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7" r:id="rId5"/>
    <p:sldId id="258" r:id="rId6"/>
    <p:sldId id="259" r:id="rId7"/>
    <p:sldId id="260" r:id="rId8"/>
    <p:sldId id="265" r:id="rId9"/>
    <p:sldId id="262" r:id="rId10"/>
    <p:sldId id="267" r:id="rId11"/>
    <p:sldId id="268" r:id="rId12"/>
    <p:sldId id="263" r:id="rId13"/>
    <p:sldId id="270" r:id="rId14"/>
    <p:sldId id="269" r:id="rId15"/>
    <p:sldId id="261" r:id="rId16"/>
    <p:sldId id="264" r:id="rId1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15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769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883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267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37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7483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5515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72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38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633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6259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9640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7690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8834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267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374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7483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5515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72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383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6339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6259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964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2015/11/8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2015/11/8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2015/11/8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2015/11/8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2015/11/8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2015/11/8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00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00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949" y="1268760"/>
            <a:ext cx="88569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Unit 8 How do you make a banana milk shake?</a:t>
            </a:r>
          </a:p>
          <a:p>
            <a:pPr algn="ctr"/>
            <a:r>
              <a:rPr lang="en-US" altLang="zh-CN" sz="54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Section B 2a-2e</a:t>
            </a:r>
            <a:endParaRPr lang="zh-CN" altLang="en-US" sz="54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4365104"/>
            <a:ext cx="72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smtClean="0">
                <a:solidFill>
                  <a:srgbClr val="0066FF"/>
                </a:solidFill>
                <a:latin typeface="Comic Sans MS" panose="030F0702030302020204" pitchFamily="66" charset="0"/>
              </a:rPr>
              <a:t>No. 61 Middle School</a:t>
            </a:r>
          </a:p>
          <a:p>
            <a:pPr algn="ctr"/>
            <a:r>
              <a:rPr lang="en-US" altLang="zh-CN" sz="4800" b="1" dirty="0" smtClean="0">
                <a:solidFill>
                  <a:srgbClr val="0066FF"/>
                </a:solidFill>
                <a:latin typeface="Comic Sans MS" panose="030F0702030302020204" pitchFamily="66" charset="0"/>
              </a:rPr>
              <a:t>Liu </a:t>
            </a:r>
            <a:r>
              <a:rPr lang="en-US" altLang="zh-CN" sz="4800" b="1" dirty="0" err="1" smtClean="0">
                <a:solidFill>
                  <a:srgbClr val="0066FF"/>
                </a:solidFill>
                <a:latin typeface="Comic Sans MS" panose="030F0702030302020204" pitchFamily="66" charset="0"/>
              </a:rPr>
              <a:t>Kaikun</a:t>
            </a:r>
            <a:endParaRPr lang="zh-CN" altLang="en-US" sz="4800" b="1" dirty="0">
              <a:solidFill>
                <a:srgbClr val="0066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导入视频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4288" y="5517232"/>
            <a:ext cx="1459209" cy="10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0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179512" y="188640"/>
            <a:ext cx="5256584" cy="143001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fromWordArt="1">
            <a:prstTxWarp prst="textWave1">
              <a:avLst>
                <a:gd name="adj1" fmla="val 13005"/>
                <a:gd name="adj2" fmla="val -269"/>
              </a:avLst>
            </a:prstTxWarp>
          </a:bodyPr>
          <a:lstStyle/>
          <a:p>
            <a:pPr algn="ctr"/>
            <a:r>
              <a:rPr lang="en-US" altLang="zh-CN" sz="3600" b="1" kern="10" dirty="0">
                <a:ln w="254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楷体_GB2312"/>
              </a:rPr>
              <a:t>Group work</a:t>
            </a:r>
            <a:endParaRPr lang="zh-CN" altLang="en-US" sz="3600" b="1" kern="10" dirty="0">
              <a:ln w="25400">
                <a:solidFill>
                  <a:srgbClr val="FF00FF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楷体_GB2312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971600" y="2996952"/>
            <a:ext cx="7344816" cy="83099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Special days in China. </a:t>
            </a:r>
            <a:endParaRPr lang="en-US" altLang="zh-CN" sz="4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32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 rot="21442554">
            <a:off x="1183721" y="2064419"/>
            <a:ext cx="7137801" cy="1963381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269"/>
              </a:avLst>
            </a:prstTxWarp>
          </a:bodyPr>
          <a:lstStyle/>
          <a:p>
            <a:pPr algn="ctr"/>
            <a:r>
              <a:rPr lang="en-US" altLang="zh-CN" sz="3600" b="1" kern="10" dirty="0" smtClean="0">
                <a:ln w="254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accent4">
                    <a:lumMod val="75000"/>
                    <a:alpha val="50000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楷体_GB2312"/>
              </a:rPr>
              <a:t>Show Time </a:t>
            </a:r>
            <a:endParaRPr lang="zh-CN" altLang="en-US" sz="3600" b="1" kern="10" dirty="0">
              <a:ln w="25400">
                <a:solidFill>
                  <a:srgbClr val="FF00FF"/>
                </a:solidFill>
                <a:round/>
                <a:headEnd/>
                <a:tailEnd/>
              </a:ln>
              <a:solidFill>
                <a:schemeClr val="accent4">
                  <a:lumMod val="75000"/>
                  <a:alpha val="50000"/>
                </a:scheme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楷体_GB231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379"/>
            <a:ext cx="3419475" cy="2095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16632"/>
            <a:ext cx="3419475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8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 rot="21392819">
            <a:off x="251520" y="260648"/>
            <a:ext cx="3888432" cy="936104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2774"/>
              </a:avLst>
            </a:prstTxWarp>
          </a:bodyPr>
          <a:lstStyle/>
          <a:p>
            <a:pPr algn="ctr"/>
            <a:r>
              <a:rPr lang="en-US" altLang="zh-CN" sz="3600" b="1" kern="10" dirty="0">
                <a:ln w="254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C0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楷体_GB2312"/>
              </a:rPr>
              <a:t>S</a:t>
            </a:r>
            <a:r>
              <a:rPr lang="en-US" altLang="zh-CN" sz="3600" b="1" kern="10" dirty="0" smtClean="0">
                <a:ln w="254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C0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楷体_GB2312"/>
              </a:rPr>
              <a:t>ummary</a:t>
            </a:r>
            <a:endParaRPr lang="zh-CN" altLang="en-US" sz="3600" b="1" kern="10" dirty="0">
              <a:ln w="25400">
                <a:solidFill>
                  <a:srgbClr val="FF00FF"/>
                </a:solidFill>
                <a:round/>
                <a:headEnd/>
                <a:tailEnd/>
              </a:ln>
              <a:solidFill>
                <a:srgbClr val="FFC000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楷体_GB2312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19399" y="1628800"/>
            <a:ext cx="8457055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1. Words and phrases.</a:t>
            </a:r>
            <a:r>
              <a:rPr lang="en-US" altLang="zh-CN" sz="2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endParaRPr lang="en-US" altLang="zh-CN" sz="2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26858" y="2838494"/>
            <a:ext cx="8457055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2. How to make things.</a:t>
            </a:r>
            <a:r>
              <a:rPr lang="en-US" altLang="zh-CN" sz="2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endParaRPr lang="en-US" altLang="zh-CN" sz="2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63777" y="3847472"/>
            <a:ext cx="7568297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First</a:t>
            </a:r>
            <a:r>
              <a:rPr lang="en-US" altLang="zh-CN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,</a:t>
            </a:r>
            <a:r>
              <a:rPr lang="en-US" altLang="zh-CN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….</a:t>
            </a:r>
            <a:r>
              <a:rPr lang="en-US" altLang="zh-CN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Next,….Then,….Finally,…. </a:t>
            </a:r>
            <a:endParaRPr lang="en-US" altLang="zh-CN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58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7" descr="纸袋"/>
          <p:cNvSpPr>
            <a:spLocks noChangeArrowheads="1" noChangeShapeType="1" noTextEdit="1"/>
          </p:cNvSpPr>
          <p:nvPr/>
        </p:nvSpPr>
        <p:spPr bwMode="auto">
          <a:xfrm>
            <a:off x="467544" y="404664"/>
            <a:ext cx="3312368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/>
                  </a:outerShdw>
                </a:effectLst>
                <a:latin typeface="华文新魏"/>
                <a:ea typeface="华文新魏"/>
              </a:rPr>
              <a:t>Homework</a:t>
            </a:r>
            <a:endParaRPr lang="zh-CN" altLang="en-US" sz="36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/>
                </a:outerShdw>
              </a:effectLst>
              <a:latin typeface="华文新魏"/>
              <a:ea typeface="华文新魏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2204864"/>
            <a:ext cx="7416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Write an article about a special day in China and how to make the main dish of this day.</a:t>
            </a:r>
            <a:endParaRPr lang="zh-CN" altLang="en-US" sz="4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感恩总结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60232" y="5733256"/>
            <a:ext cx="1356343" cy="76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2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23850" y="1742149"/>
            <a:ext cx="8280598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 b="1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3200" b="1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3200" b="1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3200" b="1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3200" b="1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kumimoji="0" lang="en-US" altLang="zh-CN" sz="6000" dirty="0">
                <a:solidFill>
                  <a:srgbClr val="0000FF"/>
                </a:solidFill>
                <a:latin typeface="Monotype Corsiva" pitchFamily="66" charset="0"/>
              </a:rPr>
              <a:t>Thank </a:t>
            </a:r>
            <a:r>
              <a:rPr kumimoji="0" lang="en-US" altLang="zh-CN" sz="6000" dirty="0" smtClean="0">
                <a:solidFill>
                  <a:srgbClr val="0000FF"/>
                </a:solidFill>
                <a:latin typeface="Monotype Corsiva" pitchFamily="66" charset="0"/>
              </a:rPr>
              <a:t>you </a:t>
            </a:r>
            <a:r>
              <a:rPr kumimoji="0" lang="en-US" altLang="zh-CN" sz="6000" dirty="0">
                <a:solidFill>
                  <a:srgbClr val="0000FF"/>
                </a:solidFill>
                <a:latin typeface="Monotype Corsiva" pitchFamily="66" charset="0"/>
              </a:rPr>
              <a:t>for your  listening! </a:t>
            </a:r>
            <a:endParaRPr kumimoji="0" lang="en-US" altLang="zh-CN" sz="6000" dirty="0" smtClean="0">
              <a:solidFill>
                <a:srgbClr val="0000FF"/>
              </a:solidFill>
              <a:latin typeface="Monotype Corsiva" pitchFamily="66" charset="0"/>
            </a:endParaRPr>
          </a:p>
          <a:p>
            <a:pPr algn="ctr" eaLnBrk="1" hangingPunct="1">
              <a:lnSpc>
                <a:spcPct val="100000"/>
              </a:lnSpc>
            </a:pPr>
            <a:r>
              <a:rPr kumimoji="0" lang="en-US" altLang="zh-CN" sz="6000" dirty="0" smtClean="0">
                <a:solidFill>
                  <a:srgbClr val="0000FF"/>
                </a:solidFill>
                <a:latin typeface="Monotype Corsiva" pitchFamily="66" charset="0"/>
              </a:rPr>
              <a:t>Goodbye</a:t>
            </a:r>
            <a:r>
              <a:rPr kumimoji="0" lang="en-US" altLang="zh-CN" sz="6000" dirty="0">
                <a:solidFill>
                  <a:srgbClr val="0000FF"/>
                </a:solidFill>
                <a:latin typeface="Monotype Corsiva" pitchFamily="66" charset="0"/>
              </a:rPr>
              <a:t>!</a:t>
            </a:r>
          </a:p>
          <a:p>
            <a:pPr algn="ctr" eaLnBrk="1" hangingPunct="1">
              <a:lnSpc>
                <a:spcPct val="100000"/>
              </a:lnSpc>
            </a:pPr>
            <a:endParaRPr kumimoji="0" lang="en-US" altLang="zh-CN" sz="6000" dirty="0">
              <a:solidFill>
                <a:srgbClr val="0000FF"/>
              </a:solidFill>
              <a:latin typeface="Monotype Corsiva" pitchFamily="66" charset="0"/>
            </a:endParaRPr>
          </a:p>
        </p:txBody>
      </p:sp>
      <p:pic>
        <p:nvPicPr>
          <p:cNvPr id="5" name="Picture 2" descr="20019121323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429000"/>
            <a:ext cx="3779912" cy="2827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感恩的心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8304" y="6052539"/>
            <a:ext cx="724272" cy="40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2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183764"/>
            <a:ext cx="8136904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Read quickly </a:t>
            </a:r>
            <a:r>
              <a:rPr lang="en-US" altLang="zh-CN" sz="4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and answer </a:t>
            </a:r>
            <a:r>
              <a:rPr lang="en-US" altLang="zh-CN" sz="4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the questions.</a:t>
            </a:r>
            <a:endParaRPr lang="zh-CN" altLang="en-US" sz="4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2766" y="1700808"/>
            <a:ext cx="818168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1. What’s the article about?</a:t>
            </a:r>
            <a:endParaRPr lang="zh-CN" altLang="en-US" sz="40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2766" y="3284984"/>
            <a:ext cx="850521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2. What’s the main dish of the         </a:t>
            </a:r>
          </a:p>
          <a:p>
            <a:r>
              <a:rPr lang="en-US" altLang="zh-CN" sz="4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40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  meal?</a:t>
            </a:r>
            <a:endParaRPr lang="zh-CN" altLang="en-US" sz="40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1356" y="2457742"/>
            <a:ext cx="72008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Thanksgiving.</a:t>
            </a:r>
            <a:endParaRPr lang="zh-CN" alt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3016" y="4630573"/>
            <a:ext cx="509482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FF0000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altLang="zh-CN" dirty="0"/>
              <a:t>Turkey.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096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5" y="188640"/>
            <a:ext cx="4899600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椭圆 1"/>
          <p:cNvSpPr/>
          <p:nvPr/>
        </p:nvSpPr>
        <p:spPr>
          <a:xfrm>
            <a:off x="5149593" y="44624"/>
            <a:ext cx="2736304" cy="57606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757986" y="908720"/>
            <a:ext cx="2062486" cy="56166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4067945" y="620688"/>
            <a:ext cx="2592287" cy="3600400"/>
            <a:chOff x="4595569" y="332656"/>
            <a:chExt cx="2342437" cy="3096344"/>
          </a:xfrm>
        </p:grpSpPr>
        <p:cxnSp>
          <p:nvCxnSpPr>
            <p:cNvPr id="11" name="直接箭头连接符 10"/>
            <p:cNvCxnSpPr/>
            <p:nvPr/>
          </p:nvCxnSpPr>
          <p:spPr>
            <a:xfrm>
              <a:off x="4595569" y="2420888"/>
              <a:ext cx="2342437" cy="100811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箭头连接符 14"/>
            <p:cNvCxnSpPr/>
            <p:nvPr/>
          </p:nvCxnSpPr>
          <p:spPr>
            <a:xfrm flipV="1">
              <a:off x="4595569" y="332656"/>
              <a:ext cx="1838381" cy="208823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429363" y="1207079"/>
            <a:ext cx="3638582" cy="378565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Strategy:</a:t>
            </a:r>
          </a:p>
          <a:p>
            <a:pPr>
              <a:lnSpc>
                <a:spcPct val="150000"/>
              </a:lnSpc>
            </a:pPr>
            <a:r>
              <a:rPr lang="en-US" altLang="zh-CN" sz="4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Pay attention to the title and pictures.</a:t>
            </a:r>
            <a:endParaRPr lang="zh-CN" altLang="en-US" sz="4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80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93482"/>
            <a:ext cx="8208912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Read Part 1 and answer the questions.</a:t>
            </a:r>
            <a:endParaRPr lang="zh-CN" altLang="en-US" sz="4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6100" y="1772816"/>
            <a:ext cx="8208912" cy="44012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altLang="zh-CN" dirty="0" smtClean="0"/>
              <a:t>1. Where </a:t>
            </a:r>
            <a:r>
              <a:rPr lang="en-US" altLang="zh-CN" dirty="0"/>
              <a:t>do people celebrate </a:t>
            </a:r>
            <a:endParaRPr lang="en-US" altLang="zh-CN" dirty="0" smtClean="0"/>
          </a:p>
          <a:p>
            <a:r>
              <a:rPr lang="en-US" altLang="zh-CN" dirty="0" smtClean="0"/>
              <a:t>   Thanksgiving</a:t>
            </a:r>
            <a:r>
              <a:rPr lang="en-US" altLang="zh-CN" dirty="0"/>
              <a:t>?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2. When do people celebrate it?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3. Why </a:t>
            </a:r>
            <a:r>
              <a:rPr lang="en-US" altLang="zh-CN" dirty="0" smtClean="0"/>
              <a:t>did </a:t>
            </a:r>
            <a:r>
              <a:rPr lang="en-US" altLang="zh-CN" dirty="0"/>
              <a:t>people celebrate it?</a:t>
            </a:r>
          </a:p>
          <a:p>
            <a:r>
              <a:rPr lang="en-US" altLang="zh-CN" dirty="0"/>
              <a:t>4. How do people celebrate it </a:t>
            </a:r>
            <a:endParaRPr lang="en-US" altLang="zh-CN" dirty="0" smtClean="0"/>
          </a:p>
          <a:p>
            <a:r>
              <a:rPr lang="en-US" altLang="zh-CN" dirty="0"/>
              <a:t> </a:t>
            </a:r>
            <a:r>
              <a:rPr lang="en-US" altLang="zh-CN" dirty="0" smtClean="0"/>
              <a:t>  now</a:t>
            </a:r>
            <a:r>
              <a:rPr lang="en-US" altLang="zh-CN" dirty="0"/>
              <a:t>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880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971" y="650012"/>
            <a:ext cx="8208912" cy="40934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altLang="zh-CN" dirty="0" smtClean="0"/>
              <a:t>1. Where </a:t>
            </a:r>
            <a:r>
              <a:rPr lang="en-US" altLang="zh-CN" dirty="0"/>
              <a:t>do people celebrate </a:t>
            </a:r>
            <a:endParaRPr lang="en-US" altLang="zh-CN" dirty="0" smtClean="0"/>
          </a:p>
          <a:p>
            <a:r>
              <a:rPr lang="en-US" altLang="zh-CN" dirty="0" smtClean="0"/>
              <a:t>   Thanksgiving</a:t>
            </a:r>
            <a:r>
              <a:rPr lang="en-US" altLang="zh-CN" dirty="0"/>
              <a:t>?</a:t>
            </a:r>
          </a:p>
          <a:p>
            <a:pPr>
              <a:lnSpc>
                <a:spcPct val="150000"/>
              </a:lnSpc>
            </a:pP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en-US" altLang="zh-CN" dirty="0" smtClean="0"/>
              <a:t>2</a:t>
            </a:r>
            <a:r>
              <a:rPr lang="en-US" altLang="zh-CN" dirty="0"/>
              <a:t>. When do people celebrate it?</a:t>
            </a:r>
          </a:p>
          <a:p>
            <a:pPr>
              <a:lnSpc>
                <a:spcPct val="150000"/>
              </a:lnSpc>
            </a:pPr>
            <a:endParaRPr lang="en-US" altLang="zh-CN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854047" y="1999385"/>
            <a:ext cx="684076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FF0000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altLang="zh-CN" dirty="0"/>
              <a:t>In the United States.</a:t>
            </a: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81336" y="3933056"/>
            <a:ext cx="765110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FF0000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altLang="zh-CN" dirty="0"/>
              <a:t>On the fourth Thursday in November.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4755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404664"/>
            <a:ext cx="8208912" cy="40934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dirty="0" smtClean="0"/>
              <a:t>3</a:t>
            </a:r>
            <a:r>
              <a:rPr lang="en-US" altLang="zh-CN" dirty="0"/>
              <a:t>. Why </a:t>
            </a:r>
            <a:r>
              <a:rPr lang="en-US" altLang="zh-CN" dirty="0" smtClean="0"/>
              <a:t>did </a:t>
            </a:r>
            <a:r>
              <a:rPr lang="en-US" altLang="zh-CN" dirty="0"/>
              <a:t>people celebrate it?</a:t>
            </a:r>
          </a:p>
          <a:p>
            <a:r>
              <a:rPr lang="en-US" altLang="zh-CN" dirty="0" smtClean="0"/>
              <a:t>      </a:t>
            </a:r>
          </a:p>
          <a:p>
            <a:endParaRPr lang="en-US" altLang="zh-CN" dirty="0" smtClean="0"/>
          </a:p>
          <a:p>
            <a:endParaRPr lang="en-US" altLang="zh-CN" dirty="0"/>
          </a:p>
          <a:p>
            <a:r>
              <a:rPr lang="en-US" altLang="zh-CN" dirty="0" smtClean="0"/>
              <a:t>4</a:t>
            </a:r>
            <a:r>
              <a:rPr lang="en-US" altLang="zh-CN" dirty="0"/>
              <a:t>. How do people celebrate it </a:t>
            </a:r>
            <a:endParaRPr lang="en-US" altLang="zh-CN" dirty="0" smtClean="0"/>
          </a:p>
          <a:p>
            <a:r>
              <a:rPr lang="en-US" altLang="zh-CN" dirty="0"/>
              <a:t> </a:t>
            </a:r>
            <a:r>
              <a:rPr lang="en-US" altLang="zh-CN" dirty="0" smtClean="0"/>
              <a:t>  now</a:t>
            </a:r>
            <a:r>
              <a:rPr lang="en-US" altLang="zh-CN" dirty="0"/>
              <a:t>?</a:t>
            </a:r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9912" y="1268760"/>
            <a:ext cx="885698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FF0000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altLang="zh-CN" dirty="0" smtClean="0"/>
              <a:t>Because the travelers wanted to give thanks for life and food in their new home. </a:t>
            </a:r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79912" y="4365104"/>
            <a:ext cx="765110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FF0000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altLang="zh-CN" dirty="0" smtClean="0"/>
              <a:t>By having a big meal at home with their family.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85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83764"/>
            <a:ext cx="8208912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Read Part 2 and use sentences to describe the pictures.</a:t>
            </a:r>
            <a:endParaRPr lang="zh-CN" altLang="en-US" sz="4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2118391"/>
            <a:ext cx="2062740" cy="1670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675" y="2118392"/>
            <a:ext cx="2305429" cy="1776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224" y="2093789"/>
            <a:ext cx="2219312" cy="180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4365104"/>
            <a:ext cx="1973071" cy="181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406054"/>
            <a:ext cx="1912687" cy="1774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532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27" y="908720"/>
            <a:ext cx="2062740" cy="1670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900300"/>
            <a:ext cx="2062740" cy="1776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887998"/>
            <a:ext cx="2219312" cy="180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816402"/>
            <a:ext cx="1973071" cy="181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861048"/>
            <a:ext cx="1912687" cy="1774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68675" y="3671941"/>
            <a:ext cx="3019749" cy="286232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>
                <a:solidFill>
                  <a:srgbClr val="0000FF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altLang="zh-CN" dirty="0"/>
              <a:t>Mix together some bread pieces, onions, salt and pepper.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4334" y="3650863"/>
            <a:ext cx="4856066" cy="28623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>
                <a:solidFill>
                  <a:srgbClr val="0000FF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altLang="zh-CN" dirty="0"/>
              <a:t>Cut the turkey into thin pieces and eat the meat with vegetables like carrots and potatoes.</a:t>
            </a:r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84168" y="557729"/>
            <a:ext cx="2873852" cy="28623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>
                <a:solidFill>
                  <a:srgbClr val="0000FF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altLang="zh-CN" dirty="0"/>
              <a:t>Place the turkey on a large plate and cover it with gravy.</a:t>
            </a:r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13996" y="557729"/>
            <a:ext cx="2662159" cy="28623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>
                <a:solidFill>
                  <a:srgbClr val="0000FF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altLang="zh-CN" dirty="0"/>
              <a:t>Fill the turkey with this bread mix. 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5072" y="530169"/>
            <a:ext cx="2911849" cy="286232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Put the turkey in a hot oven and cook it for a few hours.</a:t>
            </a:r>
            <a:endParaRPr lang="zh-CN" altLang="en-US" sz="3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05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83764"/>
            <a:ext cx="8208912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How to make a Turkey.</a:t>
            </a:r>
            <a:endParaRPr lang="zh-CN" altLang="en-US" sz="4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653" y="3267620"/>
            <a:ext cx="1017285" cy="823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199" y="2235048"/>
            <a:ext cx="1049739" cy="808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653" y="4293096"/>
            <a:ext cx="1017285" cy="825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199" y="1127657"/>
            <a:ext cx="1049739" cy="96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653" y="5445224"/>
            <a:ext cx="1103271" cy="1023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8474" y="1268760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First,</a:t>
            </a:r>
            <a:endParaRPr lang="zh-CN" alt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997" y="2316288"/>
            <a:ext cx="1519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C00000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altLang="zh-CN" dirty="0"/>
              <a:t>Next,</a:t>
            </a:r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2910" y="3371313"/>
            <a:ext cx="1508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C00000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altLang="zh-CN" dirty="0"/>
              <a:t>Then,</a:t>
            </a:r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8474" y="5503881"/>
            <a:ext cx="1643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C00000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altLang="zh-CN" dirty="0"/>
              <a:t>Finally,</a:t>
            </a:r>
            <a:endParaRPr lang="zh-CN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275855" y="1268759"/>
            <a:ext cx="568863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>
                <a:solidFill>
                  <a:srgbClr val="0000FF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altLang="zh-CN" dirty="0" smtClean="0"/>
              <a:t>mix ….pepper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41988" y="2217151"/>
            <a:ext cx="5722499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>
                <a:solidFill>
                  <a:srgbClr val="0000FF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altLang="zh-CN" dirty="0" smtClean="0"/>
              <a:t>fill …with ... </a:t>
            </a:r>
            <a:endParaRPr lang="zh-CN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241989" y="3267620"/>
            <a:ext cx="5722499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put …in a hot oven and …</a:t>
            </a:r>
            <a:endParaRPr lang="zh-CN" altLang="en-US" sz="3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2162" y="4382681"/>
            <a:ext cx="1399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C00000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altLang="zh-CN" dirty="0" smtClean="0"/>
              <a:t>……</a:t>
            </a:r>
            <a:endParaRPr lang="zh-CN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241988" y="4098666"/>
            <a:ext cx="5722500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>
                <a:solidFill>
                  <a:srgbClr val="0000FF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altLang="zh-CN" dirty="0" smtClean="0"/>
              <a:t>place … on a large plate </a:t>
            </a:r>
            <a:r>
              <a:rPr lang="en-US" altLang="zh-CN" dirty="0"/>
              <a:t>and cover it with gravy.</a:t>
            </a:r>
            <a:endParaRPr lang="zh-CN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276729" y="5461065"/>
            <a:ext cx="5687757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>
                <a:solidFill>
                  <a:srgbClr val="0000FF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altLang="zh-CN" dirty="0" smtClean="0"/>
              <a:t>cut …into …and </a:t>
            </a:r>
            <a:r>
              <a:rPr lang="en-US" altLang="zh-CN" dirty="0"/>
              <a:t>eat </a:t>
            </a:r>
            <a:r>
              <a:rPr lang="en-US" altLang="zh-CN" dirty="0" smtClean="0"/>
              <a:t>..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6755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364</Words>
  <Application>Microsoft Office PowerPoint</Application>
  <PresentationFormat>全屏显示(4:3)</PresentationFormat>
  <Paragraphs>61</Paragraphs>
  <Slides>14</Slides>
  <Notes>0</Notes>
  <HiddenSlides>0</HiddenSlides>
  <MMClips>3</MMClips>
  <ScaleCrop>false</ScaleCrop>
  <HeadingPairs>
    <vt:vector size="4" baseType="variant">
      <vt:variant>
        <vt:lpstr>主题</vt:lpstr>
      </vt:variant>
      <vt:variant>
        <vt:i4>3</vt:i4>
      </vt:variant>
      <vt:variant>
        <vt:lpstr>幻灯片标题</vt:lpstr>
      </vt:variant>
      <vt:variant>
        <vt:i4>14</vt:i4>
      </vt:variant>
    </vt:vector>
  </HeadingPairs>
  <TitlesOfParts>
    <vt:vector size="17" baseType="lpstr">
      <vt:lpstr>Office 主题</vt:lpstr>
      <vt:lpstr>1_Office 主题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刘开坤</cp:lastModifiedBy>
  <cp:revision>36</cp:revision>
  <dcterms:created xsi:type="dcterms:W3CDTF">2015-11-07T04:13:28Z</dcterms:created>
  <dcterms:modified xsi:type="dcterms:W3CDTF">2015-11-08T11:25:28Z</dcterms:modified>
</cp:coreProperties>
</file>