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3"/>
    <p:sldId id="304" r:id="rId4"/>
    <p:sldId id="379" r:id="rId5"/>
    <p:sldId id="288" r:id="rId6"/>
    <p:sldId id="357" r:id="rId7"/>
    <p:sldId id="298" r:id="rId8"/>
    <p:sldId id="289" r:id="rId9"/>
    <p:sldId id="355" r:id="rId10"/>
    <p:sldId id="290" r:id="rId11"/>
    <p:sldId id="292" r:id="rId12"/>
    <p:sldId id="293" r:id="rId13"/>
    <p:sldId id="352" r:id="rId14"/>
    <p:sldId id="295" r:id="rId15"/>
    <p:sldId id="296" r:id="rId16"/>
    <p:sldId id="297" r:id="rId17"/>
    <p:sldId id="400" r:id="rId18"/>
    <p:sldId id="300" r:id="rId19"/>
    <p:sldId id="302" r:id="rId20"/>
    <p:sldId id="312" r:id="rId21"/>
    <p:sldId id="307" r:id="rId22"/>
    <p:sldId id="356" r:id="rId23"/>
    <p:sldId id="354" r:id="rId24"/>
    <p:sldId id="309" r:id="rId25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5pPr>
    <a:lvl6pPr marL="2286000" algn="l" defTabSz="914400" rtl="0" eaLnBrk="1" latinLnBrk="0" hangingPunct="1"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6pPr>
    <a:lvl7pPr marL="2743200" algn="l" defTabSz="914400" rtl="0" eaLnBrk="1" latinLnBrk="0" hangingPunct="1"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7pPr>
    <a:lvl8pPr marL="3200400" algn="l" defTabSz="914400" rtl="0" eaLnBrk="1" latinLnBrk="0" hangingPunct="1"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8pPr>
    <a:lvl9pPr marL="3657600" algn="l" defTabSz="914400" rtl="0" eaLnBrk="1" latinLnBrk="0" hangingPunct="1"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CC"/>
    <a:srgbClr val="6699FF"/>
    <a:srgbClr val="3399FF"/>
    <a:srgbClr val="008000"/>
    <a:srgbClr val="FF00FF"/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02" autoAdjust="0"/>
    <p:restoredTop sz="94595" autoAdjust="0"/>
  </p:normalViewPr>
  <p:slideViewPr>
    <p:cSldViewPr>
      <p:cViewPr varScale="1">
        <p:scale>
          <a:sx n="70" d="100"/>
          <a:sy n="70" d="100"/>
        </p:scale>
        <p:origin x="-774" y="-102"/>
      </p:cViewPr>
      <p:guideLst>
        <p:guide orient="horz" pos="2136"/>
        <p:guide pos="2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latinLnBrk="0">
              <a:defRPr kumimoji="0" sz="1200">
                <a:ea typeface="맑은 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latinLnBrk="0">
              <a:defRPr kumimoji="0" sz="1200">
                <a:ea typeface="맑은 고딕" pitchFamily="50" charset="-127"/>
              </a:defRPr>
            </a:lvl1pPr>
          </a:lstStyle>
          <a:p>
            <a:fld id="{0B230E43-4AE1-4FB5-BE64-9971F07B6C61}" type="datetimeFigureOut">
              <a:rPr lang="ko-KR" altLang="en-US"/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latinLnBrk="0">
              <a:defRPr kumimoji="0" sz="1200">
                <a:ea typeface="맑은 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latinLnBrk="0">
              <a:defRPr kumimoji="0" sz="1200">
                <a:ea typeface="맑은 고딕" pitchFamily="50" charset="-127"/>
              </a:defRPr>
            </a:lvl1pPr>
          </a:lstStyle>
          <a:p>
            <a:fld id="{DB6879CF-4336-4D6C-BB5A-52240C4CF357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10"/>
          <p:cNvSpPr/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5" name="자유형 12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 hasCustomPrompt="1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 hasCustomPrompt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6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B1EA-F66A-4F00-B321-1B23623273E4}" type="slidenum">
              <a:rPr lang="ko-KR" altLang="en-US"/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C7F9-3927-4983-AA5C-327DD8AB275F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5013-4B14-4F85-9B73-258EF608BC33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B0A50-6F0C-4A6A-9A8E-1924CA0886EB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2AFC-DC11-4236-BDFA-B5F2435F29AE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10"/>
          <p:cNvSpPr/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5" name="자유형 12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08776-25CE-4B99-B6C3-333102C76BDF}" type="slidenum">
              <a:rPr lang="ko-KR" altLang="en-US"/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6719C-A9FB-46D1-AB6E-D2EFC41A347C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2" hasCustomPrompt="1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28CE0-54A3-4C07-B7A0-19837FCF6252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60F6B-8CB9-4E6E-996C-B415EED25FBA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D9D-BBB0-4472-BB84-48900221D43E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 hasCustomPrompt="1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1" hasCustomPrompt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F867CA68-5E63-41B0-84DC-D239FC5A8B64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 hasCustomPrompt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EBB3C-2B91-48F4-9A8E-709606B3EAD3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/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6" name="자유형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028" name="제목 개체 틀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5720" rIns="4572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1029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latinLnBrk="0">
              <a:defRPr kumimoji="0">
                <a:solidFill>
                  <a:srgbClr val="9B9A98"/>
                </a:solidFill>
                <a:ea typeface="HY중고딕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/>
          <a:lstStyle>
            <a:lvl1pPr algn="ctr" latinLnBrk="0">
              <a:defRPr kumimoji="0">
                <a:solidFill>
                  <a:srgbClr val="9B9A98"/>
                </a:solidFill>
                <a:ea typeface="HY중고딕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latinLnBrk="0">
              <a:defRPr kumimoji="0">
                <a:solidFill>
                  <a:srgbClr val="9B9A98"/>
                </a:solidFill>
                <a:ea typeface="HY중고딕" pitchFamily="18" charset="-127"/>
              </a:defRPr>
            </a:lvl1pPr>
          </a:lstStyle>
          <a:p>
            <a:fld id="{12A09219-C5B0-4605-97DE-B8511A48A381}" type="slidenum">
              <a:rPr lang="ko-KR" altLang="en-US"/>
            </a:fld>
            <a:endParaRPr lang="en-US" altLang="ko-K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90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30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205" indent="-255905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855" algn="l" rtl="0" eaLnBrk="0" fontAlgn="base" latinLnBrk="1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880" algn="l" rtl="0" eaLnBrk="0" fontAlgn="base" latinLnBrk="1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530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95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3" Type="http://schemas.openxmlformats.org/officeDocument/2006/relationships/image" Target="../media/image5.wmf"/><Relationship Id="rId2" Type="http://schemas.openxmlformats.org/officeDocument/2006/relationships/image" Target="../media/image16.jpeg"/><Relationship Id="rId1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3" Type="http://schemas.openxmlformats.org/officeDocument/2006/relationships/image" Target="../media/image3.wmf"/><Relationship Id="rId2" Type="http://schemas.openxmlformats.org/officeDocument/2006/relationships/image" Target="../media/image17.png"/><Relationship Id="rId1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3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jpeg"/><Relationship Id="rId3" Type="http://schemas.openxmlformats.org/officeDocument/2006/relationships/audio" Target="../media/audio8.wav"/><Relationship Id="rId2" Type="http://schemas.openxmlformats.org/officeDocument/2006/relationships/image" Target="../media/image19.jpeg"/><Relationship Id="rId1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audio" Target="../media/audio1.wav"/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jpeg"/><Relationship Id="rId3" Type="http://schemas.openxmlformats.org/officeDocument/2006/relationships/audio" Target="../media/audio8.wav"/><Relationship Id="rId2" Type="http://schemas.openxmlformats.org/officeDocument/2006/relationships/image" Target="../media/image23.jpeg"/><Relationship Id="rId1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audio" Target="../media/audio10.wav"/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1.wav"/><Relationship Id="rId3" Type="http://schemas.openxmlformats.org/officeDocument/2006/relationships/image" Target="../media/image26.jpeg"/><Relationship Id="rId2" Type="http://schemas.openxmlformats.org/officeDocument/2006/relationships/image" Target="../media/image7.GIF"/><Relationship Id="rId1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3" Type="http://schemas.openxmlformats.org/officeDocument/2006/relationships/image" Target="../media/image2.wmf"/><Relationship Id="rId2" Type="http://schemas.openxmlformats.org/officeDocument/2006/relationships/image" Target="../media/image27.jpeg"/><Relationship Id="rId1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1.wav"/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7.GIF"/><Relationship Id="rId6" Type="http://schemas.openxmlformats.org/officeDocument/2006/relationships/image" Target="../media/image6.jpeg"/><Relationship Id="rId5" Type="http://schemas.openxmlformats.org/officeDocument/2006/relationships/image" Target="../media/image1.GIF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audio" Target="../media/audio1.wav"/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3" Type="http://schemas.openxmlformats.org/officeDocument/2006/relationships/image" Target="../media/image31.jpeg"/><Relationship Id="rId2" Type="http://schemas.openxmlformats.org/officeDocument/2006/relationships/image" Target="../media/image5.wmf"/><Relationship Id="rId1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audio" Target="../media/audio1.wav"/><Relationship Id="rId3" Type="http://schemas.openxmlformats.org/officeDocument/2006/relationships/image" Target="../media/image1.GIF"/><Relationship Id="rId2" Type="http://schemas.openxmlformats.org/officeDocument/2006/relationships/image" Target="../media/image32.jpeg"/><Relationship Id="rId1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3" Type="http://schemas.openxmlformats.org/officeDocument/2006/relationships/image" Target="../media/image5.wmf"/><Relationship Id="rId2" Type="http://schemas.openxmlformats.org/officeDocument/2006/relationships/image" Target="../media/image33.jpeg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.xml"/><Relationship Id="rId7" Type="http://schemas.openxmlformats.org/officeDocument/2006/relationships/slide" Target="slide15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9.xml"/><Relationship Id="rId3" Type="http://schemas.openxmlformats.org/officeDocument/2006/relationships/slide" Target="slide20.xml"/><Relationship Id="rId21" Type="http://schemas.openxmlformats.org/officeDocument/2006/relationships/slideLayout" Target="../slideLayouts/slideLayout12.xml"/><Relationship Id="rId20" Type="http://schemas.openxmlformats.org/officeDocument/2006/relationships/audio" Target="../media/audio3.wav"/><Relationship Id="rId2" Type="http://schemas.openxmlformats.org/officeDocument/2006/relationships/slide" Target="slide22.xml"/><Relationship Id="rId19" Type="http://schemas.openxmlformats.org/officeDocument/2006/relationships/slide" Target="slide5.xml"/><Relationship Id="rId18" Type="http://schemas.openxmlformats.org/officeDocument/2006/relationships/slide" Target="slide6.xml"/><Relationship Id="rId17" Type="http://schemas.openxmlformats.org/officeDocument/2006/relationships/slide" Target="slide8.xml"/><Relationship Id="rId16" Type="http://schemas.openxmlformats.org/officeDocument/2006/relationships/slide" Target="slide4.xml"/><Relationship Id="rId15" Type="http://schemas.openxmlformats.org/officeDocument/2006/relationships/slide" Target="slide7.xml"/><Relationship Id="rId14" Type="http://schemas.openxmlformats.org/officeDocument/2006/relationships/slide" Target="slide9.xml"/><Relationship Id="rId13" Type="http://schemas.openxmlformats.org/officeDocument/2006/relationships/slide" Target="slide10.xml"/><Relationship Id="rId12" Type="http://schemas.openxmlformats.org/officeDocument/2006/relationships/slide" Target="slide12.xml"/><Relationship Id="rId11" Type="http://schemas.openxmlformats.org/officeDocument/2006/relationships/slide" Target="slide13.xml"/><Relationship Id="rId10" Type="http://schemas.openxmlformats.org/officeDocument/2006/relationships/slide" Target="slide14.xml"/><Relationship Id="rId1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5.wmf"/><Relationship Id="rId2" Type="http://schemas.openxmlformats.org/officeDocument/2006/relationships/audio" Target="../media/audio4.wav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3" Type="http://schemas.openxmlformats.org/officeDocument/2006/relationships/image" Target="../media/image4.wmf"/><Relationship Id="rId2" Type="http://schemas.openxmlformats.org/officeDocument/2006/relationships/image" Target="../media/image9.jpeg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3" Type="http://schemas.openxmlformats.org/officeDocument/2006/relationships/image" Target="../media/image2.wmf"/><Relationship Id="rId2" Type="http://schemas.openxmlformats.org/officeDocument/2006/relationships/image" Target="../media/image14.png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3" Type="http://schemas.openxmlformats.org/officeDocument/2006/relationships/image" Target="../media/image2.wmf"/><Relationship Id="rId2" Type="http://schemas.openxmlformats.org/officeDocument/2006/relationships/image" Target="../media/image15.jpeg"/><Relationship Id="rId1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>
              <a:ea typeface="굴림" charset="-127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en-US" smtClean="0">
              <a:ea typeface="굴림" charset="-127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13638" y="0"/>
            <a:ext cx="16303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53000" y="518160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0" y="518160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18160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74320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29200" y="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67000" y="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13638" y="2819400"/>
            <a:ext cx="16303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13638" y="5181600"/>
            <a:ext cx="16303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 bwMode="auto">
          <a:xfrm>
            <a:off x="1447800" y="2057400"/>
            <a:ext cx="6324600" cy="2667000"/>
            <a:chOff x="912" y="1296"/>
            <a:chExt cx="3984" cy="1680"/>
          </a:xfrm>
        </p:grpSpPr>
        <p:sp>
          <p:nvSpPr>
            <p:cNvPr id="718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056" y="1440"/>
              <a:ext cx="3702" cy="1176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10319"/>
                  <a:gd name="adj2" fmla="val 0"/>
                </a:avLst>
              </a:prstTxWarp>
            </a:bodyPr>
            <a:lstStyle/>
            <a:p>
              <a:pPr algn="ctr"/>
              <a:r>
                <a:rPr lang="en-US" altLang="en-CA" sz="8000" b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C000"/>
                  </a:solidFill>
                  <a:latin typeface="Kristen ITC"/>
                </a:rPr>
                <a:t>storm</a:t>
              </a:r>
              <a:endParaRPr lang="en-US" altLang="en-CA" sz="80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C000"/>
                </a:solidFill>
                <a:latin typeface="Kristen ITC"/>
              </a:endParaRPr>
            </a:p>
          </p:txBody>
        </p:sp>
        <p:sp>
          <p:nvSpPr>
            <p:cNvPr id="7184" name="Rectangle 15"/>
            <p:cNvSpPr>
              <a:spLocks noChangeArrowheads="1"/>
            </p:cNvSpPr>
            <p:nvPr/>
          </p:nvSpPr>
          <p:spPr bwMode="auto">
            <a:xfrm>
              <a:off x="912" y="1296"/>
              <a:ext cx="3984" cy="1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lgDashDotDot"/>
              <a:miter lim="800000"/>
            </a:ln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</p:grp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7200" y="2286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's this in English?</a:t>
            </a:r>
            <a:endParaRPr lang="zh-CN" altLang="en-US"/>
          </a:p>
        </p:txBody>
      </p:sp>
      <p:pic>
        <p:nvPicPr>
          <p:cNvPr id="3" name="图片 2" descr="u=1028107729,3547882086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4117975" cy="4117975"/>
          </a:xfrm>
          <a:prstGeom prst="rect">
            <a:avLst/>
          </a:prstGeom>
        </p:spPr>
      </p:pic>
      <p:pic>
        <p:nvPicPr>
          <p:cNvPr id="43016" name="Picture 8" descr="MCSY0185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51847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7200" y="3810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's this in English?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87855"/>
            <a:ext cx="4974590" cy="3307715"/>
          </a:xfrm>
          <a:prstGeom prst="rect">
            <a:avLst/>
          </a:prstGeom>
        </p:spPr>
      </p:pic>
      <p:pic>
        <p:nvPicPr>
          <p:cNvPr id="44038" name="Picture 6" descr="MCSY0184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66800"/>
            <a:ext cx="4558665" cy="442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14400" y="6858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strong _______</a:t>
            </a:r>
            <a:endParaRPr lang="zh-CN" altLang="en-US"/>
          </a:p>
        </p:txBody>
      </p:sp>
      <p:pic>
        <p:nvPicPr>
          <p:cNvPr id="3" name="图片 2" descr="2AE181E158AB026CA0954C1E03E345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4298950" cy="4247515"/>
          </a:xfrm>
          <a:prstGeom prst="rect">
            <a:avLst/>
          </a:prstGeom>
        </p:spPr>
      </p:pic>
      <p:pic>
        <p:nvPicPr>
          <p:cNvPr id="5" name="Picture 5" descr="MCSY0184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47800"/>
            <a:ext cx="5010150" cy="485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pic>
        <p:nvPicPr>
          <p:cNvPr id="10242" name="图片 1" descr="20150711052234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4300220" cy="32988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838200" y="6096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was the weather like?</a:t>
            </a:r>
            <a:endParaRPr lang="zh-CN" altLang="en-US"/>
          </a:p>
        </p:txBody>
      </p:sp>
      <p:pic>
        <p:nvPicPr>
          <p:cNvPr id="46088" name="Picture 8" descr="오리">
            <a:hlinkClick r:id="" action="ppaction://noaction">
              <a:snd r:embed="rId3" name="바람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133600"/>
            <a:ext cx="3516630" cy="253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5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바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38200" y="6096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was the weather like?</a:t>
            </a:r>
            <a:endParaRPr lang="zh-CN" altLang="en-US"/>
          </a:p>
        </p:txBody>
      </p:sp>
      <p:pic>
        <p:nvPicPr>
          <p:cNvPr id="58378" name="Picture 10" descr="u=1257967745,2902789732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33600"/>
            <a:ext cx="3921760" cy="346837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4038" name="Picture 6" descr="MCSY0184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7995" y="1143000"/>
            <a:ext cx="449453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143000" y="1524000"/>
            <a:ext cx="38785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black</a:t>
            </a:r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___________</a:t>
            </a:r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 </a:t>
            </a:r>
            <a:endParaRPr lang="en-US" altLang="zh-CN"/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14400" y="4572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does the woman do?</a:t>
            </a:r>
            <a:endParaRPr lang="zh-CN" altLang="en-US"/>
          </a:p>
        </p:txBody>
      </p:sp>
      <p:pic>
        <p:nvPicPr>
          <p:cNvPr id="5" name="图片 4" descr="11410772_1146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4876800" cy="3902075"/>
          </a:xfrm>
          <a:prstGeom prst="rect">
            <a:avLst/>
          </a:prstGeom>
        </p:spPr>
      </p:pic>
      <p:pic>
        <p:nvPicPr>
          <p:cNvPr id="46088" name="Picture 8" descr="오리">
            <a:hlinkClick r:id="" action="ppaction://noaction">
              <a:snd r:embed="rId3" name="바람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447800"/>
            <a:ext cx="2876550" cy="207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5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바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14400" y="4572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What's this in English ?</a:t>
            </a:r>
            <a:endParaRPr lang="zh-CN" altLang="en-US"/>
          </a:p>
        </p:txBody>
      </p:sp>
      <p:pic>
        <p:nvPicPr>
          <p:cNvPr id="5" name="图片 4" descr="u=4249431734,1349301432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590800"/>
            <a:ext cx="6637020" cy="4509770"/>
          </a:xfrm>
          <a:prstGeom prst="rect">
            <a:avLst/>
          </a:prstGeom>
        </p:spPr>
      </p:pic>
      <p:pic>
        <p:nvPicPr>
          <p:cNvPr id="7" name="Picture 5" descr="MCSY0184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695" y="914400"/>
            <a:ext cx="379476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pic>
        <p:nvPicPr>
          <p:cNvPr id="49157" name="Picture 36" descr="C:\Documents and Settings\User\Local Settings\Temporary Internet Files\Content.IE5\RSAEPR2N\MMj0282993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19200"/>
            <a:ext cx="56769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990600" y="990600"/>
            <a:ext cx="7841615" cy="552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lang="en-US" altLang="zh-CN" sz="2800">
                <a:solidFill>
                  <a:srgbClr val="FF0000"/>
                </a:solidFill>
                <a:uFillTx/>
              </a:rPr>
              <a:t>The sun was______________.</a:t>
            </a:r>
            <a:endParaRPr lang="en-US" altLang="zh-CN" sz="2800">
              <a:solidFill>
                <a:srgbClr val="FF0000"/>
              </a:solidFill>
              <a:uFillTx/>
            </a:endParaRPr>
          </a:p>
        </p:txBody>
      </p:sp>
      <p:grpSp>
        <p:nvGrpSpPr>
          <p:cNvPr id="60421" name="Group 5"/>
          <p:cNvGrpSpPr/>
          <p:nvPr/>
        </p:nvGrpSpPr>
        <p:grpSpPr>
          <a:xfrm>
            <a:off x="838200" y="2133600"/>
            <a:ext cx="4245610" cy="2781300"/>
            <a:chOff x="1292" y="1979"/>
            <a:chExt cx="2419" cy="1443"/>
          </a:xfrm>
        </p:grpSpPr>
        <p:pic>
          <p:nvPicPr>
            <p:cNvPr id="7171" name="Picture 6" descr="u=2783579014,1258102999&amp;fm=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2" y="1979"/>
              <a:ext cx="2419" cy="1443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7172" name="AutoShape 7"/>
            <p:cNvSpPr/>
            <p:nvPr/>
          </p:nvSpPr>
          <p:spPr>
            <a:xfrm rot="10635821">
              <a:off x="2834" y="2293"/>
              <a:ext cx="181" cy="545"/>
            </a:xfrm>
            <a:prstGeom prst="downArrow">
              <a:avLst>
                <a:gd name="adj1" fmla="val 50000"/>
                <a:gd name="adj2" fmla="val 75248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dirty="0">
                <a:latin typeface="Arial" pitchFamily="34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04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14400" y="4572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was the weather like?</a:t>
            </a:r>
            <a:endParaRPr lang="zh-CN" altLang="en-US"/>
          </a:p>
        </p:txBody>
      </p:sp>
      <p:pic>
        <p:nvPicPr>
          <p:cNvPr id="4" name="图片 3" descr="u=2672811031,2633975363&amp;fm=1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5854700" cy="3778250"/>
          </a:xfrm>
          <a:prstGeom prst="rect">
            <a:avLst/>
          </a:prstGeom>
        </p:spPr>
      </p:pic>
      <p:pic>
        <p:nvPicPr>
          <p:cNvPr id="40965" name="Picture 5" descr="MCSY0184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90600"/>
            <a:ext cx="5527675" cy="346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143000" y="1143000"/>
            <a:ext cx="32905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heav</a:t>
            </a:r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y________</a:t>
            </a:r>
            <a:endParaRPr kumimoji="0" lang="en-US" altLang="zh-CN" sz="3600" b="1" dirty="0">
              <a:solidFill>
                <a:srgbClr val="D60093"/>
              </a:solidFill>
              <a:latin typeface="Times New Roman" pitchFamily="18" charset="0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36" descr="C:\Documents and Settings\User\Local Settings\Temporary Internet Files\Content.IE5\RSAEPR2N\MMj02829930000[1]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48200" y="1905000"/>
            <a:ext cx="5193665" cy="322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62000" y="6858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's the matter with the tree?</a:t>
            </a:r>
            <a:endParaRPr lang="zh-CN" altLang="en-US"/>
          </a:p>
        </p:txBody>
      </p:sp>
      <p:pic>
        <p:nvPicPr>
          <p:cNvPr id="6161" name="Picture 17" descr="W020040408072800934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10" y="1752600"/>
            <a:ext cx="4053205" cy="303720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eaLnBrk="1" hangingPunct="1"/>
            <a:r>
              <a:rPr lang="en-US" altLang="ko-KR" sz="5400" u="sng" smtClean="0">
                <a:latin typeface="Comic Sans MS" pitchFamily="66" charset="0"/>
                <a:ea typeface="굴림" charset="-127"/>
              </a:rPr>
              <a:t>Key</a:t>
            </a:r>
            <a:endParaRPr lang="en-US" altLang="ko-KR" sz="5400" u="sng" smtClean="0">
              <a:latin typeface="Comic Sans MS" pitchFamily="66" charset="0"/>
              <a:ea typeface="굴림" charset="-127"/>
            </a:endParaRPr>
          </a:p>
        </p:txBody>
      </p:sp>
      <p:pic>
        <p:nvPicPr>
          <p:cNvPr id="8195" name="Picture 3" descr="MCSY01848_0000[1]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723900" y="2209800"/>
            <a:ext cx="838200" cy="812800"/>
          </a:xfrm>
        </p:spPr>
      </p:pic>
      <p:pic>
        <p:nvPicPr>
          <p:cNvPr id="8196" name="Picture 4" descr="MCSY01847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447800"/>
            <a:ext cx="838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MCSY0184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971800"/>
            <a:ext cx="838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MCSY01850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3733800"/>
            <a:ext cx="838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52600" y="1524000"/>
            <a:ext cx="6019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>
                <a:solidFill>
                  <a:schemeClr val="tx1"/>
                </a:solidFill>
              </a:rPr>
              <a:t>=   One point for your team</a:t>
            </a:r>
            <a:endParaRPr kumimoji="0" lang="en-US" altLang="ko-KR" sz="3200">
              <a:solidFill>
                <a:schemeClr val="tx1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52600" y="2286000"/>
            <a:ext cx="6019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 dirty="0">
                <a:solidFill>
                  <a:schemeClr val="tx1"/>
                </a:solidFill>
              </a:rPr>
              <a:t>=   Two points for your team</a:t>
            </a:r>
            <a:endParaRPr kumimoji="0"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752600" y="3048000"/>
            <a:ext cx="6019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>
                <a:solidFill>
                  <a:schemeClr val="tx1"/>
                </a:solidFill>
              </a:rPr>
              <a:t>=   Three points for your team</a:t>
            </a:r>
            <a:endParaRPr kumimoji="0" lang="en-US" altLang="ko-KR" sz="3200">
              <a:solidFill>
                <a:schemeClr val="tx1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752600" y="3810000"/>
            <a:ext cx="6019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>
                <a:solidFill>
                  <a:schemeClr val="tx1"/>
                </a:solidFill>
              </a:rPr>
              <a:t>=   Four points for your team</a:t>
            </a:r>
            <a:endParaRPr kumimoji="0" lang="en-US" altLang="ko-KR" sz="3200">
              <a:solidFill>
                <a:schemeClr val="tx1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752600" y="4648200"/>
            <a:ext cx="6324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>
                <a:solidFill>
                  <a:schemeClr val="tx1"/>
                </a:solidFill>
              </a:rPr>
              <a:t>=   All points lost for your team</a:t>
            </a:r>
            <a:endParaRPr kumimoji="0" lang="en-US" altLang="ko-KR" sz="3200">
              <a:solidFill>
                <a:schemeClr val="tx1"/>
              </a:solidFill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752600" y="5486400"/>
            <a:ext cx="7010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>
                <a:solidFill>
                  <a:schemeClr val="tx1"/>
                </a:solidFill>
              </a:rPr>
              <a:t>=   All points lost for other team(s).</a:t>
            </a:r>
            <a:endParaRPr kumimoji="0" lang="en-US" altLang="ko-KR" sz="3200">
              <a:solidFill>
                <a:schemeClr val="tx1"/>
              </a:solidFill>
            </a:endParaRPr>
          </a:p>
        </p:txBody>
      </p:sp>
      <p:pic>
        <p:nvPicPr>
          <p:cNvPr id="820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013" y="4572000"/>
            <a:ext cx="81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오리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5410200"/>
            <a:ext cx="91916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36" descr="C:\Documents and Settings\User\Local Settings\Temporary Internet Files\Content.IE5\RSAEPR2N\MMj0282993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6072188"/>
            <a:ext cx="11430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362200" y="624840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>
                <a:solidFill>
                  <a:srgbClr val="000000"/>
                </a:solidFill>
                <a:latin typeface="Arial" pitchFamily="34" charset="0"/>
              </a:rPr>
              <a:t>.</a:t>
            </a:r>
            <a:endParaRPr kumimoji="0" lang="en-US" altLang="ko-KR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828800" y="6096000"/>
            <a:ext cx="7315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 dirty="0">
                <a:solidFill>
                  <a:schemeClr val="tx1"/>
                </a:solidFill>
              </a:rPr>
              <a:t>=   </a:t>
            </a:r>
            <a:r>
              <a:rPr kumimoji="0" lang="en-US" altLang="ko-KR" sz="3200" dirty="0">
                <a:solidFill>
                  <a:srgbClr val="000000"/>
                </a:solidFill>
              </a:rPr>
              <a:t>All points </a:t>
            </a:r>
            <a:r>
              <a:rPr kumimoji="0" lang="en-US" altLang="ko-KR" sz="3200" dirty="0" smtClean="0">
                <a:solidFill>
                  <a:srgbClr val="000000"/>
                </a:solidFill>
              </a:rPr>
              <a:t>stolen from </a:t>
            </a:r>
            <a:r>
              <a:rPr kumimoji="0" lang="en-US" altLang="ko-KR" sz="3200" dirty="0">
                <a:solidFill>
                  <a:schemeClr val="tx1"/>
                </a:solidFill>
              </a:rPr>
              <a:t>1 </a:t>
            </a:r>
            <a:r>
              <a:rPr kumimoji="0" lang="en-US" altLang="ko-KR" sz="3200" dirty="0">
                <a:solidFill>
                  <a:srgbClr val="000000"/>
                </a:solidFill>
              </a:rPr>
              <a:t>team </a:t>
            </a:r>
            <a:endParaRPr kumimoji="0" lang="en-US" altLang="ko-KR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ndAc>
      <p:stSnd>
        <p:snd r:embed="rId8" name="suctio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14400" y="4572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was he doing?</a:t>
            </a:r>
            <a:endParaRPr lang="zh-CN" altLang="en-US"/>
          </a:p>
        </p:txBody>
      </p:sp>
      <p:pic>
        <p:nvPicPr>
          <p:cNvPr id="2" name="图片 1" descr="U3649P42DT201509211034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4881880" cy="3662045"/>
          </a:xfrm>
          <a:prstGeom prst="rect">
            <a:avLst/>
          </a:prstGeom>
        </p:spPr>
      </p:pic>
      <p:pic>
        <p:nvPicPr>
          <p:cNvPr id="5" name="Picture 5" descr="MCSY0184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3185"/>
            <a:ext cx="5179695" cy="502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pic>
        <p:nvPicPr>
          <p:cNvPr id="41989" name="Picture 5" descr="MCSY01850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066800"/>
            <a:ext cx="5140325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457200" y="4572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was the matter with the windows?</a:t>
            </a:r>
            <a:endParaRPr lang="zh-CN" altLang="en-US"/>
          </a:p>
        </p:txBody>
      </p:sp>
      <p:pic>
        <p:nvPicPr>
          <p:cNvPr id="60427" name="Picture 11" descr="u=1799263024,974379266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05660"/>
            <a:ext cx="5126355" cy="30861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pic>
        <p:nvPicPr>
          <p:cNvPr id="2" name="图片 1" descr="DC225C4F6461867155BE2C010391FD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520950"/>
            <a:ext cx="5134610" cy="2892425"/>
          </a:xfrm>
          <a:prstGeom prst="rect">
            <a:avLst/>
          </a:prstGeom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19200"/>
            <a:ext cx="3340100" cy="343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381000" y="7620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were they doing?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pic>
        <p:nvPicPr>
          <p:cNvPr id="2" name="图片 1" descr="mp19514449_1434698969458_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5257165" cy="3485515"/>
          </a:xfrm>
          <a:prstGeom prst="rect">
            <a:avLst/>
          </a:prstGeom>
        </p:spPr>
      </p:pic>
      <p:pic>
        <p:nvPicPr>
          <p:cNvPr id="43016" name="Picture 8" descr="MCSY0185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90600"/>
            <a:ext cx="563245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762000" y="381000"/>
            <a:ext cx="784161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was the picture about?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8" name="Group 36"/>
          <p:cNvGraphicFramePr>
            <a:graphicFrameLocks noGrp="1"/>
          </p:cNvGraphicFramePr>
          <p:nvPr>
            <p:ph/>
          </p:nvPr>
        </p:nvGraphicFramePr>
        <p:xfrm>
          <a:off x="533400" y="-456565"/>
          <a:ext cx="8143875" cy="7931150"/>
        </p:xfrm>
        <a:graphic>
          <a:graphicData uri="http://schemas.openxmlformats.org/drawingml/2006/table">
            <a:tbl>
              <a:tblPr/>
              <a:tblGrid>
                <a:gridCol w="1905000"/>
                <a:gridCol w="1904365"/>
                <a:gridCol w="1905000"/>
                <a:gridCol w="2429510"/>
              </a:tblGrid>
              <a:tr h="1586230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1" action="ppaction://hlinksldjump"/>
                        </a:rPr>
                        <a:t>A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1" action="ppaction://hlinksldjump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2" action="ppaction://hlinksldjump"/>
                        </a:rPr>
                        <a:t>B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2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3" action="ppaction://hlinksldjump"/>
                        </a:rPr>
                        <a:t>C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3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4" action="ppaction://hlinksldjump"/>
                        </a:rPr>
                        <a:t>D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4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586230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5" action="ppaction://hlinksldjump"/>
                        </a:rPr>
                        <a:t>E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5" action="ppaction://hlinksldjump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6" action="ppaction://hlinksldjump"/>
                        </a:rPr>
                        <a:t>F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6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7" action="ppaction://hlinksldjump"/>
                        </a:rPr>
                        <a:t>G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7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8" action="ppaction://hlinksldjump"/>
                        </a:rPr>
                        <a:t>H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8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586230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9" action="ppaction://hlinksldjump"/>
                        </a:rPr>
                        <a:t>I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9" action="ppaction://hlinksldjump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10" action="ppaction://hlinksldjump"/>
                        </a:rPr>
                        <a:t>J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10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11" action="ppaction://hlinksldjump"/>
                        </a:rPr>
                        <a:t>K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11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12" action="ppaction://hlinksldjump"/>
                        </a:rPr>
                        <a:t>L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12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586230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13" action="ppaction://hlinksldjump"/>
                        </a:rPr>
                        <a:t>M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13" action="ppaction://hlinksldjump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14" action="ppaction://hlinksldjump"/>
                        </a:rPr>
                        <a:t>N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14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15" action="ppaction://hlinksldjump"/>
                        </a:rPr>
                        <a:t>O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15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16" action="ppaction://hlinksldjump"/>
                        </a:rPr>
                        <a:t>P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16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586230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17" action="ppaction://hlinksldjump"/>
                        </a:rPr>
                        <a:t>Q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17" action="ppaction://hlinksldjump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18" action="ppaction://hlinksldjump"/>
                        </a:rPr>
                        <a:t>R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18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19" action="ppaction://hlinksldjump"/>
                        </a:rPr>
                        <a:t>S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19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Eras Bold ITC" pitchFamily="34" charset="0"/>
                          <a:ea typeface="(한)문화방송"/>
                          <a:cs typeface="(한)문화방송"/>
                          <a:hlinkClick r:id="rId8" action="ppaction://hlinksldjump"/>
                        </a:rPr>
                        <a:t>T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Eras Bold ITC" pitchFamily="34" charset="0"/>
                        <a:ea typeface="(한)문화방송"/>
                        <a:cs typeface="(한)문화방송"/>
                        <a:hlinkClick r:id="rId8" action="ppaction://hlinksldjump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0" name="suctio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 descr="u=578662911,1339096927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514600"/>
            <a:ext cx="4598670" cy="279971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8918" name="Picture 6" descr="MCSY01850_0000[1]">
            <a:hlinkClick r:id="" action="ppaction://noaction">
              <a:snd r:embed="rId2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715200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81000"/>
            <a:ext cx="835660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latinLnBrk="0"/>
            <a:r>
              <a:rPr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</a:t>
            </a:r>
            <a:r>
              <a:rPr lang="en-US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's this in English </a:t>
            </a:r>
            <a:r>
              <a:rPr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?</a:t>
            </a:r>
            <a:endParaRPr kumimoji="0" lang="ko-KR" altLang="en-US" sz="3600" b="1"/>
          </a:p>
        </p:txBody>
      </p:sp>
    </p:spTree>
  </p:cSld>
  <p:clrMapOvr>
    <a:masterClrMapping/>
  </p:clrMapOvr>
  <p:transition>
    <p:sndAc>
      <p:stSnd>
        <p:snd r:embed="rId5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pic>
        <p:nvPicPr>
          <p:cNvPr id="53256" name="Picture 8" descr="u=882517119,334193118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5138420" cy="3797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" name="Picture 5" descr="MCSY0184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609600"/>
            <a:ext cx="6126480" cy="395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143000" y="381000"/>
            <a:ext cx="641350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What's this in English?</a:t>
            </a:r>
            <a:endParaRPr lang="en-US" altLang="zh-CN" sz="3600" b="1" dirty="0">
              <a:solidFill>
                <a:srgbClr val="D60093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3400" y="609600"/>
            <a:ext cx="847788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 are these in English?</a:t>
            </a:r>
            <a:endParaRPr lang="zh-CN" altLang="en-US"/>
          </a:p>
        </p:txBody>
      </p:sp>
      <p:pic>
        <p:nvPicPr>
          <p:cNvPr id="53257" name="Picture 9" descr="u=351228779,899754392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7000"/>
            <a:ext cx="6348730" cy="255079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9941" name="Picture 5" descr="MCSY0184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19200"/>
            <a:ext cx="4740910" cy="416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14400" y="457200"/>
            <a:ext cx="647192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are these in English?</a:t>
            </a:r>
            <a:endParaRPr lang="zh-CN" altLang="en-US"/>
          </a:p>
        </p:txBody>
      </p:sp>
      <p:pic>
        <p:nvPicPr>
          <p:cNvPr id="49157" name="Picture 36" descr="C:\Documents and Settings\User\Local Settings\Temporary Internet Files\Content.IE5\RSAEPR2N\MMj0282993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09600"/>
            <a:ext cx="4763770" cy="246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u=3477915579,943120534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81200"/>
            <a:ext cx="5584190" cy="391350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pic>
        <p:nvPicPr>
          <p:cNvPr id="2" name="图片 1" descr="1_110810084818_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4040505" cy="3549650"/>
          </a:xfrm>
          <a:prstGeom prst="rect">
            <a:avLst/>
          </a:prstGeom>
        </p:spPr>
      </p:pic>
      <p:pic>
        <p:nvPicPr>
          <p:cNvPr id="40965" name="Picture 5" descr="MCSY0184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19200"/>
            <a:ext cx="4854575" cy="471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990600" y="609600"/>
            <a:ext cx="647192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 's this in English?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7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38200" y="1066800"/>
            <a:ext cx="746379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latinLnBrk="0"/>
            <a:r>
              <a:rPr kumimoji="0" lang="en-US" altLang="zh-CN" sz="3600" b="1" dirty="0">
                <a:solidFill>
                  <a:srgbClr val="D60093"/>
                </a:solidFill>
                <a:latin typeface="Times New Roman" pitchFamily="18" charset="0"/>
                <a:ea typeface="宋体" pitchFamily="2" charset="-122"/>
                <a:sym typeface="+mn-ea"/>
              </a:rPr>
              <a:t>What's this?</a:t>
            </a:r>
            <a:endParaRPr lang="zh-CN" altLang="en-US"/>
          </a:p>
        </p:txBody>
      </p:sp>
      <p:pic>
        <p:nvPicPr>
          <p:cNvPr id="3" name="图片 2" descr="u=2211438828,2475666496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4600"/>
            <a:ext cx="3792855" cy="2848610"/>
          </a:xfrm>
          <a:prstGeom prst="rect">
            <a:avLst/>
          </a:prstGeom>
        </p:spPr>
      </p:pic>
      <p:pic>
        <p:nvPicPr>
          <p:cNvPr id="40965" name="Picture 5" descr="MCSY0184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14400"/>
            <a:ext cx="45593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764</Words>
  <Application>WPS 演示</Application>
  <PresentationFormat>On-screen Show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테크닉</vt:lpstr>
      <vt:lpstr>PowerPoint 演示文稿</vt:lpstr>
      <vt:lpstr>Key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165</cp:revision>
  <dcterms:created xsi:type="dcterms:W3CDTF">2006-09-11T05:04:00Z</dcterms:created>
  <dcterms:modified xsi:type="dcterms:W3CDTF">2016-03-29T09:43:34Z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