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320" r:id="rId3"/>
    <p:sldId id="306" r:id="rId4"/>
    <p:sldId id="305" r:id="rId5"/>
    <p:sldId id="321" r:id="rId6"/>
    <p:sldId id="307" r:id="rId7"/>
    <p:sldId id="318" r:id="rId8"/>
    <p:sldId id="309" r:id="rId9"/>
    <p:sldId id="259" r:id="rId10"/>
    <p:sldId id="323" r:id="rId11"/>
    <p:sldId id="322" r:id="rId12"/>
    <p:sldId id="262" r:id="rId13"/>
    <p:sldId id="324" r:id="rId14"/>
    <p:sldId id="291" r:id="rId15"/>
    <p:sldId id="319" r:id="rId16"/>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EE2EA"/>
          </a:solidFill>
        </a:fill>
      </a:tcStyle>
    </a:wholeTbl>
    <a:band2H>
      <a:tcTxStyle/>
      <a:tcStyle>
        <a:tcBdr/>
        <a:fill>
          <a:solidFill>
            <a:srgbClr val="E8F1F5"/>
          </a:solidFill>
        </a:fill>
      </a:tcStyle>
    </a:band2H>
    <a:firstCo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EE2EA"/>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12700" cap="flat">
              <a:noFill/>
              <a:miter lim="400000"/>
            </a:ln>
          </a:bottom>
          <a:insideH>
            <a:ln w="12700" cap="flat">
              <a:noFill/>
              <a:miter lim="400000"/>
            </a:ln>
          </a:insideH>
          <a:insideV>
            <a:ln w="12700" cap="flat">
              <a:noFill/>
              <a:miter lim="400000"/>
            </a:ln>
          </a:insideV>
        </a:tcBdr>
        <a:fill>
          <a:solidFill>
            <a:srgbClr val="E8F1F5"/>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79646"/>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20" autoAdjust="0"/>
  </p:normalViewPr>
  <p:slideViewPr>
    <p:cSldViewPr snapToGrid="0">
      <p:cViewPr>
        <p:scale>
          <a:sx n="50" d="100"/>
          <a:sy n="50" d="100"/>
        </p:scale>
        <p:origin x="660" y="-72"/>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86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255F7-66D0-44E4-A7BD-33658D5969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2D922BA4-2BDD-44E8-9C8A-2334E44BCF75}">
      <dgm:prSet phldrT="[文本]"/>
      <dgm:spPr/>
      <dgm:t>
        <a:bodyPr/>
        <a:lstStyle/>
        <a:p>
          <a:pPr algn="ctr"/>
          <a:r>
            <a:rPr lang="zh-CN" altLang="en-US" b="1" dirty="0" smtClean="0"/>
            <a:t>课程目标</a:t>
          </a:r>
          <a:endParaRPr lang="zh-CN" altLang="en-US" b="1" dirty="0"/>
        </a:p>
      </dgm:t>
    </dgm:pt>
    <dgm:pt modelId="{A4F0BD6C-2A55-4703-93D8-C6B5F6F76988}" type="parTrans" cxnId="{83C85172-F737-40B4-B196-EEAFB0E52406}">
      <dgm:prSet/>
      <dgm:spPr/>
      <dgm:t>
        <a:bodyPr/>
        <a:lstStyle/>
        <a:p>
          <a:pPr algn="ctr"/>
          <a:endParaRPr lang="zh-CN" altLang="en-US" b="1"/>
        </a:p>
      </dgm:t>
    </dgm:pt>
    <dgm:pt modelId="{4023E38E-BF90-4266-9796-2569C91BE9E4}" type="sibTrans" cxnId="{83C85172-F737-40B4-B196-EEAFB0E52406}">
      <dgm:prSet/>
      <dgm:spPr/>
      <dgm:t>
        <a:bodyPr/>
        <a:lstStyle/>
        <a:p>
          <a:pPr algn="ctr"/>
          <a:endParaRPr lang="zh-CN" altLang="en-US" b="1"/>
        </a:p>
      </dgm:t>
    </dgm:pt>
    <dgm:pt modelId="{70C5D84D-F63F-46B5-A1D0-C063ACC7C80F}">
      <dgm:prSet phldrT="[文本]"/>
      <dgm:spPr/>
      <dgm:t>
        <a:bodyPr/>
        <a:lstStyle/>
        <a:p>
          <a:pPr algn="ctr"/>
          <a:r>
            <a:rPr lang="zh-CN" altLang="en-US" b="1" dirty="0" smtClean="0"/>
            <a:t>课程开发</a:t>
          </a:r>
          <a:endParaRPr lang="zh-CN" altLang="en-US" b="1" dirty="0"/>
        </a:p>
      </dgm:t>
    </dgm:pt>
    <dgm:pt modelId="{95EBD63C-CA99-4BEE-8E42-F0F78932628C}" type="parTrans" cxnId="{685D6785-5C84-40D8-B41F-4D37EEBDDC44}">
      <dgm:prSet/>
      <dgm:spPr/>
      <dgm:t>
        <a:bodyPr/>
        <a:lstStyle/>
        <a:p>
          <a:pPr algn="ctr"/>
          <a:endParaRPr lang="zh-CN" altLang="en-US" b="1"/>
        </a:p>
      </dgm:t>
    </dgm:pt>
    <dgm:pt modelId="{23D5A4EA-090C-424D-9C5D-85E30E21CAD6}" type="sibTrans" cxnId="{685D6785-5C84-40D8-B41F-4D37EEBDDC44}">
      <dgm:prSet/>
      <dgm:spPr/>
      <dgm:t>
        <a:bodyPr/>
        <a:lstStyle/>
        <a:p>
          <a:pPr algn="ctr"/>
          <a:endParaRPr lang="zh-CN" altLang="en-US" b="1"/>
        </a:p>
      </dgm:t>
    </dgm:pt>
    <dgm:pt modelId="{37D19076-A106-41EA-A277-ABE7A725853B}">
      <dgm:prSet phldrT="[文本]"/>
      <dgm:spPr/>
      <dgm:t>
        <a:bodyPr/>
        <a:lstStyle/>
        <a:p>
          <a:pPr algn="ctr"/>
          <a:r>
            <a:rPr lang="zh-CN" altLang="en-US" b="1" dirty="0" smtClean="0"/>
            <a:t>课程实施</a:t>
          </a:r>
          <a:endParaRPr lang="zh-CN" altLang="en-US" b="1" dirty="0"/>
        </a:p>
      </dgm:t>
    </dgm:pt>
    <dgm:pt modelId="{CBB36B45-5AFD-4E3E-B0C2-217A4108F71E}" type="parTrans" cxnId="{BE69E2DD-39AA-457E-9270-082A81C62FA3}">
      <dgm:prSet/>
      <dgm:spPr/>
      <dgm:t>
        <a:bodyPr/>
        <a:lstStyle/>
        <a:p>
          <a:pPr algn="ctr"/>
          <a:endParaRPr lang="zh-CN" altLang="en-US" b="1"/>
        </a:p>
      </dgm:t>
    </dgm:pt>
    <dgm:pt modelId="{444F1F1D-FD2B-4448-884E-0116576BC8B3}" type="sibTrans" cxnId="{BE69E2DD-39AA-457E-9270-082A81C62FA3}">
      <dgm:prSet/>
      <dgm:spPr/>
      <dgm:t>
        <a:bodyPr/>
        <a:lstStyle/>
        <a:p>
          <a:pPr algn="ctr"/>
          <a:endParaRPr lang="zh-CN" altLang="en-US" b="1"/>
        </a:p>
      </dgm:t>
    </dgm:pt>
    <dgm:pt modelId="{EED18231-3BFF-490A-A753-B31A79873ED2}" type="pres">
      <dgm:prSet presAssocID="{3EA255F7-66D0-44E4-A7BD-33658D5969B5}" presName="linear" presStyleCnt="0">
        <dgm:presLayoutVars>
          <dgm:dir/>
          <dgm:animLvl val="lvl"/>
          <dgm:resizeHandles val="exact"/>
        </dgm:presLayoutVars>
      </dgm:prSet>
      <dgm:spPr/>
      <dgm:t>
        <a:bodyPr/>
        <a:lstStyle/>
        <a:p>
          <a:endParaRPr lang="zh-CN" altLang="en-US"/>
        </a:p>
      </dgm:t>
    </dgm:pt>
    <dgm:pt modelId="{D29891F6-B12C-43A9-A416-602CA933D6FF}" type="pres">
      <dgm:prSet presAssocID="{2D922BA4-2BDD-44E8-9C8A-2334E44BCF75}" presName="parentLin" presStyleCnt="0"/>
      <dgm:spPr/>
    </dgm:pt>
    <dgm:pt modelId="{F9D92018-DD72-4DE7-9E42-5760D9C195AC}" type="pres">
      <dgm:prSet presAssocID="{2D922BA4-2BDD-44E8-9C8A-2334E44BCF75}" presName="parentLeftMargin" presStyleLbl="node1" presStyleIdx="0" presStyleCnt="3"/>
      <dgm:spPr/>
      <dgm:t>
        <a:bodyPr/>
        <a:lstStyle/>
        <a:p>
          <a:endParaRPr lang="zh-CN" altLang="en-US"/>
        </a:p>
      </dgm:t>
    </dgm:pt>
    <dgm:pt modelId="{03B8956C-FC71-4769-A865-92B8DDD5FB7C}" type="pres">
      <dgm:prSet presAssocID="{2D922BA4-2BDD-44E8-9C8A-2334E44BCF75}" presName="parentText" presStyleLbl="node1" presStyleIdx="0" presStyleCnt="3" custScaleX="122025">
        <dgm:presLayoutVars>
          <dgm:chMax val="0"/>
          <dgm:bulletEnabled val="1"/>
        </dgm:presLayoutVars>
      </dgm:prSet>
      <dgm:spPr/>
      <dgm:t>
        <a:bodyPr/>
        <a:lstStyle/>
        <a:p>
          <a:endParaRPr lang="zh-CN" altLang="en-US"/>
        </a:p>
      </dgm:t>
    </dgm:pt>
    <dgm:pt modelId="{73DEE6F7-5B72-42EF-85F5-18F526795593}" type="pres">
      <dgm:prSet presAssocID="{2D922BA4-2BDD-44E8-9C8A-2334E44BCF75}" presName="negativeSpace" presStyleCnt="0"/>
      <dgm:spPr/>
    </dgm:pt>
    <dgm:pt modelId="{7D47B930-E467-4051-A7B8-38261111E761}" type="pres">
      <dgm:prSet presAssocID="{2D922BA4-2BDD-44E8-9C8A-2334E44BCF75}" presName="childText" presStyleLbl="conFgAcc1" presStyleIdx="0" presStyleCnt="3">
        <dgm:presLayoutVars>
          <dgm:bulletEnabled val="1"/>
        </dgm:presLayoutVars>
      </dgm:prSet>
      <dgm:spPr/>
    </dgm:pt>
    <dgm:pt modelId="{57A68575-EF19-4BFB-BDC5-86A7EF120F4F}" type="pres">
      <dgm:prSet presAssocID="{4023E38E-BF90-4266-9796-2569C91BE9E4}" presName="spaceBetweenRectangles" presStyleCnt="0"/>
      <dgm:spPr/>
    </dgm:pt>
    <dgm:pt modelId="{24580D44-3E07-4589-96E5-74F4E19A9D46}" type="pres">
      <dgm:prSet presAssocID="{70C5D84D-F63F-46B5-A1D0-C063ACC7C80F}" presName="parentLin" presStyleCnt="0"/>
      <dgm:spPr/>
    </dgm:pt>
    <dgm:pt modelId="{7CA7A095-96FD-4F11-B8E0-7E8C13673EFD}" type="pres">
      <dgm:prSet presAssocID="{70C5D84D-F63F-46B5-A1D0-C063ACC7C80F}" presName="parentLeftMargin" presStyleLbl="node1" presStyleIdx="0" presStyleCnt="3"/>
      <dgm:spPr/>
      <dgm:t>
        <a:bodyPr/>
        <a:lstStyle/>
        <a:p>
          <a:endParaRPr lang="zh-CN" altLang="en-US"/>
        </a:p>
      </dgm:t>
    </dgm:pt>
    <dgm:pt modelId="{3DE5D6A6-C4D7-4ADD-A25D-026AD2930906}" type="pres">
      <dgm:prSet presAssocID="{70C5D84D-F63F-46B5-A1D0-C063ACC7C80F}" presName="parentText" presStyleLbl="node1" presStyleIdx="1" presStyleCnt="3" custScaleX="122433">
        <dgm:presLayoutVars>
          <dgm:chMax val="0"/>
          <dgm:bulletEnabled val="1"/>
        </dgm:presLayoutVars>
      </dgm:prSet>
      <dgm:spPr/>
      <dgm:t>
        <a:bodyPr/>
        <a:lstStyle/>
        <a:p>
          <a:endParaRPr lang="zh-CN" altLang="en-US"/>
        </a:p>
      </dgm:t>
    </dgm:pt>
    <dgm:pt modelId="{2280FCCB-E3BA-4964-B212-A00458941016}" type="pres">
      <dgm:prSet presAssocID="{70C5D84D-F63F-46B5-A1D0-C063ACC7C80F}" presName="negativeSpace" presStyleCnt="0"/>
      <dgm:spPr/>
    </dgm:pt>
    <dgm:pt modelId="{0F43BEDE-FA58-4ECF-BEAF-51A3869A2926}" type="pres">
      <dgm:prSet presAssocID="{70C5D84D-F63F-46B5-A1D0-C063ACC7C80F}" presName="childText" presStyleLbl="conFgAcc1" presStyleIdx="1" presStyleCnt="3">
        <dgm:presLayoutVars>
          <dgm:bulletEnabled val="1"/>
        </dgm:presLayoutVars>
      </dgm:prSet>
      <dgm:spPr/>
    </dgm:pt>
    <dgm:pt modelId="{30F097D1-2601-4359-BF0A-B0EF26386967}" type="pres">
      <dgm:prSet presAssocID="{23D5A4EA-090C-424D-9C5D-85E30E21CAD6}" presName="spaceBetweenRectangles" presStyleCnt="0"/>
      <dgm:spPr/>
    </dgm:pt>
    <dgm:pt modelId="{204048B4-4A59-493A-A687-F719CEA8993F}" type="pres">
      <dgm:prSet presAssocID="{37D19076-A106-41EA-A277-ABE7A725853B}" presName="parentLin" presStyleCnt="0"/>
      <dgm:spPr/>
    </dgm:pt>
    <dgm:pt modelId="{250B6A8E-7DD8-4333-B25C-8F8817E31010}" type="pres">
      <dgm:prSet presAssocID="{37D19076-A106-41EA-A277-ABE7A725853B}" presName="parentLeftMargin" presStyleLbl="node1" presStyleIdx="1" presStyleCnt="3"/>
      <dgm:spPr/>
      <dgm:t>
        <a:bodyPr/>
        <a:lstStyle/>
        <a:p>
          <a:endParaRPr lang="zh-CN" altLang="en-US"/>
        </a:p>
      </dgm:t>
    </dgm:pt>
    <dgm:pt modelId="{0424ADE2-73BD-4E37-9D53-ED34064CDA56}" type="pres">
      <dgm:prSet presAssocID="{37D19076-A106-41EA-A277-ABE7A725853B}" presName="parentText" presStyleLbl="node1" presStyleIdx="2" presStyleCnt="3" custScaleX="119783" custLinFactNeighborX="20266" custLinFactNeighborY="2544">
        <dgm:presLayoutVars>
          <dgm:chMax val="0"/>
          <dgm:bulletEnabled val="1"/>
        </dgm:presLayoutVars>
      </dgm:prSet>
      <dgm:spPr/>
      <dgm:t>
        <a:bodyPr/>
        <a:lstStyle/>
        <a:p>
          <a:endParaRPr lang="zh-CN" altLang="en-US"/>
        </a:p>
      </dgm:t>
    </dgm:pt>
    <dgm:pt modelId="{BBB39074-1734-4FD4-A2C8-D7CD849F4A12}" type="pres">
      <dgm:prSet presAssocID="{37D19076-A106-41EA-A277-ABE7A725853B}" presName="negativeSpace" presStyleCnt="0"/>
      <dgm:spPr/>
    </dgm:pt>
    <dgm:pt modelId="{7353F91E-D7BF-4647-A40A-D65E03118308}" type="pres">
      <dgm:prSet presAssocID="{37D19076-A106-41EA-A277-ABE7A725853B}" presName="childText" presStyleLbl="conFgAcc1" presStyleIdx="2" presStyleCnt="3">
        <dgm:presLayoutVars>
          <dgm:bulletEnabled val="1"/>
        </dgm:presLayoutVars>
      </dgm:prSet>
      <dgm:spPr/>
    </dgm:pt>
  </dgm:ptLst>
  <dgm:cxnLst>
    <dgm:cxn modelId="{83C85172-F737-40B4-B196-EEAFB0E52406}" srcId="{3EA255F7-66D0-44E4-A7BD-33658D5969B5}" destId="{2D922BA4-2BDD-44E8-9C8A-2334E44BCF75}" srcOrd="0" destOrd="0" parTransId="{A4F0BD6C-2A55-4703-93D8-C6B5F6F76988}" sibTransId="{4023E38E-BF90-4266-9796-2569C91BE9E4}"/>
    <dgm:cxn modelId="{60447CFF-5752-404E-9B8B-BE7139316894}" type="presOf" srcId="{37D19076-A106-41EA-A277-ABE7A725853B}" destId="{250B6A8E-7DD8-4333-B25C-8F8817E31010}" srcOrd="0" destOrd="0" presId="urn:microsoft.com/office/officeart/2005/8/layout/list1"/>
    <dgm:cxn modelId="{57D894D5-9E33-4F34-BCDC-AA927A8DAE5C}" type="presOf" srcId="{2D922BA4-2BDD-44E8-9C8A-2334E44BCF75}" destId="{F9D92018-DD72-4DE7-9E42-5760D9C195AC}" srcOrd="0" destOrd="0" presId="urn:microsoft.com/office/officeart/2005/8/layout/list1"/>
    <dgm:cxn modelId="{685D6785-5C84-40D8-B41F-4D37EEBDDC44}" srcId="{3EA255F7-66D0-44E4-A7BD-33658D5969B5}" destId="{70C5D84D-F63F-46B5-A1D0-C063ACC7C80F}" srcOrd="1" destOrd="0" parTransId="{95EBD63C-CA99-4BEE-8E42-F0F78932628C}" sibTransId="{23D5A4EA-090C-424D-9C5D-85E30E21CAD6}"/>
    <dgm:cxn modelId="{2EB97058-3E50-436A-89C6-1B8F52D74563}" type="presOf" srcId="{3EA255F7-66D0-44E4-A7BD-33658D5969B5}" destId="{EED18231-3BFF-490A-A753-B31A79873ED2}" srcOrd="0" destOrd="0" presId="urn:microsoft.com/office/officeart/2005/8/layout/list1"/>
    <dgm:cxn modelId="{A5BDC210-3FBD-4AC7-A8A0-178F81B72C98}" type="presOf" srcId="{2D922BA4-2BDD-44E8-9C8A-2334E44BCF75}" destId="{03B8956C-FC71-4769-A865-92B8DDD5FB7C}" srcOrd="1" destOrd="0" presId="urn:microsoft.com/office/officeart/2005/8/layout/list1"/>
    <dgm:cxn modelId="{B27EAD67-45DD-4D68-9B76-409D06AEEF37}" type="presOf" srcId="{70C5D84D-F63F-46B5-A1D0-C063ACC7C80F}" destId="{7CA7A095-96FD-4F11-B8E0-7E8C13673EFD}" srcOrd="0" destOrd="0" presId="urn:microsoft.com/office/officeart/2005/8/layout/list1"/>
    <dgm:cxn modelId="{D2786ACE-9258-4575-945D-E59C58D3DA7E}" type="presOf" srcId="{37D19076-A106-41EA-A277-ABE7A725853B}" destId="{0424ADE2-73BD-4E37-9D53-ED34064CDA56}" srcOrd="1" destOrd="0" presId="urn:microsoft.com/office/officeart/2005/8/layout/list1"/>
    <dgm:cxn modelId="{BE69E2DD-39AA-457E-9270-082A81C62FA3}" srcId="{3EA255F7-66D0-44E4-A7BD-33658D5969B5}" destId="{37D19076-A106-41EA-A277-ABE7A725853B}" srcOrd="2" destOrd="0" parTransId="{CBB36B45-5AFD-4E3E-B0C2-217A4108F71E}" sibTransId="{444F1F1D-FD2B-4448-884E-0116576BC8B3}"/>
    <dgm:cxn modelId="{58B28EEC-9A31-4FA2-A9DB-935C4B335050}" type="presOf" srcId="{70C5D84D-F63F-46B5-A1D0-C063ACC7C80F}" destId="{3DE5D6A6-C4D7-4ADD-A25D-026AD2930906}" srcOrd="1" destOrd="0" presId="urn:microsoft.com/office/officeart/2005/8/layout/list1"/>
    <dgm:cxn modelId="{F0149192-36AF-429A-B43A-84C2B09E554A}" type="presParOf" srcId="{EED18231-3BFF-490A-A753-B31A79873ED2}" destId="{D29891F6-B12C-43A9-A416-602CA933D6FF}" srcOrd="0" destOrd="0" presId="urn:microsoft.com/office/officeart/2005/8/layout/list1"/>
    <dgm:cxn modelId="{E9882923-7F41-4F04-AD64-93E998B1B1F8}" type="presParOf" srcId="{D29891F6-B12C-43A9-A416-602CA933D6FF}" destId="{F9D92018-DD72-4DE7-9E42-5760D9C195AC}" srcOrd="0" destOrd="0" presId="urn:microsoft.com/office/officeart/2005/8/layout/list1"/>
    <dgm:cxn modelId="{90609CC9-15FC-4511-BABB-8198429A2727}" type="presParOf" srcId="{D29891F6-B12C-43A9-A416-602CA933D6FF}" destId="{03B8956C-FC71-4769-A865-92B8DDD5FB7C}" srcOrd="1" destOrd="0" presId="urn:microsoft.com/office/officeart/2005/8/layout/list1"/>
    <dgm:cxn modelId="{E3492842-A4CB-4C9E-BBC0-4E42D5DA0F6A}" type="presParOf" srcId="{EED18231-3BFF-490A-A753-B31A79873ED2}" destId="{73DEE6F7-5B72-42EF-85F5-18F526795593}" srcOrd="1" destOrd="0" presId="urn:microsoft.com/office/officeart/2005/8/layout/list1"/>
    <dgm:cxn modelId="{B8E4B97F-1159-4425-9A48-6BC39F3FC2E5}" type="presParOf" srcId="{EED18231-3BFF-490A-A753-B31A79873ED2}" destId="{7D47B930-E467-4051-A7B8-38261111E761}" srcOrd="2" destOrd="0" presId="urn:microsoft.com/office/officeart/2005/8/layout/list1"/>
    <dgm:cxn modelId="{A83F9F5D-4DEE-4DDC-92B7-85791A44755D}" type="presParOf" srcId="{EED18231-3BFF-490A-A753-B31A79873ED2}" destId="{57A68575-EF19-4BFB-BDC5-86A7EF120F4F}" srcOrd="3" destOrd="0" presId="urn:microsoft.com/office/officeart/2005/8/layout/list1"/>
    <dgm:cxn modelId="{DDAB3B7D-1CAD-425E-AC11-3CD07FF56B62}" type="presParOf" srcId="{EED18231-3BFF-490A-A753-B31A79873ED2}" destId="{24580D44-3E07-4589-96E5-74F4E19A9D46}" srcOrd="4" destOrd="0" presId="urn:microsoft.com/office/officeart/2005/8/layout/list1"/>
    <dgm:cxn modelId="{4C782608-CAF6-4771-AE8F-FAA23ED10F90}" type="presParOf" srcId="{24580D44-3E07-4589-96E5-74F4E19A9D46}" destId="{7CA7A095-96FD-4F11-B8E0-7E8C13673EFD}" srcOrd="0" destOrd="0" presId="urn:microsoft.com/office/officeart/2005/8/layout/list1"/>
    <dgm:cxn modelId="{AD02DF60-FDB2-411C-8EC4-3FC9A2C9A77D}" type="presParOf" srcId="{24580D44-3E07-4589-96E5-74F4E19A9D46}" destId="{3DE5D6A6-C4D7-4ADD-A25D-026AD2930906}" srcOrd="1" destOrd="0" presId="urn:microsoft.com/office/officeart/2005/8/layout/list1"/>
    <dgm:cxn modelId="{CFDF698F-E874-433B-A029-22E57A27D06D}" type="presParOf" srcId="{EED18231-3BFF-490A-A753-B31A79873ED2}" destId="{2280FCCB-E3BA-4964-B212-A00458941016}" srcOrd="5" destOrd="0" presId="urn:microsoft.com/office/officeart/2005/8/layout/list1"/>
    <dgm:cxn modelId="{05BB0097-C24A-48C6-A9B0-3E0764453B25}" type="presParOf" srcId="{EED18231-3BFF-490A-A753-B31A79873ED2}" destId="{0F43BEDE-FA58-4ECF-BEAF-51A3869A2926}" srcOrd="6" destOrd="0" presId="urn:microsoft.com/office/officeart/2005/8/layout/list1"/>
    <dgm:cxn modelId="{D0615FBC-2839-4023-B1C0-A30D92240C5A}" type="presParOf" srcId="{EED18231-3BFF-490A-A753-B31A79873ED2}" destId="{30F097D1-2601-4359-BF0A-B0EF26386967}" srcOrd="7" destOrd="0" presId="urn:microsoft.com/office/officeart/2005/8/layout/list1"/>
    <dgm:cxn modelId="{B136AD13-6758-4DBA-AA6B-BAACB99F890E}" type="presParOf" srcId="{EED18231-3BFF-490A-A753-B31A79873ED2}" destId="{204048B4-4A59-493A-A687-F719CEA8993F}" srcOrd="8" destOrd="0" presId="urn:microsoft.com/office/officeart/2005/8/layout/list1"/>
    <dgm:cxn modelId="{FAC9D612-6E56-461F-AF39-C2DB27DB64E7}" type="presParOf" srcId="{204048B4-4A59-493A-A687-F719CEA8993F}" destId="{250B6A8E-7DD8-4333-B25C-8F8817E31010}" srcOrd="0" destOrd="0" presId="urn:microsoft.com/office/officeart/2005/8/layout/list1"/>
    <dgm:cxn modelId="{274F8FBF-07C5-4B0B-842F-681A35D87D44}" type="presParOf" srcId="{204048B4-4A59-493A-A687-F719CEA8993F}" destId="{0424ADE2-73BD-4E37-9D53-ED34064CDA56}" srcOrd="1" destOrd="0" presId="urn:microsoft.com/office/officeart/2005/8/layout/list1"/>
    <dgm:cxn modelId="{9DFADECF-3E3E-4DF0-A8D0-F1E2C346E7F6}" type="presParOf" srcId="{EED18231-3BFF-490A-A753-B31A79873ED2}" destId="{BBB39074-1734-4FD4-A2C8-D7CD849F4A12}" srcOrd="9" destOrd="0" presId="urn:microsoft.com/office/officeart/2005/8/layout/list1"/>
    <dgm:cxn modelId="{D86A4314-96BB-4626-A8E7-64D029B1C233}" type="presParOf" srcId="{EED18231-3BFF-490A-A753-B31A79873ED2}" destId="{7353F91E-D7BF-4647-A40A-D65E0311830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DF65F0-F9EA-4F18-9857-6ACE187D4084}"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zh-CN" altLang="en-US"/>
        </a:p>
      </dgm:t>
    </dgm:pt>
    <dgm:pt modelId="{42E8C534-FD44-4B96-87AB-3529A94D1363}">
      <dgm:prSet phldrT="[文本]"/>
      <dgm:spPr/>
      <dgm:t>
        <a:bodyPr/>
        <a:lstStyle/>
        <a:p>
          <a:r>
            <a:rPr lang="zh-CN" altLang="en-US" dirty="0" smtClean="0">
              <a:latin typeface="方正华隶简体" panose="03000509000000000000" pitchFamily="65" charset="-122"/>
              <a:ea typeface="方正华隶简体" panose="03000509000000000000" pitchFamily="65" charset="-122"/>
            </a:rPr>
            <a:t>学生</a:t>
          </a:r>
          <a:endParaRPr lang="zh-CN" altLang="en-US" dirty="0">
            <a:latin typeface="方正华隶简体" panose="03000509000000000000" pitchFamily="65" charset="-122"/>
            <a:ea typeface="方正华隶简体" panose="03000509000000000000" pitchFamily="65" charset="-122"/>
          </a:endParaRPr>
        </a:p>
      </dgm:t>
    </dgm:pt>
    <dgm:pt modelId="{85D780E1-4E6A-4244-9006-7F9A5F90A012}" type="parTrans" cxnId="{0B70344B-F6F2-43AE-9DBF-107AB4400453}">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A85311C4-DBAA-42CB-B24D-4F0925DB6033}" type="sibTrans" cxnId="{0B70344B-F6F2-43AE-9DBF-107AB4400453}">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0BFA09F2-B399-436F-92B9-D50A378D387E}">
      <dgm:prSet phldrT="[文本]"/>
      <dgm:spPr/>
      <dgm:t>
        <a:bodyPr/>
        <a:lstStyle/>
        <a:p>
          <a:r>
            <a:rPr lang="zh-CN" altLang="en-US" dirty="0" smtClean="0">
              <a:latin typeface="方正华隶简体" panose="03000509000000000000" pitchFamily="65" charset="-122"/>
              <a:ea typeface="方正华隶简体" panose="03000509000000000000" pitchFamily="65" charset="-122"/>
            </a:rPr>
            <a:t>创新、实践、解决复杂问题、交往能力、价值观、自主发展、心理素质等</a:t>
          </a:r>
          <a:endParaRPr lang="zh-CN" altLang="en-US" dirty="0">
            <a:latin typeface="方正华隶简体" panose="03000509000000000000" pitchFamily="65" charset="-122"/>
            <a:ea typeface="方正华隶简体" panose="03000509000000000000" pitchFamily="65" charset="-122"/>
          </a:endParaRPr>
        </a:p>
      </dgm:t>
    </dgm:pt>
    <dgm:pt modelId="{88EC46AB-9A62-43C2-9FD7-7898F1DEE435}" type="parTrans" cxnId="{02204DF9-59B7-4689-BB43-448C6D973D28}">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6A0B1CDC-7393-4DF4-A026-7192ABBFE54E}" type="sibTrans" cxnId="{02204DF9-59B7-4689-BB43-448C6D973D28}">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A8A5BD28-C2EF-4F66-8EF1-D9CA436BC7BF}">
      <dgm:prSet phldrT="[文本]"/>
      <dgm:spPr/>
      <dgm:t>
        <a:bodyPr/>
        <a:lstStyle/>
        <a:p>
          <a:r>
            <a:rPr lang="zh-CN" altLang="en-US" dirty="0" smtClean="0">
              <a:latin typeface="方正华隶简体" panose="03000509000000000000" pitchFamily="65" charset="-122"/>
              <a:ea typeface="方正华隶简体" panose="03000509000000000000" pitchFamily="65" charset="-122"/>
            </a:rPr>
            <a:t>教师</a:t>
          </a:r>
          <a:endParaRPr lang="zh-CN" altLang="en-US" dirty="0">
            <a:latin typeface="方正华隶简体" panose="03000509000000000000" pitchFamily="65" charset="-122"/>
            <a:ea typeface="方正华隶简体" panose="03000509000000000000" pitchFamily="65" charset="-122"/>
          </a:endParaRPr>
        </a:p>
      </dgm:t>
    </dgm:pt>
    <dgm:pt modelId="{4C74208B-D151-4593-B5AB-3CD07B6BD8A3}" type="parTrans" cxnId="{9435EDD4-5376-46B9-854F-6504E4F43437}">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AC505C2E-69D9-4AE8-9B41-AAA11D49300D}" type="sibTrans" cxnId="{9435EDD4-5376-46B9-854F-6504E4F43437}">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084EAE52-052C-4F8B-9215-21A75A668BE8}">
      <dgm:prSet phldrT="[文本]"/>
      <dgm:spPr/>
      <dgm:t>
        <a:bodyPr/>
        <a:lstStyle/>
        <a:p>
          <a:r>
            <a:rPr lang="zh-CN" altLang="en-US" dirty="0" smtClean="0">
              <a:latin typeface="方正华隶简体" panose="03000509000000000000" pitchFamily="65" charset="-122"/>
              <a:ea typeface="方正华隶简体" panose="03000509000000000000" pitchFamily="65" charset="-122"/>
            </a:rPr>
            <a:t>课程意识、课程开发能力、课程实施能力、教学方式转变、</a:t>
          </a:r>
          <a:endParaRPr lang="zh-CN" altLang="en-US" dirty="0">
            <a:latin typeface="方正华隶简体" panose="03000509000000000000" pitchFamily="65" charset="-122"/>
            <a:ea typeface="方正华隶简体" panose="03000509000000000000" pitchFamily="65" charset="-122"/>
          </a:endParaRPr>
        </a:p>
      </dgm:t>
    </dgm:pt>
    <dgm:pt modelId="{3B4199C3-591D-4DAD-ADC3-5D45A51174B3}" type="parTrans" cxnId="{2EB1F290-07DF-4C0A-ADC0-99A662E9B75E}">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9DB79740-7837-4556-903E-10E57C8FDB8C}" type="sibTrans" cxnId="{2EB1F290-07DF-4C0A-ADC0-99A662E9B75E}">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48EA3AA9-A278-436D-ADB6-6DBE1EFB8239}" type="pres">
      <dgm:prSet presAssocID="{99DF65F0-F9EA-4F18-9857-6ACE187D4084}" presName="Name0" presStyleCnt="0">
        <dgm:presLayoutVars>
          <dgm:dir/>
          <dgm:animLvl val="lvl"/>
          <dgm:resizeHandles/>
        </dgm:presLayoutVars>
      </dgm:prSet>
      <dgm:spPr/>
      <dgm:t>
        <a:bodyPr/>
        <a:lstStyle/>
        <a:p>
          <a:endParaRPr lang="zh-CN" altLang="en-US"/>
        </a:p>
      </dgm:t>
    </dgm:pt>
    <dgm:pt modelId="{1D4F31A0-5A02-46A5-AA7A-71C491FFAA05}" type="pres">
      <dgm:prSet presAssocID="{42E8C534-FD44-4B96-87AB-3529A94D1363}" presName="linNode" presStyleCnt="0"/>
      <dgm:spPr/>
    </dgm:pt>
    <dgm:pt modelId="{F5BFFCC1-8B36-4C14-A455-8CBD7111F088}" type="pres">
      <dgm:prSet presAssocID="{42E8C534-FD44-4B96-87AB-3529A94D1363}" presName="parentShp" presStyleLbl="node1" presStyleIdx="0" presStyleCnt="2" custScaleX="54617" custScaleY="73180" custLinFactNeighborX="-1227" custLinFactNeighborY="2850">
        <dgm:presLayoutVars>
          <dgm:bulletEnabled val="1"/>
        </dgm:presLayoutVars>
      </dgm:prSet>
      <dgm:spPr/>
      <dgm:t>
        <a:bodyPr/>
        <a:lstStyle/>
        <a:p>
          <a:endParaRPr lang="zh-CN" altLang="en-US"/>
        </a:p>
      </dgm:t>
    </dgm:pt>
    <dgm:pt modelId="{DE80B339-5420-4141-9CCD-314005D5EE53}" type="pres">
      <dgm:prSet presAssocID="{42E8C534-FD44-4B96-87AB-3529A94D1363}" presName="childShp" presStyleLbl="bgAccFollowNode1" presStyleIdx="0" presStyleCnt="2" custScaleX="114434" custLinFactNeighborX="696" custLinFactNeighborY="5700">
        <dgm:presLayoutVars>
          <dgm:bulletEnabled val="1"/>
        </dgm:presLayoutVars>
      </dgm:prSet>
      <dgm:spPr/>
      <dgm:t>
        <a:bodyPr/>
        <a:lstStyle/>
        <a:p>
          <a:endParaRPr lang="zh-CN" altLang="en-US"/>
        </a:p>
      </dgm:t>
    </dgm:pt>
    <dgm:pt modelId="{DC72AC18-3A9F-402E-A1FC-736209A6F3D7}" type="pres">
      <dgm:prSet presAssocID="{A85311C4-DBAA-42CB-B24D-4F0925DB6033}" presName="spacing" presStyleCnt="0"/>
      <dgm:spPr/>
    </dgm:pt>
    <dgm:pt modelId="{4A518BC7-52EE-47AE-8B45-4D7ABE8BFB0A}" type="pres">
      <dgm:prSet presAssocID="{A8A5BD28-C2EF-4F66-8EF1-D9CA436BC7BF}" presName="linNode" presStyleCnt="0"/>
      <dgm:spPr/>
    </dgm:pt>
    <dgm:pt modelId="{CDE96148-592A-4792-9CCA-9AC02AC967D4}" type="pres">
      <dgm:prSet presAssocID="{A8A5BD28-C2EF-4F66-8EF1-D9CA436BC7BF}" presName="parentShp" presStyleLbl="node1" presStyleIdx="1" presStyleCnt="2" custScaleX="55404" custScaleY="63263" custLinFactNeighborX="-4503">
        <dgm:presLayoutVars>
          <dgm:bulletEnabled val="1"/>
        </dgm:presLayoutVars>
      </dgm:prSet>
      <dgm:spPr/>
      <dgm:t>
        <a:bodyPr/>
        <a:lstStyle/>
        <a:p>
          <a:endParaRPr lang="zh-CN" altLang="en-US"/>
        </a:p>
      </dgm:t>
    </dgm:pt>
    <dgm:pt modelId="{BD0818EB-0CD1-4CD4-A378-5CD3B58109B3}" type="pres">
      <dgm:prSet presAssocID="{A8A5BD28-C2EF-4F66-8EF1-D9CA436BC7BF}" presName="childShp" presStyleLbl="bgAccFollowNode1" presStyleIdx="1" presStyleCnt="2" custScaleX="108995" custLinFactNeighborX="-3070">
        <dgm:presLayoutVars>
          <dgm:bulletEnabled val="1"/>
        </dgm:presLayoutVars>
      </dgm:prSet>
      <dgm:spPr/>
      <dgm:t>
        <a:bodyPr/>
        <a:lstStyle/>
        <a:p>
          <a:endParaRPr lang="zh-CN" altLang="en-US"/>
        </a:p>
      </dgm:t>
    </dgm:pt>
  </dgm:ptLst>
  <dgm:cxnLst>
    <dgm:cxn modelId="{2EB1F290-07DF-4C0A-ADC0-99A662E9B75E}" srcId="{A8A5BD28-C2EF-4F66-8EF1-D9CA436BC7BF}" destId="{084EAE52-052C-4F8B-9215-21A75A668BE8}" srcOrd="0" destOrd="0" parTransId="{3B4199C3-591D-4DAD-ADC3-5D45A51174B3}" sibTransId="{9DB79740-7837-4556-903E-10E57C8FDB8C}"/>
    <dgm:cxn modelId="{BD6A8472-D65E-4EC9-81E4-9380B8DB6319}" type="presOf" srcId="{A8A5BD28-C2EF-4F66-8EF1-D9CA436BC7BF}" destId="{CDE96148-592A-4792-9CCA-9AC02AC967D4}" srcOrd="0" destOrd="0" presId="urn:microsoft.com/office/officeart/2005/8/layout/vList6"/>
    <dgm:cxn modelId="{716BE37B-F24E-4FD5-BE51-6324C378A8FC}" type="presOf" srcId="{99DF65F0-F9EA-4F18-9857-6ACE187D4084}" destId="{48EA3AA9-A278-436D-ADB6-6DBE1EFB8239}" srcOrd="0" destOrd="0" presId="urn:microsoft.com/office/officeart/2005/8/layout/vList6"/>
    <dgm:cxn modelId="{9435EDD4-5376-46B9-854F-6504E4F43437}" srcId="{99DF65F0-F9EA-4F18-9857-6ACE187D4084}" destId="{A8A5BD28-C2EF-4F66-8EF1-D9CA436BC7BF}" srcOrd="1" destOrd="0" parTransId="{4C74208B-D151-4593-B5AB-3CD07B6BD8A3}" sibTransId="{AC505C2E-69D9-4AE8-9B41-AAA11D49300D}"/>
    <dgm:cxn modelId="{76612D98-A692-4347-B2E5-C683324281F5}" type="presOf" srcId="{42E8C534-FD44-4B96-87AB-3529A94D1363}" destId="{F5BFFCC1-8B36-4C14-A455-8CBD7111F088}" srcOrd="0" destOrd="0" presId="urn:microsoft.com/office/officeart/2005/8/layout/vList6"/>
    <dgm:cxn modelId="{74657AC1-9867-4C12-A0CC-7098575F8A51}" type="presOf" srcId="{0BFA09F2-B399-436F-92B9-D50A378D387E}" destId="{DE80B339-5420-4141-9CCD-314005D5EE53}" srcOrd="0" destOrd="0" presId="urn:microsoft.com/office/officeart/2005/8/layout/vList6"/>
    <dgm:cxn modelId="{0B70344B-F6F2-43AE-9DBF-107AB4400453}" srcId="{99DF65F0-F9EA-4F18-9857-6ACE187D4084}" destId="{42E8C534-FD44-4B96-87AB-3529A94D1363}" srcOrd="0" destOrd="0" parTransId="{85D780E1-4E6A-4244-9006-7F9A5F90A012}" sibTransId="{A85311C4-DBAA-42CB-B24D-4F0925DB6033}"/>
    <dgm:cxn modelId="{6C4BC5DA-392D-49D2-BED9-98E2A7DC87E0}" type="presOf" srcId="{084EAE52-052C-4F8B-9215-21A75A668BE8}" destId="{BD0818EB-0CD1-4CD4-A378-5CD3B58109B3}" srcOrd="0" destOrd="0" presId="urn:microsoft.com/office/officeart/2005/8/layout/vList6"/>
    <dgm:cxn modelId="{02204DF9-59B7-4689-BB43-448C6D973D28}" srcId="{42E8C534-FD44-4B96-87AB-3529A94D1363}" destId="{0BFA09F2-B399-436F-92B9-D50A378D387E}" srcOrd="0" destOrd="0" parTransId="{88EC46AB-9A62-43C2-9FD7-7898F1DEE435}" sibTransId="{6A0B1CDC-7393-4DF4-A026-7192ABBFE54E}"/>
    <dgm:cxn modelId="{59DDEBD8-C8F1-4763-BC14-FAFE336A04DE}" type="presParOf" srcId="{48EA3AA9-A278-436D-ADB6-6DBE1EFB8239}" destId="{1D4F31A0-5A02-46A5-AA7A-71C491FFAA05}" srcOrd="0" destOrd="0" presId="urn:microsoft.com/office/officeart/2005/8/layout/vList6"/>
    <dgm:cxn modelId="{78B96E31-A7D3-418E-A060-21EE3C7ACB7D}" type="presParOf" srcId="{1D4F31A0-5A02-46A5-AA7A-71C491FFAA05}" destId="{F5BFFCC1-8B36-4C14-A455-8CBD7111F088}" srcOrd="0" destOrd="0" presId="urn:microsoft.com/office/officeart/2005/8/layout/vList6"/>
    <dgm:cxn modelId="{684523A6-45DB-4A1C-8CC2-0C8CA4C8EBC9}" type="presParOf" srcId="{1D4F31A0-5A02-46A5-AA7A-71C491FFAA05}" destId="{DE80B339-5420-4141-9CCD-314005D5EE53}" srcOrd="1" destOrd="0" presId="urn:microsoft.com/office/officeart/2005/8/layout/vList6"/>
    <dgm:cxn modelId="{6DE51A63-96BB-4739-A586-E9C16E183CFB}" type="presParOf" srcId="{48EA3AA9-A278-436D-ADB6-6DBE1EFB8239}" destId="{DC72AC18-3A9F-402E-A1FC-736209A6F3D7}" srcOrd="1" destOrd="0" presId="urn:microsoft.com/office/officeart/2005/8/layout/vList6"/>
    <dgm:cxn modelId="{676024BA-1F93-41FB-9F63-484B470ECB09}" type="presParOf" srcId="{48EA3AA9-A278-436D-ADB6-6DBE1EFB8239}" destId="{4A518BC7-52EE-47AE-8B45-4D7ABE8BFB0A}" srcOrd="2" destOrd="0" presId="urn:microsoft.com/office/officeart/2005/8/layout/vList6"/>
    <dgm:cxn modelId="{0ABC7003-6975-4DED-A6E3-55D51C92291F}" type="presParOf" srcId="{4A518BC7-52EE-47AE-8B45-4D7ABE8BFB0A}" destId="{CDE96148-592A-4792-9CCA-9AC02AC967D4}" srcOrd="0" destOrd="0" presId="urn:microsoft.com/office/officeart/2005/8/layout/vList6"/>
    <dgm:cxn modelId="{37A5E372-5356-4E4E-BC82-F69F31173D43}" type="presParOf" srcId="{4A518BC7-52EE-47AE-8B45-4D7ABE8BFB0A}" destId="{BD0818EB-0CD1-4CD4-A378-5CD3B58109B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DF3929-490C-4B22-BEB0-47C80B1DF51F}"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zh-CN" altLang="en-US"/>
        </a:p>
      </dgm:t>
    </dgm:pt>
    <dgm:pt modelId="{4E57A92E-C15D-457B-A774-BB42130F83DD}">
      <dgm:prSet phldrT="[文本]" custT="1"/>
      <dgm:spPr/>
      <dgm:t>
        <a:bodyPr/>
        <a:lstStyle/>
        <a:p>
          <a:pPr>
            <a:lnSpc>
              <a:spcPts val="2000"/>
            </a:lnSpc>
          </a:pPr>
          <a:endParaRPr lang="en-US" altLang="zh-CN" sz="4000" dirty="0" smtClean="0"/>
        </a:p>
        <a:p>
          <a:pPr>
            <a:lnSpc>
              <a:spcPts val="2000"/>
            </a:lnSpc>
          </a:pPr>
          <a:endParaRPr lang="en-US" altLang="zh-CN" sz="4000" b="1" dirty="0" smtClean="0">
            <a:latin typeface="方正华隶简体" panose="03000509000000000000" pitchFamily="65" charset="-122"/>
            <a:ea typeface="方正华隶简体" panose="03000509000000000000" pitchFamily="65" charset="-122"/>
          </a:endParaRPr>
        </a:p>
        <a:p>
          <a:pPr>
            <a:lnSpc>
              <a:spcPts val="2000"/>
            </a:lnSpc>
          </a:pPr>
          <a:r>
            <a:rPr lang="zh-CN" altLang="en-US" sz="4000" b="1" dirty="0" smtClean="0">
              <a:latin typeface="方正华隶简体" panose="03000509000000000000" pitchFamily="65" charset="-122"/>
              <a:ea typeface="方正华隶简体" panose="03000509000000000000" pitchFamily="65" charset="-122"/>
            </a:rPr>
            <a:t>核</a:t>
          </a:r>
          <a:endParaRPr lang="en-US" altLang="zh-CN" sz="4000" b="1" dirty="0" smtClean="0">
            <a:latin typeface="方正华隶简体" panose="03000509000000000000" pitchFamily="65" charset="-122"/>
            <a:ea typeface="方正华隶简体" panose="03000509000000000000" pitchFamily="65" charset="-122"/>
          </a:endParaRPr>
        </a:p>
        <a:p>
          <a:pPr>
            <a:lnSpc>
              <a:spcPts val="2000"/>
            </a:lnSpc>
          </a:pPr>
          <a:r>
            <a:rPr lang="zh-CN" altLang="en-US" sz="4000" b="1" dirty="0" smtClean="0">
              <a:latin typeface="方正华隶简体" panose="03000509000000000000" pitchFamily="65" charset="-122"/>
              <a:ea typeface="方正华隶简体" panose="03000509000000000000" pitchFamily="65" charset="-122"/>
            </a:rPr>
            <a:t>心</a:t>
          </a:r>
          <a:endParaRPr lang="en-US" altLang="zh-CN" sz="4000" b="1" dirty="0" smtClean="0">
            <a:latin typeface="方正华隶简体" panose="03000509000000000000" pitchFamily="65" charset="-122"/>
            <a:ea typeface="方正华隶简体" panose="03000509000000000000" pitchFamily="65" charset="-122"/>
          </a:endParaRPr>
        </a:p>
        <a:p>
          <a:pPr>
            <a:lnSpc>
              <a:spcPts val="2000"/>
            </a:lnSpc>
          </a:pPr>
          <a:r>
            <a:rPr lang="zh-CN" altLang="en-US" sz="4000" b="1" dirty="0" smtClean="0">
              <a:latin typeface="方正华隶简体" panose="03000509000000000000" pitchFamily="65" charset="-122"/>
              <a:ea typeface="方正华隶简体" panose="03000509000000000000" pitchFamily="65" charset="-122"/>
            </a:rPr>
            <a:t>素</a:t>
          </a:r>
          <a:endParaRPr lang="en-US" altLang="zh-CN" sz="4000" b="1" dirty="0" smtClean="0">
            <a:latin typeface="方正华隶简体" panose="03000509000000000000" pitchFamily="65" charset="-122"/>
            <a:ea typeface="方正华隶简体" panose="03000509000000000000" pitchFamily="65" charset="-122"/>
          </a:endParaRPr>
        </a:p>
        <a:p>
          <a:pPr>
            <a:lnSpc>
              <a:spcPts val="2000"/>
            </a:lnSpc>
          </a:pPr>
          <a:r>
            <a:rPr lang="zh-CN" altLang="en-US" sz="4000" b="1" dirty="0" smtClean="0">
              <a:latin typeface="方正华隶简体" panose="03000509000000000000" pitchFamily="65" charset="-122"/>
              <a:ea typeface="方正华隶简体" panose="03000509000000000000" pitchFamily="65" charset="-122"/>
            </a:rPr>
            <a:t>养</a:t>
          </a:r>
          <a:endParaRPr lang="en-US" altLang="zh-CN" sz="4000" b="1" dirty="0" smtClean="0">
            <a:latin typeface="方正华隶简体" panose="03000509000000000000" pitchFamily="65" charset="-122"/>
            <a:ea typeface="方正华隶简体" panose="03000509000000000000" pitchFamily="65" charset="-122"/>
          </a:endParaRPr>
        </a:p>
        <a:p>
          <a:pPr>
            <a:lnSpc>
              <a:spcPts val="2000"/>
            </a:lnSpc>
          </a:pPr>
          <a:r>
            <a:rPr lang="zh-CN" altLang="en-US" sz="4000" b="1" dirty="0" smtClean="0">
              <a:latin typeface="方正华隶简体" panose="03000509000000000000" pitchFamily="65" charset="-122"/>
              <a:ea typeface="方正华隶简体" panose="03000509000000000000" pitchFamily="65" charset="-122"/>
            </a:rPr>
            <a:t>的</a:t>
          </a:r>
          <a:endParaRPr lang="en-US" altLang="zh-CN" sz="4000" b="1" dirty="0" smtClean="0">
            <a:latin typeface="方正华隶简体" panose="03000509000000000000" pitchFamily="65" charset="-122"/>
            <a:ea typeface="方正华隶简体" panose="03000509000000000000" pitchFamily="65" charset="-122"/>
          </a:endParaRPr>
        </a:p>
        <a:p>
          <a:pPr>
            <a:lnSpc>
              <a:spcPts val="2000"/>
            </a:lnSpc>
          </a:pPr>
          <a:r>
            <a:rPr lang="zh-CN" altLang="en-US" sz="4000" b="1" dirty="0" smtClean="0">
              <a:latin typeface="方正华隶简体" panose="03000509000000000000" pitchFamily="65" charset="-122"/>
              <a:ea typeface="方正华隶简体" panose="03000509000000000000" pitchFamily="65" charset="-122"/>
            </a:rPr>
            <a:t>提</a:t>
          </a:r>
          <a:endParaRPr lang="en-US" altLang="zh-CN" sz="4000" b="1" dirty="0" smtClean="0">
            <a:latin typeface="方正华隶简体" panose="03000509000000000000" pitchFamily="65" charset="-122"/>
            <a:ea typeface="方正华隶简体" panose="03000509000000000000" pitchFamily="65" charset="-122"/>
          </a:endParaRPr>
        </a:p>
        <a:p>
          <a:pPr>
            <a:lnSpc>
              <a:spcPts val="2000"/>
            </a:lnSpc>
          </a:pPr>
          <a:r>
            <a:rPr lang="zh-CN" altLang="en-US" sz="4000" dirty="0" smtClean="0">
              <a:latin typeface="方正华隶简体" panose="03000509000000000000" pitchFamily="65" charset="-122"/>
              <a:ea typeface="方正华隶简体" panose="03000509000000000000" pitchFamily="65" charset="-122"/>
            </a:rPr>
            <a:t>升</a:t>
          </a:r>
          <a:endParaRPr lang="en-US" altLang="zh-CN" sz="4000" dirty="0" smtClean="0">
            <a:latin typeface="方正华隶简体" panose="03000509000000000000" pitchFamily="65" charset="-122"/>
            <a:ea typeface="方正华隶简体" panose="03000509000000000000" pitchFamily="65" charset="-122"/>
          </a:endParaRPr>
        </a:p>
        <a:p>
          <a:pPr>
            <a:lnSpc>
              <a:spcPct val="90000"/>
            </a:lnSpc>
          </a:pPr>
          <a:endParaRPr lang="zh-CN" altLang="en-US" sz="2800" dirty="0"/>
        </a:p>
      </dgm:t>
    </dgm:pt>
    <dgm:pt modelId="{B924B8CD-1EB3-4CA8-884F-A716126F466B}" type="parTrans" cxnId="{22128CBB-436B-43B0-A505-CA87F37D6AB8}">
      <dgm:prSet/>
      <dgm:spPr/>
      <dgm:t>
        <a:bodyPr/>
        <a:lstStyle/>
        <a:p>
          <a:endParaRPr lang="zh-CN" altLang="en-US" sz="2800"/>
        </a:p>
      </dgm:t>
    </dgm:pt>
    <dgm:pt modelId="{AA477C36-8EAB-49E3-9A16-69824F4FDF50}" type="sibTrans" cxnId="{22128CBB-436B-43B0-A505-CA87F37D6AB8}">
      <dgm:prSet/>
      <dgm:spPr/>
      <dgm:t>
        <a:bodyPr/>
        <a:lstStyle/>
        <a:p>
          <a:endParaRPr lang="zh-CN" altLang="en-US" sz="2800"/>
        </a:p>
      </dgm:t>
    </dgm:pt>
    <dgm:pt modelId="{1738C716-51CC-4B68-AB84-C77772753193}">
      <dgm:prSet phldrT="[文本]" custT="1"/>
      <dgm:spPr/>
      <dgm:t>
        <a:bodyPr/>
        <a:lstStyle/>
        <a:p>
          <a:pPr>
            <a:lnSpc>
              <a:spcPts val="1600"/>
            </a:lnSpc>
          </a:pPr>
          <a:endParaRPr lang="en-US" altLang="zh-CN" sz="3200" dirty="0" smtClean="0">
            <a:latin typeface="方正华隶简体" panose="03000509000000000000" pitchFamily="65" charset="-122"/>
            <a:ea typeface="方正华隶简体" panose="03000509000000000000" pitchFamily="65" charset="-122"/>
          </a:endParaRPr>
        </a:p>
        <a:p>
          <a:pPr>
            <a:lnSpc>
              <a:spcPts val="1600"/>
            </a:lnSpc>
          </a:pPr>
          <a:r>
            <a:rPr lang="zh-CN" altLang="en-US" sz="3200" dirty="0" smtClean="0">
              <a:latin typeface="方正华隶简体" panose="03000509000000000000" pitchFamily="65" charset="-122"/>
              <a:ea typeface="方正华隶简体" panose="03000509000000000000" pitchFamily="65" charset="-122"/>
            </a:rPr>
            <a:t>适</a:t>
          </a:r>
          <a:endParaRPr lang="en-US" altLang="zh-CN" sz="3200" dirty="0" smtClean="0">
            <a:latin typeface="方正华隶简体" panose="03000509000000000000" pitchFamily="65" charset="-122"/>
            <a:ea typeface="方正华隶简体" panose="03000509000000000000" pitchFamily="65" charset="-122"/>
          </a:endParaRPr>
        </a:p>
        <a:p>
          <a:pPr>
            <a:lnSpc>
              <a:spcPts val="1600"/>
            </a:lnSpc>
          </a:pPr>
          <a:r>
            <a:rPr lang="zh-CN" altLang="en-US" sz="3200" dirty="0" smtClean="0">
              <a:latin typeface="方正华隶简体" panose="03000509000000000000" pitchFamily="65" charset="-122"/>
              <a:ea typeface="方正华隶简体" panose="03000509000000000000" pitchFamily="65" charset="-122"/>
            </a:rPr>
            <a:t>合</a:t>
          </a:r>
          <a:endParaRPr lang="en-US" altLang="zh-CN" sz="3200" dirty="0" smtClean="0">
            <a:latin typeface="方正华隶简体" panose="03000509000000000000" pitchFamily="65" charset="-122"/>
            <a:ea typeface="方正华隶简体" panose="03000509000000000000" pitchFamily="65" charset="-122"/>
          </a:endParaRPr>
        </a:p>
        <a:p>
          <a:pPr>
            <a:lnSpc>
              <a:spcPts val="1600"/>
            </a:lnSpc>
          </a:pPr>
          <a:r>
            <a:rPr lang="zh-CN" altLang="en-US" sz="3200" dirty="0" smtClean="0">
              <a:latin typeface="方正华隶简体" panose="03000509000000000000" pitchFamily="65" charset="-122"/>
              <a:ea typeface="方正华隶简体" panose="03000509000000000000" pitchFamily="65" charset="-122"/>
            </a:rPr>
            <a:t>人</a:t>
          </a:r>
          <a:endParaRPr lang="en-US" altLang="zh-CN" sz="3200" dirty="0" smtClean="0">
            <a:latin typeface="方正华隶简体" panose="03000509000000000000" pitchFamily="65" charset="-122"/>
            <a:ea typeface="方正华隶简体" panose="03000509000000000000" pitchFamily="65" charset="-122"/>
          </a:endParaRPr>
        </a:p>
        <a:p>
          <a:pPr>
            <a:lnSpc>
              <a:spcPts val="1600"/>
            </a:lnSpc>
          </a:pPr>
          <a:r>
            <a:rPr lang="zh-CN" altLang="en-US" sz="3200" dirty="0" smtClean="0">
              <a:latin typeface="方正华隶简体" panose="03000509000000000000" pitchFamily="65" charset="-122"/>
              <a:ea typeface="方正华隶简体" panose="03000509000000000000" pitchFamily="65" charset="-122"/>
            </a:rPr>
            <a:t>的</a:t>
          </a:r>
          <a:endParaRPr lang="en-US" altLang="zh-CN" sz="3200" dirty="0" smtClean="0">
            <a:latin typeface="方正华隶简体" panose="03000509000000000000" pitchFamily="65" charset="-122"/>
            <a:ea typeface="方正华隶简体" panose="03000509000000000000" pitchFamily="65" charset="-122"/>
          </a:endParaRPr>
        </a:p>
        <a:p>
          <a:pPr>
            <a:lnSpc>
              <a:spcPts val="1600"/>
            </a:lnSpc>
          </a:pPr>
          <a:r>
            <a:rPr lang="zh-CN" altLang="en-US" sz="3200" dirty="0" smtClean="0">
              <a:latin typeface="方正华隶简体" panose="03000509000000000000" pitchFamily="65" charset="-122"/>
              <a:ea typeface="方正华隶简体" panose="03000509000000000000" pitchFamily="65" charset="-122"/>
            </a:rPr>
            <a:t>发</a:t>
          </a:r>
          <a:endParaRPr lang="en-US" altLang="zh-CN" sz="3200" dirty="0" smtClean="0">
            <a:latin typeface="方正华隶简体" panose="03000509000000000000" pitchFamily="65" charset="-122"/>
            <a:ea typeface="方正华隶简体" panose="03000509000000000000" pitchFamily="65" charset="-122"/>
          </a:endParaRPr>
        </a:p>
        <a:p>
          <a:pPr>
            <a:lnSpc>
              <a:spcPts val="1600"/>
            </a:lnSpc>
          </a:pPr>
          <a:r>
            <a:rPr lang="zh-CN" altLang="en-US" sz="3200" dirty="0" smtClean="0">
              <a:latin typeface="方正华隶简体" panose="03000509000000000000" pitchFamily="65" charset="-122"/>
              <a:ea typeface="方正华隶简体" panose="03000509000000000000" pitchFamily="65" charset="-122"/>
            </a:rPr>
            <a:t>展</a:t>
          </a:r>
          <a:endParaRPr lang="en-US" altLang="zh-CN" sz="3200" dirty="0" smtClean="0">
            <a:latin typeface="方正华隶简体" panose="03000509000000000000" pitchFamily="65" charset="-122"/>
            <a:ea typeface="方正华隶简体" panose="03000509000000000000" pitchFamily="65" charset="-122"/>
          </a:endParaRPr>
        </a:p>
        <a:p>
          <a:pPr>
            <a:lnSpc>
              <a:spcPts val="1600"/>
            </a:lnSpc>
          </a:pPr>
          <a:r>
            <a:rPr lang="zh-CN" altLang="en-US" sz="3200" dirty="0" smtClean="0">
              <a:latin typeface="方正华隶简体" panose="03000509000000000000" pitchFamily="65" charset="-122"/>
              <a:ea typeface="方正华隶简体" panose="03000509000000000000" pitchFamily="65" charset="-122"/>
            </a:rPr>
            <a:t>的</a:t>
          </a:r>
          <a:endParaRPr lang="en-US" altLang="zh-CN" sz="3200" dirty="0" smtClean="0">
            <a:latin typeface="方正华隶简体" panose="03000509000000000000" pitchFamily="65" charset="-122"/>
            <a:ea typeface="方正华隶简体" panose="03000509000000000000" pitchFamily="65" charset="-122"/>
          </a:endParaRPr>
        </a:p>
        <a:p>
          <a:pPr>
            <a:lnSpc>
              <a:spcPts val="1600"/>
            </a:lnSpc>
          </a:pPr>
          <a:r>
            <a:rPr lang="zh-CN" altLang="en-US" sz="3200" dirty="0" smtClean="0">
              <a:latin typeface="方正华隶简体" panose="03000509000000000000" pitchFamily="65" charset="-122"/>
              <a:ea typeface="方正华隶简体" panose="03000509000000000000" pitchFamily="65" charset="-122"/>
            </a:rPr>
            <a:t>教</a:t>
          </a:r>
          <a:endParaRPr lang="en-US" altLang="zh-CN" sz="3200" dirty="0" smtClean="0">
            <a:latin typeface="方正华隶简体" panose="03000509000000000000" pitchFamily="65" charset="-122"/>
            <a:ea typeface="方正华隶简体" panose="03000509000000000000" pitchFamily="65" charset="-122"/>
          </a:endParaRPr>
        </a:p>
        <a:p>
          <a:pPr>
            <a:lnSpc>
              <a:spcPts val="1600"/>
            </a:lnSpc>
          </a:pPr>
          <a:r>
            <a:rPr lang="zh-CN" altLang="en-US" sz="3200" dirty="0" smtClean="0">
              <a:latin typeface="方正华隶简体" panose="03000509000000000000" pitchFamily="65" charset="-122"/>
              <a:ea typeface="方正华隶简体" panose="03000509000000000000" pitchFamily="65" charset="-122"/>
            </a:rPr>
            <a:t>育</a:t>
          </a:r>
          <a:endParaRPr lang="zh-CN" altLang="en-US" sz="3200" dirty="0">
            <a:latin typeface="方正华隶简体" panose="03000509000000000000" pitchFamily="65" charset="-122"/>
            <a:ea typeface="方正华隶简体" panose="03000509000000000000" pitchFamily="65" charset="-122"/>
          </a:endParaRPr>
        </a:p>
      </dgm:t>
    </dgm:pt>
    <dgm:pt modelId="{85533F21-9040-4D4B-B7DB-A346F445C0F8}" type="parTrans" cxnId="{321DFD36-727D-4DC4-BC6D-ECE94B685258}">
      <dgm:prSet/>
      <dgm:spPr/>
      <dgm:t>
        <a:bodyPr/>
        <a:lstStyle/>
        <a:p>
          <a:endParaRPr lang="zh-CN" altLang="en-US" sz="2800"/>
        </a:p>
      </dgm:t>
    </dgm:pt>
    <dgm:pt modelId="{C44B4ED7-7B7D-4511-9D73-EEC36C4E65B9}" type="sibTrans" cxnId="{321DFD36-727D-4DC4-BC6D-ECE94B685258}">
      <dgm:prSet/>
      <dgm:spPr/>
      <dgm:t>
        <a:bodyPr/>
        <a:lstStyle/>
        <a:p>
          <a:endParaRPr lang="zh-CN" altLang="en-US" sz="2800"/>
        </a:p>
      </dgm:t>
    </dgm:pt>
    <dgm:pt modelId="{63EB097A-AF22-4BFA-8FE6-188560503CB7}" type="pres">
      <dgm:prSet presAssocID="{D8DF3929-490C-4B22-BEB0-47C80B1DF51F}" presName="Name0" presStyleCnt="0">
        <dgm:presLayoutVars>
          <dgm:dir/>
          <dgm:resizeHandles val="exact"/>
        </dgm:presLayoutVars>
      </dgm:prSet>
      <dgm:spPr/>
      <dgm:t>
        <a:bodyPr/>
        <a:lstStyle/>
        <a:p>
          <a:endParaRPr lang="zh-CN" altLang="en-US"/>
        </a:p>
      </dgm:t>
    </dgm:pt>
    <dgm:pt modelId="{D15C72B8-C612-43CC-94C3-1118199E1B63}" type="pres">
      <dgm:prSet presAssocID="{4E57A92E-C15D-457B-A774-BB42130F83DD}" presName="node" presStyleLbl="node1" presStyleIdx="0" presStyleCnt="2" custScaleX="31832">
        <dgm:presLayoutVars>
          <dgm:bulletEnabled val="1"/>
        </dgm:presLayoutVars>
      </dgm:prSet>
      <dgm:spPr/>
      <dgm:t>
        <a:bodyPr/>
        <a:lstStyle/>
        <a:p>
          <a:endParaRPr lang="zh-CN" altLang="en-US"/>
        </a:p>
      </dgm:t>
    </dgm:pt>
    <dgm:pt modelId="{384C5521-0DAB-48A8-BA0D-C188762C4922}" type="pres">
      <dgm:prSet presAssocID="{AA477C36-8EAB-49E3-9A16-69824F4FDF50}" presName="sibTrans" presStyleCnt="0"/>
      <dgm:spPr/>
    </dgm:pt>
    <dgm:pt modelId="{6A2A965B-4EDF-4DF5-9396-6E02C97CABC6}" type="pres">
      <dgm:prSet presAssocID="{1738C716-51CC-4B68-AB84-C77772753193}" presName="node" presStyleLbl="node1" presStyleIdx="1" presStyleCnt="2" custScaleX="34815">
        <dgm:presLayoutVars>
          <dgm:bulletEnabled val="1"/>
        </dgm:presLayoutVars>
      </dgm:prSet>
      <dgm:spPr/>
      <dgm:t>
        <a:bodyPr/>
        <a:lstStyle/>
        <a:p>
          <a:endParaRPr lang="zh-CN" altLang="en-US"/>
        </a:p>
      </dgm:t>
    </dgm:pt>
  </dgm:ptLst>
  <dgm:cxnLst>
    <dgm:cxn modelId="{9D9F1E6C-1338-4B3E-A7CD-1AD2011026DA}" type="presOf" srcId="{1738C716-51CC-4B68-AB84-C77772753193}" destId="{6A2A965B-4EDF-4DF5-9396-6E02C97CABC6}" srcOrd="0" destOrd="0" presId="urn:microsoft.com/office/officeart/2005/8/layout/hList6"/>
    <dgm:cxn modelId="{D6186B3F-6CB6-4A42-A7C3-062D92130DD8}" type="presOf" srcId="{4E57A92E-C15D-457B-A774-BB42130F83DD}" destId="{D15C72B8-C612-43CC-94C3-1118199E1B63}" srcOrd="0" destOrd="0" presId="urn:microsoft.com/office/officeart/2005/8/layout/hList6"/>
    <dgm:cxn modelId="{321DFD36-727D-4DC4-BC6D-ECE94B685258}" srcId="{D8DF3929-490C-4B22-BEB0-47C80B1DF51F}" destId="{1738C716-51CC-4B68-AB84-C77772753193}" srcOrd="1" destOrd="0" parTransId="{85533F21-9040-4D4B-B7DB-A346F445C0F8}" sibTransId="{C44B4ED7-7B7D-4511-9D73-EEC36C4E65B9}"/>
    <dgm:cxn modelId="{22128CBB-436B-43B0-A505-CA87F37D6AB8}" srcId="{D8DF3929-490C-4B22-BEB0-47C80B1DF51F}" destId="{4E57A92E-C15D-457B-A774-BB42130F83DD}" srcOrd="0" destOrd="0" parTransId="{B924B8CD-1EB3-4CA8-884F-A716126F466B}" sibTransId="{AA477C36-8EAB-49E3-9A16-69824F4FDF50}"/>
    <dgm:cxn modelId="{EC787E1B-A89D-4BB2-9A87-21E387CEEA21}" type="presOf" srcId="{D8DF3929-490C-4B22-BEB0-47C80B1DF51F}" destId="{63EB097A-AF22-4BFA-8FE6-188560503CB7}" srcOrd="0" destOrd="0" presId="urn:microsoft.com/office/officeart/2005/8/layout/hList6"/>
    <dgm:cxn modelId="{7F788BA3-522B-49A6-864E-DFC840CC44E3}" type="presParOf" srcId="{63EB097A-AF22-4BFA-8FE6-188560503CB7}" destId="{D15C72B8-C612-43CC-94C3-1118199E1B63}" srcOrd="0" destOrd="0" presId="urn:microsoft.com/office/officeart/2005/8/layout/hList6"/>
    <dgm:cxn modelId="{47B862FB-4BBC-4641-A71B-28AB4CD9FF07}" type="presParOf" srcId="{63EB097A-AF22-4BFA-8FE6-188560503CB7}" destId="{384C5521-0DAB-48A8-BA0D-C188762C4922}" srcOrd="1" destOrd="0" presId="urn:microsoft.com/office/officeart/2005/8/layout/hList6"/>
    <dgm:cxn modelId="{FC62C24B-5661-4D46-9C16-3DC9FE240204}" type="presParOf" srcId="{63EB097A-AF22-4BFA-8FE6-188560503CB7}" destId="{6A2A965B-4EDF-4DF5-9396-6E02C97CABC6}" srcOrd="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781AB9-9B7B-404F-BFEE-D5AE3701B3E4}"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zh-CN" altLang="en-US"/>
        </a:p>
      </dgm:t>
    </dgm:pt>
    <dgm:pt modelId="{B4E2342E-5EE1-474A-A1BE-5DAFCE1C74B3}">
      <dgm:prSet phldrT="[文本]"/>
      <dgm:spPr/>
      <dgm:t>
        <a:bodyPr/>
        <a:lstStyle/>
        <a:p>
          <a:r>
            <a:rPr lang="zh-CN" altLang="en-US" dirty="0" smtClean="0">
              <a:latin typeface="方正华隶简体" panose="03000509000000000000" pitchFamily="65" charset="-122"/>
              <a:ea typeface="方正华隶简体" panose="03000509000000000000" pitchFamily="65" charset="-122"/>
            </a:rPr>
            <a:t>创客</a:t>
          </a:r>
          <a:endParaRPr lang="zh-CN" altLang="en-US" dirty="0">
            <a:latin typeface="方正华隶简体" panose="03000509000000000000" pitchFamily="65" charset="-122"/>
            <a:ea typeface="方正华隶简体" panose="03000509000000000000" pitchFamily="65" charset="-122"/>
          </a:endParaRPr>
        </a:p>
      </dgm:t>
    </dgm:pt>
    <dgm:pt modelId="{A6D91EBC-9BF7-47CF-8B80-9639C157EE04}" type="parTrans" cxnId="{637B927C-2B74-4AE3-9C77-5EB06CD799AA}">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9D24A89F-33EE-4B3C-898C-B3CA86D46180}" type="sibTrans" cxnId="{637B927C-2B74-4AE3-9C77-5EB06CD799AA}">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A4F2747E-CAFE-48EA-AF98-A99EA8DB1C98}">
      <dgm:prSet phldrT="[文本]"/>
      <dgm:spPr/>
      <dgm:t>
        <a:bodyPr/>
        <a:lstStyle/>
        <a:p>
          <a:r>
            <a:rPr lang="zh-CN" altLang="en-US" dirty="0" smtClean="0">
              <a:latin typeface="方正华隶简体" panose="03000509000000000000" pitchFamily="65" charset="-122"/>
              <a:ea typeface="方正华隶简体" panose="03000509000000000000" pitchFamily="65" charset="-122"/>
            </a:rPr>
            <a:t>种植</a:t>
          </a:r>
          <a:endParaRPr lang="zh-CN" altLang="en-US" dirty="0">
            <a:latin typeface="方正华隶简体" panose="03000509000000000000" pitchFamily="65" charset="-122"/>
            <a:ea typeface="方正华隶简体" panose="03000509000000000000" pitchFamily="65" charset="-122"/>
          </a:endParaRPr>
        </a:p>
      </dgm:t>
    </dgm:pt>
    <dgm:pt modelId="{0C2DB152-94E3-4EBC-83CA-ADB5EAF8EAFC}" type="parTrans" cxnId="{93E160F6-3F9B-4B7D-9D27-D14677364C25}">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B5075698-EA66-4739-8000-B4C5100A5689}" type="sibTrans" cxnId="{93E160F6-3F9B-4B7D-9D27-D14677364C25}">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9465D445-72A6-4731-9968-E242BC0FA68C}">
      <dgm:prSet phldrT="[文本]"/>
      <dgm:spPr/>
      <dgm:t>
        <a:bodyPr/>
        <a:lstStyle/>
        <a:p>
          <a:r>
            <a:rPr lang="zh-CN" altLang="en-US" dirty="0" smtClean="0">
              <a:latin typeface="方正华隶简体" panose="03000509000000000000" pitchFamily="65" charset="-122"/>
              <a:ea typeface="方正华隶简体" panose="03000509000000000000" pitchFamily="65" charset="-122"/>
            </a:rPr>
            <a:t>环保</a:t>
          </a:r>
          <a:endParaRPr lang="zh-CN" altLang="en-US" dirty="0">
            <a:latin typeface="方正华隶简体" panose="03000509000000000000" pitchFamily="65" charset="-122"/>
            <a:ea typeface="方正华隶简体" panose="03000509000000000000" pitchFamily="65" charset="-122"/>
          </a:endParaRPr>
        </a:p>
      </dgm:t>
    </dgm:pt>
    <dgm:pt modelId="{2971CC68-29C0-4586-85DF-66ED7C72F2A6}" type="parTrans" cxnId="{EB2CCB36-086A-4612-B58F-73A6BC4A4385}">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05258447-E3F2-4E12-8D4E-1B0576ACC7B9}" type="sibTrans" cxnId="{EB2CCB36-086A-4612-B58F-73A6BC4A4385}">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DE7CAA02-3112-409B-B896-12CA23546FBC}">
      <dgm:prSet phldrT="[文本]" custT="1"/>
      <dgm:spPr/>
      <dgm:t>
        <a:bodyPr/>
        <a:lstStyle/>
        <a:p>
          <a:r>
            <a:rPr lang="zh-CN" altLang="en-US" sz="5400" dirty="0" smtClean="0">
              <a:solidFill>
                <a:srgbClr val="0070C0"/>
              </a:solidFill>
              <a:latin typeface="方正华隶简体" panose="03000509000000000000" pitchFamily="65" charset="-122"/>
              <a:ea typeface="方正华隶简体" panose="03000509000000000000" pitchFamily="65" charset="-122"/>
            </a:rPr>
            <a:t>生态校园 智慧生活</a:t>
          </a:r>
          <a:endParaRPr lang="zh-CN" altLang="en-US" sz="5400" dirty="0">
            <a:solidFill>
              <a:srgbClr val="0070C0"/>
            </a:solidFill>
            <a:latin typeface="方正华隶简体" panose="03000509000000000000" pitchFamily="65" charset="-122"/>
            <a:ea typeface="方正华隶简体" panose="03000509000000000000" pitchFamily="65" charset="-122"/>
          </a:endParaRPr>
        </a:p>
      </dgm:t>
    </dgm:pt>
    <dgm:pt modelId="{EA3D2262-7E1E-4ACE-8823-75A77FB2BF90}" type="parTrans" cxnId="{CBAD6A36-EDBC-4F34-B2F0-13090E9B4854}">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B9223A66-C000-423B-AE06-E406A981A9A1}" type="sibTrans" cxnId="{CBAD6A36-EDBC-4F34-B2F0-13090E9B4854}">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D1C1D6F2-54FC-4E52-BC8B-6E54EEEB908F}" type="pres">
      <dgm:prSet presAssocID="{F1781AB9-9B7B-404F-BFEE-D5AE3701B3E4}" presName="Name0" presStyleCnt="0">
        <dgm:presLayoutVars>
          <dgm:chMax val="4"/>
          <dgm:resizeHandles val="exact"/>
        </dgm:presLayoutVars>
      </dgm:prSet>
      <dgm:spPr/>
      <dgm:t>
        <a:bodyPr/>
        <a:lstStyle/>
        <a:p>
          <a:endParaRPr lang="zh-CN" altLang="en-US"/>
        </a:p>
      </dgm:t>
    </dgm:pt>
    <dgm:pt modelId="{8D0340BE-7751-4797-A3E8-BF20EBFAAE1B}" type="pres">
      <dgm:prSet presAssocID="{F1781AB9-9B7B-404F-BFEE-D5AE3701B3E4}" presName="ellipse" presStyleLbl="trBgShp" presStyleIdx="0" presStyleCnt="1"/>
      <dgm:spPr/>
    </dgm:pt>
    <dgm:pt modelId="{CEBFF581-6AD3-4B6B-8A2D-53C8FCBA8125}" type="pres">
      <dgm:prSet presAssocID="{F1781AB9-9B7B-404F-BFEE-D5AE3701B3E4}" presName="arrow1" presStyleLbl="fgShp" presStyleIdx="0" presStyleCnt="1"/>
      <dgm:spPr/>
    </dgm:pt>
    <dgm:pt modelId="{FB45C1FE-08FC-4DF6-BEDE-781375160EC7}" type="pres">
      <dgm:prSet presAssocID="{F1781AB9-9B7B-404F-BFEE-D5AE3701B3E4}" presName="rectangle" presStyleLbl="revTx" presStyleIdx="0" presStyleCnt="1" custScaleX="194063">
        <dgm:presLayoutVars>
          <dgm:bulletEnabled val="1"/>
        </dgm:presLayoutVars>
      </dgm:prSet>
      <dgm:spPr/>
      <dgm:t>
        <a:bodyPr/>
        <a:lstStyle/>
        <a:p>
          <a:endParaRPr lang="zh-CN" altLang="en-US"/>
        </a:p>
      </dgm:t>
    </dgm:pt>
    <dgm:pt modelId="{A7A38BF0-A81D-4143-87EE-88FD6B8F916A}" type="pres">
      <dgm:prSet presAssocID="{A4F2747E-CAFE-48EA-AF98-A99EA8DB1C98}" presName="item1" presStyleLbl="node1" presStyleIdx="0" presStyleCnt="3">
        <dgm:presLayoutVars>
          <dgm:bulletEnabled val="1"/>
        </dgm:presLayoutVars>
      </dgm:prSet>
      <dgm:spPr/>
      <dgm:t>
        <a:bodyPr/>
        <a:lstStyle/>
        <a:p>
          <a:endParaRPr lang="zh-CN" altLang="en-US"/>
        </a:p>
      </dgm:t>
    </dgm:pt>
    <dgm:pt modelId="{6663446E-6EF1-423C-BAE9-68DE6F7B7200}" type="pres">
      <dgm:prSet presAssocID="{9465D445-72A6-4731-9968-E242BC0FA68C}" presName="item2" presStyleLbl="node1" presStyleIdx="1" presStyleCnt="3">
        <dgm:presLayoutVars>
          <dgm:bulletEnabled val="1"/>
        </dgm:presLayoutVars>
      </dgm:prSet>
      <dgm:spPr/>
      <dgm:t>
        <a:bodyPr/>
        <a:lstStyle/>
        <a:p>
          <a:endParaRPr lang="zh-CN" altLang="en-US"/>
        </a:p>
      </dgm:t>
    </dgm:pt>
    <dgm:pt modelId="{DD5CFDFA-D5EF-4047-8244-BE2DAB21F32B}" type="pres">
      <dgm:prSet presAssocID="{DE7CAA02-3112-409B-B896-12CA23546FBC}" presName="item3" presStyleLbl="node1" presStyleIdx="2" presStyleCnt="3">
        <dgm:presLayoutVars>
          <dgm:bulletEnabled val="1"/>
        </dgm:presLayoutVars>
      </dgm:prSet>
      <dgm:spPr/>
      <dgm:t>
        <a:bodyPr/>
        <a:lstStyle/>
        <a:p>
          <a:endParaRPr lang="zh-CN" altLang="en-US"/>
        </a:p>
      </dgm:t>
    </dgm:pt>
    <dgm:pt modelId="{4B24E7E3-A105-431C-986A-CC741E57A57E}" type="pres">
      <dgm:prSet presAssocID="{F1781AB9-9B7B-404F-BFEE-D5AE3701B3E4}" presName="funnel" presStyleLbl="trAlignAcc1" presStyleIdx="0" presStyleCnt="1"/>
      <dgm:spPr/>
    </dgm:pt>
  </dgm:ptLst>
  <dgm:cxnLst>
    <dgm:cxn modelId="{90664DED-E835-4AD6-8CF9-B71A042ACBF0}" type="presOf" srcId="{9465D445-72A6-4731-9968-E242BC0FA68C}" destId="{A7A38BF0-A81D-4143-87EE-88FD6B8F916A}" srcOrd="0" destOrd="0" presId="urn:microsoft.com/office/officeart/2005/8/layout/funnel1"/>
    <dgm:cxn modelId="{93E160F6-3F9B-4B7D-9D27-D14677364C25}" srcId="{F1781AB9-9B7B-404F-BFEE-D5AE3701B3E4}" destId="{A4F2747E-CAFE-48EA-AF98-A99EA8DB1C98}" srcOrd="1" destOrd="0" parTransId="{0C2DB152-94E3-4EBC-83CA-ADB5EAF8EAFC}" sibTransId="{B5075698-EA66-4739-8000-B4C5100A5689}"/>
    <dgm:cxn modelId="{637B927C-2B74-4AE3-9C77-5EB06CD799AA}" srcId="{F1781AB9-9B7B-404F-BFEE-D5AE3701B3E4}" destId="{B4E2342E-5EE1-474A-A1BE-5DAFCE1C74B3}" srcOrd="0" destOrd="0" parTransId="{A6D91EBC-9BF7-47CF-8B80-9639C157EE04}" sibTransId="{9D24A89F-33EE-4B3C-898C-B3CA86D46180}"/>
    <dgm:cxn modelId="{53FB2DF8-EC85-4AB1-925D-FF6307E1FB44}" type="presOf" srcId="{B4E2342E-5EE1-474A-A1BE-5DAFCE1C74B3}" destId="{DD5CFDFA-D5EF-4047-8244-BE2DAB21F32B}" srcOrd="0" destOrd="0" presId="urn:microsoft.com/office/officeart/2005/8/layout/funnel1"/>
    <dgm:cxn modelId="{6E16D88D-8825-4E95-A886-B89940AE9652}" type="presOf" srcId="{DE7CAA02-3112-409B-B896-12CA23546FBC}" destId="{FB45C1FE-08FC-4DF6-BEDE-781375160EC7}" srcOrd="0" destOrd="0" presId="urn:microsoft.com/office/officeart/2005/8/layout/funnel1"/>
    <dgm:cxn modelId="{CBAD6A36-EDBC-4F34-B2F0-13090E9B4854}" srcId="{F1781AB9-9B7B-404F-BFEE-D5AE3701B3E4}" destId="{DE7CAA02-3112-409B-B896-12CA23546FBC}" srcOrd="3" destOrd="0" parTransId="{EA3D2262-7E1E-4ACE-8823-75A77FB2BF90}" sibTransId="{B9223A66-C000-423B-AE06-E406A981A9A1}"/>
    <dgm:cxn modelId="{EB2CCB36-086A-4612-B58F-73A6BC4A4385}" srcId="{F1781AB9-9B7B-404F-BFEE-D5AE3701B3E4}" destId="{9465D445-72A6-4731-9968-E242BC0FA68C}" srcOrd="2" destOrd="0" parTransId="{2971CC68-29C0-4586-85DF-66ED7C72F2A6}" sibTransId="{05258447-E3F2-4E12-8D4E-1B0576ACC7B9}"/>
    <dgm:cxn modelId="{B0E0EFA3-8219-4589-87EC-3E364B049275}" type="presOf" srcId="{F1781AB9-9B7B-404F-BFEE-D5AE3701B3E4}" destId="{D1C1D6F2-54FC-4E52-BC8B-6E54EEEB908F}" srcOrd="0" destOrd="0" presId="urn:microsoft.com/office/officeart/2005/8/layout/funnel1"/>
    <dgm:cxn modelId="{B242D436-D9E3-4B61-AB88-7C646F555ABF}" type="presOf" srcId="{A4F2747E-CAFE-48EA-AF98-A99EA8DB1C98}" destId="{6663446E-6EF1-423C-BAE9-68DE6F7B7200}" srcOrd="0" destOrd="0" presId="urn:microsoft.com/office/officeart/2005/8/layout/funnel1"/>
    <dgm:cxn modelId="{B9B0CC9A-2C6F-4330-BEAD-6C099DA3E67D}" type="presParOf" srcId="{D1C1D6F2-54FC-4E52-BC8B-6E54EEEB908F}" destId="{8D0340BE-7751-4797-A3E8-BF20EBFAAE1B}" srcOrd="0" destOrd="0" presId="urn:microsoft.com/office/officeart/2005/8/layout/funnel1"/>
    <dgm:cxn modelId="{53757171-BA02-4A85-98CF-D40FAE7A19B5}" type="presParOf" srcId="{D1C1D6F2-54FC-4E52-BC8B-6E54EEEB908F}" destId="{CEBFF581-6AD3-4B6B-8A2D-53C8FCBA8125}" srcOrd="1" destOrd="0" presId="urn:microsoft.com/office/officeart/2005/8/layout/funnel1"/>
    <dgm:cxn modelId="{24660DE4-6573-456A-944E-B9DB4895DDD4}" type="presParOf" srcId="{D1C1D6F2-54FC-4E52-BC8B-6E54EEEB908F}" destId="{FB45C1FE-08FC-4DF6-BEDE-781375160EC7}" srcOrd="2" destOrd="0" presId="urn:microsoft.com/office/officeart/2005/8/layout/funnel1"/>
    <dgm:cxn modelId="{EC0FC34E-61A5-40F5-9BA2-3EDB3F749956}" type="presParOf" srcId="{D1C1D6F2-54FC-4E52-BC8B-6E54EEEB908F}" destId="{A7A38BF0-A81D-4143-87EE-88FD6B8F916A}" srcOrd="3" destOrd="0" presId="urn:microsoft.com/office/officeart/2005/8/layout/funnel1"/>
    <dgm:cxn modelId="{56055807-0AF9-4556-8DDC-AF891EDB7855}" type="presParOf" srcId="{D1C1D6F2-54FC-4E52-BC8B-6E54EEEB908F}" destId="{6663446E-6EF1-423C-BAE9-68DE6F7B7200}" srcOrd="4" destOrd="0" presId="urn:microsoft.com/office/officeart/2005/8/layout/funnel1"/>
    <dgm:cxn modelId="{93AB409B-B340-4341-8E84-AAA5A84A28FA}" type="presParOf" srcId="{D1C1D6F2-54FC-4E52-BC8B-6E54EEEB908F}" destId="{DD5CFDFA-D5EF-4047-8244-BE2DAB21F32B}" srcOrd="5" destOrd="0" presId="urn:microsoft.com/office/officeart/2005/8/layout/funnel1"/>
    <dgm:cxn modelId="{DA676D2B-2BC4-48C3-B374-52974AE7D4FD}" type="presParOf" srcId="{D1C1D6F2-54FC-4E52-BC8B-6E54EEEB908F}" destId="{4B24E7E3-A105-431C-986A-CC741E57A57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CFC893-A8DD-45A4-A74B-A7DF94DE97D9}"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zh-CN" altLang="en-US"/>
        </a:p>
      </dgm:t>
    </dgm:pt>
    <dgm:pt modelId="{406F5541-0FDE-4CD8-9754-545EC6C5DA44}">
      <dgm:prSet phldrT="[文本]"/>
      <dgm:spPr/>
      <dgm:t>
        <a:bodyPr/>
        <a:lstStyle/>
        <a:p>
          <a:r>
            <a:rPr lang="zh-CN" altLang="en-US" b="1" dirty="0" smtClean="0">
              <a:latin typeface="方正华隶简体" panose="03000509000000000000" pitchFamily="65" charset="-122"/>
              <a:ea typeface="方正华隶简体" panose="03000509000000000000" pitchFamily="65" charset="-122"/>
            </a:rPr>
            <a:t>项目</a:t>
          </a:r>
          <a:endParaRPr lang="zh-CN" altLang="en-US" b="1" dirty="0">
            <a:latin typeface="方正华隶简体" panose="03000509000000000000" pitchFamily="65" charset="-122"/>
            <a:ea typeface="方正华隶简体" panose="03000509000000000000" pitchFamily="65" charset="-122"/>
          </a:endParaRPr>
        </a:p>
      </dgm:t>
    </dgm:pt>
    <dgm:pt modelId="{24EF5EDA-E949-4C0E-A742-19A35979DF62}" type="parTrans" cxnId="{2CFA375E-513D-4F44-A196-9CD3B419B8E7}">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AADE011F-6408-4581-8A14-4D9293D20D62}" type="sibTrans" cxnId="{2CFA375E-513D-4F44-A196-9CD3B419B8E7}">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2F59AB6D-F9EF-4E73-9C10-C81F92EE0AEB}">
      <dgm:prSet phldrT="[文本]"/>
      <dgm:spPr/>
      <dgm:t>
        <a:bodyPr/>
        <a:lstStyle/>
        <a:p>
          <a:r>
            <a:rPr lang="zh-CN" altLang="en-US" b="1" dirty="0" smtClean="0">
              <a:latin typeface="方正华隶简体" panose="03000509000000000000" pitchFamily="65" charset="-122"/>
              <a:ea typeface="方正华隶简体" panose="03000509000000000000" pitchFamily="65" charset="-122"/>
            </a:rPr>
            <a:t>环保</a:t>
          </a:r>
          <a:endParaRPr lang="zh-CN" altLang="en-US" b="1" dirty="0">
            <a:latin typeface="方正华隶简体" panose="03000509000000000000" pitchFamily="65" charset="-122"/>
            <a:ea typeface="方正华隶简体" panose="03000509000000000000" pitchFamily="65" charset="-122"/>
          </a:endParaRPr>
        </a:p>
      </dgm:t>
    </dgm:pt>
    <dgm:pt modelId="{31DAEB88-20AE-420D-A18A-70062E0AFE3A}" type="parTrans" cxnId="{A4BAC211-58AC-41A7-9945-9EEEBD5EF502}">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8D10DFB0-5CDB-4246-818C-D95D3F0A3F07}" type="sibTrans" cxnId="{A4BAC211-58AC-41A7-9945-9EEEBD5EF502}">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E4255DAE-8E60-444F-9ECE-E792A5CE4F8F}">
      <dgm:prSet phldrT="[文本]"/>
      <dgm:spPr/>
      <dgm:t>
        <a:bodyPr/>
        <a:lstStyle/>
        <a:p>
          <a:r>
            <a:rPr lang="zh-CN" altLang="en-US" b="1" dirty="0" smtClean="0">
              <a:latin typeface="方正华隶简体" panose="03000509000000000000" pitchFamily="65" charset="-122"/>
              <a:ea typeface="方正华隶简体" panose="03000509000000000000" pitchFamily="65" charset="-122"/>
            </a:rPr>
            <a:t>种植</a:t>
          </a:r>
          <a:endParaRPr lang="zh-CN" altLang="en-US" b="1" dirty="0">
            <a:latin typeface="方正华隶简体" panose="03000509000000000000" pitchFamily="65" charset="-122"/>
            <a:ea typeface="方正华隶简体" panose="03000509000000000000" pitchFamily="65" charset="-122"/>
          </a:endParaRPr>
        </a:p>
      </dgm:t>
    </dgm:pt>
    <dgm:pt modelId="{3D34CE14-B2ED-4AA5-8F7F-0550BF434D5D}" type="parTrans" cxnId="{683DB1F7-55DA-409D-B540-592F4BDFA7F4}">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65642F59-982C-49A3-B8BA-06E0DA0D850C}" type="sibTrans" cxnId="{683DB1F7-55DA-409D-B540-592F4BDFA7F4}">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4EABC4DC-073B-425C-932A-4258B81D571F}">
      <dgm:prSet/>
      <dgm:spPr/>
      <dgm:t>
        <a:bodyPr/>
        <a:lstStyle/>
        <a:p>
          <a:r>
            <a:rPr lang="zh-CN" altLang="en-US" b="1" dirty="0" smtClean="0">
              <a:latin typeface="方正华隶简体" panose="03000509000000000000" pitchFamily="65" charset="-122"/>
              <a:ea typeface="方正华隶简体" panose="03000509000000000000" pitchFamily="65" charset="-122"/>
            </a:rPr>
            <a:t>创客</a:t>
          </a:r>
          <a:endParaRPr lang="zh-CN" altLang="en-US" b="1" dirty="0">
            <a:latin typeface="方正华隶简体" panose="03000509000000000000" pitchFamily="65" charset="-122"/>
            <a:ea typeface="方正华隶简体" panose="03000509000000000000" pitchFamily="65" charset="-122"/>
          </a:endParaRPr>
        </a:p>
      </dgm:t>
    </dgm:pt>
    <dgm:pt modelId="{F1FB6DC7-1B94-4677-B239-CC5D6267A456}" type="parTrans" cxnId="{FAACE727-4C7F-4528-A9D1-2E58001C86CE}">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5CE6BE1E-7654-4C46-9BED-C235BAC7E22B}" type="sibTrans" cxnId="{FAACE727-4C7F-4528-A9D1-2E58001C86CE}">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27F7ABF5-D9CC-49AE-B93F-626CF885D528}">
      <dgm:prSet/>
      <dgm:spPr/>
      <dgm:t>
        <a:bodyPr/>
        <a:lstStyle/>
        <a:p>
          <a:r>
            <a:rPr lang="zh-CN" altLang="en-US" b="1" dirty="0" smtClean="0">
              <a:latin typeface="方正华隶简体" panose="03000509000000000000" pitchFamily="65" charset="-122"/>
              <a:ea typeface="方正华隶简体" panose="03000509000000000000" pitchFamily="65" charset="-122"/>
            </a:rPr>
            <a:t>实验</a:t>
          </a:r>
          <a:endParaRPr lang="zh-CN" altLang="en-US" b="1" dirty="0">
            <a:latin typeface="方正华隶简体" panose="03000509000000000000" pitchFamily="65" charset="-122"/>
            <a:ea typeface="方正华隶简体" panose="03000509000000000000" pitchFamily="65" charset="-122"/>
          </a:endParaRPr>
        </a:p>
      </dgm:t>
    </dgm:pt>
    <dgm:pt modelId="{76E5CA2E-0D37-4EA9-AF0D-C7035D12391C}" type="parTrans" cxnId="{14410363-5D0C-42B6-9C7B-A4AC9CC56218}">
      <dgm:prSet/>
      <dgm:spPr/>
      <dgm:t>
        <a:bodyPr/>
        <a:lstStyle/>
        <a:p>
          <a:endParaRPr lang="zh-CN" altLang="en-US"/>
        </a:p>
      </dgm:t>
    </dgm:pt>
    <dgm:pt modelId="{437F388B-D8E7-46BF-A989-C8F356961C3F}" type="sibTrans" cxnId="{14410363-5D0C-42B6-9C7B-A4AC9CC56218}">
      <dgm:prSet/>
      <dgm:spPr/>
      <dgm:t>
        <a:bodyPr/>
        <a:lstStyle/>
        <a:p>
          <a:endParaRPr lang="zh-CN" altLang="en-US"/>
        </a:p>
      </dgm:t>
    </dgm:pt>
    <dgm:pt modelId="{CD9E0C03-6EB9-4322-8A58-A5D0533ABC66}" type="pres">
      <dgm:prSet presAssocID="{78CFC893-A8DD-45A4-A74B-A7DF94DE97D9}" presName="Name0" presStyleCnt="0">
        <dgm:presLayoutVars>
          <dgm:chMax val="1"/>
          <dgm:dir/>
          <dgm:animLvl val="ctr"/>
          <dgm:resizeHandles val="exact"/>
        </dgm:presLayoutVars>
      </dgm:prSet>
      <dgm:spPr/>
      <dgm:t>
        <a:bodyPr/>
        <a:lstStyle/>
        <a:p>
          <a:endParaRPr lang="zh-CN" altLang="en-US"/>
        </a:p>
      </dgm:t>
    </dgm:pt>
    <dgm:pt modelId="{D7BE8BC2-EC4B-4196-B71F-30FA876E59A5}" type="pres">
      <dgm:prSet presAssocID="{406F5541-0FDE-4CD8-9754-545EC6C5DA44}" presName="centerShape" presStyleLbl="node0" presStyleIdx="0" presStyleCnt="1" custScaleX="158666" custScaleY="117291"/>
      <dgm:spPr/>
      <dgm:t>
        <a:bodyPr/>
        <a:lstStyle/>
        <a:p>
          <a:endParaRPr lang="zh-CN" altLang="en-US"/>
        </a:p>
      </dgm:t>
    </dgm:pt>
    <dgm:pt modelId="{B2B821A9-120C-442E-8613-680C8BA4AFC6}" type="pres">
      <dgm:prSet presAssocID="{31DAEB88-20AE-420D-A18A-70062E0AFE3A}" presName="parTrans" presStyleLbl="sibTrans2D1" presStyleIdx="0" presStyleCnt="4"/>
      <dgm:spPr/>
      <dgm:t>
        <a:bodyPr/>
        <a:lstStyle/>
        <a:p>
          <a:endParaRPr lang="zh-CN" altLang="en-US"/>
        </a:p>
      </dgm:t>
    </dgm:pt>
    <dgm:pt modelId="{C720806A-7F45-41FE-A907-816CD01FEA78}" type="pres">
      <dgm:prSet presAssocID="{31DAEB88-20AE-420D-A18A-70062E0AFE3A}" presName="connectorText" presStyleLbl="sibTrans2D1" presStyleIdx="0" presStyleCnt="4"/>
      <dgm:spPr/>
      <dgm:t>
        <a:bodyPr/>
        <a:lstStyle/>
        <a:p>
          <a:endParaRPr lang="zh-CN" altLang="en-US"/>
        </a:p>
      </dgm:t>
    </dgm:pt>
    <dgm:pt modelId="{D71E806E-62D0-4ED5-A97B-5BB650922D49}" type="pres">
      <dgm:prSet presAssocID="{2F59AB6D-F9EF-4E73-9C10-C81F92EE0AEB}" presName="node" presStyleLbl="node1" presStyleIdx="0" presStyleCnt="4" custScaleX="122320" custScaleY="87715" custRadScaleRad="101126">
        <dgm:presLayoutVars>
          <dgm:bulletEnabled val="1"/>
        </dgm:presLayoutVars>
      </dgm:prSet>
      <dgm:spPr/>
      <dgm:t>
        <a:bodyPr/>
        <a:lstStyle/>
        <a:p>
          <a:endParaRPr lang="zh-CN" altLang="en-US"/>
        </a:p>
      </dgm:t>
    </dgm:pt>
    <dgm:pt modelId="{08303624-ECEC-43AE-B6E1-01C6C9FAE231}" type="pres">
      <dgm:prSet presAssocID="{3D34CE14-B2ED-4AA5-8F7F-0550BF434D5D}" presName="parTrans" presStyleLbl="sibTrans2D1" presStyleIdx="1" presStyleCnt="4" custScaleX="134523"/>
      <dgm:spPr/>
      <dgm:t>
        <a:bodyPr/>
        <a:lstStyle/>
        <a:p>
          <a:endParaRPr lang="zh-CN" altLang="en-US"/>
        </a:p>
      </dgm:t>
    </dgm:pt>
    <dgm:pt modelId="{4165EE44-6F99-4F73-B0C8-BDFB070607B3}" type="pres">
      <dgm:prSet presAssocID="{3D34CE14-B2ED-4AA5-8F7F-0550BF434D5D}" presName="connectorText" presStyleLbl="sibTrans2D1" presStyleIdx="1" presStyleCnt="4"/>
      <dgm:spPr/>
      <dgm:t>
        <a:bodyPr/>
        <a:lstStyle/>
        <a:p>
          <a:endParaRPr lang="zh-CN" altLang="en-US"/>
        </a:p>
      </dgm:t>
    </dgm:pt>
    <dgm:pt modelId="{4D85CC08-2314-4298-98CC-9FC5BB9A8C4E}" type="pres">
      <dgm:prSet presAssocID="{E4255DAE-8E60-444F-9ECE-E792A5CE4F8F}" presName="node" presStyleLbl="node1" presStyleIdx="1" presStyleCnt="4" custScaleX="130724" custScaleY="82542" custRadScaleRad="117847" custRadScaleInc="-5509">
        <dgm:presLayoutVars>
          <dgm:bulletEnabled val="1"/>
        </dgm:presLayoutVars>
      </dgm:prSet>
      <dgm:spPr/>
      <dgm:t>
        <a:bodyPr/>
        <a:lstStyle/>
        <a:p>
          <a:endParaRPr lang="zh-CN" altLang="en-US"/>
        </a:p>
      </dgm:t>
    </dgm:pt>
    <dgm:pt modelId="{D45EABB7-6778-4E69-A1C7-A838D14875D8}" type="pres">
      <dgm:prSet presAssocID="{F1FB6DC7-1B94-4677-B239-CC5D6267A456}" presName="parTrans" presStyleLbl="sibTrans2D1" presStyleIdx="2" presStyleCnt="4" custScaleX="117620"/>
      <dgm:spPr/>
      <dgm:t>
        <a:bodyPr/>
        <a:lstStyle/>
        <a:p>
          <a:endParaRPr lang="zh-CN" altLang="en-US"/>
        </a:p>
      </dgm:t>
    </dgm:pt>
    <dgm:pt modelId="{5B9E01F9-5D66-4082-AE90-1FF2C430173E}" type="pres">
      <dgm:prSet presAssocID="{F1FB6DC7-1B94-4677-B239-CC5D6267A456}" presName="connectorText" presStyleLbl="sibTrans2D1" presStyleIdx="2" presStyleCnt="4"/>
      <dgm:spPr/>
      <dgm:t>
        <a:bodyPr/>
        <a:lstStyle/>
        <a:p>
          <a:endParaRPr lang="zh-CN" altLang="en-US"/>
        </a:p>
      </dgm:t>
    </dgm:pt>
    <dgm:pt modelId="{92DEF43E-98D7-4710-9DB2-E14C133F8713}" type="pres">
      <dgm:prSet presAssocID="{4EABC4DC-073B-425C-932A-4258B81D571F}" presName="node" presStyleLbl="node1" presStyleIdx="2" presStyleCnt="4" custScaleX="127069" custScaleY="79020" custRadScaleRad="99333" custRadScaleInc="-6053">
        <dgm:presLayoutVars>
          <dgm:bulletEnabled val="1"/>
        </dgm:presLayoutVars>
      </dgm:prSet>
      <dgm:spPr/>
      <dgm:t>
        <a:bodyPr/>
        <a:lstStyle/>
        <a:p>
          <a:endParaRPr lang="zh-CN" altLang="en-US"/>
        </a:p>
      </dgm:t>
    </dgm:pt>
    <dgm:pt modelId="{AADD43EE-0D2B-4DFD-9B6C-08E09AB9AA04}" type="pres">
      <dgm:prSet presAssocID="{76E5CA2E-0D37-4EA9-AF0D-C7035D12391C}" presName="parTrans" presStyleLbl="sibTrans2D1" presStyleIdx="3" presStyleCnt="4"/>
      <dgm:spPr/>
      <dgm:t>
        <a:bodyPr/>
        <a:lstStyle/>
        <a:p>
          <a:endParaRPr lang="zh-CN" altLang="en-US"/>
        </a:p>
      </dgm:t>
    </dgm:pt>
    <dgm:pt modelId="{D2DDF9B7-09E7-450C-A88A-284190B430FB}" type="pres">
      <dgm:prSet presAssocID="{76E5CA2E-0D37-4EA9-AF0D-C7035D12391C}" presName="connectorText" presStyleLbl="sibTrans2D1" presStyleIdx="3" presStyleCnt="4"/>
      <dgm:spPr/>
      <dgm:t>
        <a:bodyPr/>
        <a:lstStyle/>
        <a:p>
          <a:endParaRPr lang="zh-CN" altLang="en-US"/>
        </a:p>
      </dgm:t>
    </dgm:pt>
    <dgm:pt modelId="{614E8B64-72AC-4EDE-875A-CBA048A6B44A}" type="pres">
      <dgm:prSet presAssocID="{27F7ABF5-D9CC-49AE-B93F-626CF885D528}" presName="node" presStyleLbl="node1" presStyleIdx="3" presStyleCnt="4" custScaleX="135574" custScaleY="84882" custRadScaleRad="125485" custRadScaleInc="995">
        <dgm:presLayoutVars>
          <dgm:bulletEnabled val="1"/>
        </dgm:presLayoutVars>
      </dgm:prSet>
      <dgm:spPr/>
      <dgm:t>
        <a:bodyPr/>
        <a:lstStyle/>
        <a:p>
          <a:endParaRPr lang="zh-CN" altLang="en-US"/>
        </a:p>
      </dgm:t>
    </dgm:pt>
  </dgm:ptLst>
  <dgm:cxnLst>
    <dgm:cxn modelId="{DBD73981-A670-4190-829C-6921B7556119}" type="presOf" srcId="{406F5541-0FDE-4CD8-9754-545EC6C5DA44}" destId="{D7BE8BC2-EC4B-4196-B71F-30FA876E59A5}" srcOrd="0" destOrd="0" presId="urn:microsoft.com/office/officeart/2005/8/layout/radial5"/>
    <dgm:cxn modelId="{399F8918-1A70-48B5-B463-FCF3A84AE80D}" type="presOf" srcId="{27F7ABF5-D9CC-49AE-B93F-626CF885D528}" destId="{614E8B64-72AC-4EDE-875A-CBA048A6B44A}" srcOrd="0" destOrd="0" presId="urn:microsoft.com/office/officeart/2005/8/layout/radial5"/>
    <dgm:cxn modelId="{7DCA4E38-2D0F-4A3C-92C6-A7EA1192BD1C}" type="presOf" srcId="{3D34CE14-B2ED-4AA5-8F7F-0550BF434D5D}" destId="{4165EE44-6F99-4F73-B0C8-BDFB070607B3}" srcOrd="1" destOrd="0" presId="urn:microsoft.com/office/officeart/2005/8/layout/radial5"/>
    <dgm:cxn modelId="{A729213E-3172-4758-9032-1F6DD902E256}" type="presOf" srcId="{76E5CA2E-0D37-4EA9-AF0D-C7035D12391C}" destId="{AADD43EE-0D2B-4DFD-9B6C-08E09AB9AA04}" srcOrd="0" destOrd="0" presId="urn:microsoft.com/office/officeart/2005/8/layout/radial5"/>
    <dgm:cxn modelId="{05839E57-7FFD-4A96-9E20-BAF4062E4027}" type="presOf" srcId="{F1FB6DC7-1B94-4677-B239-CC5D6267A456}" destId="{5B9E01F9-5D66-4082-AE90-1FF2C430173E}" srcOrd="1" destOrd="0" presId="urn:microsoft.com/office/officeart/2005/8/layout/radial5"/>
    <dgm:cxn modelId="{DDD96A7F-ED52-408B-8368-C96AE2575554}" type="presOf" srcId="{E4255DAE-8E60-444F-9ECE-E792A5CE4F8F}" destId="{4D85CC08-2314-4298-98CC-9FC5BB9A8C4E}" srcOrd="0" destOrd="0" presId="urn:microsoft.com/office/officeart/2005/8/layout/radial5"/>
    <dgm:cxn modelId="{2CFA375E-513D-4F44-A196-9CD3B419B8E7}" srcId="{78CFC893-A8DD-45A4-A74B-A7DF94DE97D9}" destId="{406F5541-0FDE-4CD8-9754-545EC6C5DA44}" srcOrd="0" destOrd="0" parTransId="{24EF5EDA-E949-4C0E-A742-19A35979DF62}" sibTransId="{AADE011F-6408-4581-8A14-4D9293D20D62}"/>
    <dgm:cxn modelId="{0FC245CC-E176-4F9E-9AB2-E9742957D03D}" type="presOf" srcId="{31DAEB88-20AE-420D-A18A-70062E0AFE3A}" destId="{B2B821A9-120C-442E-8613-680C8BA4AFC6}" srcOrd="0" destOrd="0" presId="urn:microsoft.com/office/officeart/2005/8/layout/radial5"/>
    <dgm:cxn modelId="{BD25E22A-89EB-4DF1-BABE-BCE8FCA67692}" type="presOf" srcId="{3D34CE14-B2ED-4AA5-8F7F-0550BF434D5D}" destId="{08303624-ECEC-43AE-B6E1-01C6C9FAE231}" srcOrd="0" destOrd="0" presId="urn:microsoft.com/office/officeart/2005/8/layout/radial5"/>
    <dgm:cxn modelId="{683DB1F7-55DA-409D-B540-592F4BDFA7F4}" srcId="{406F5541-0FDE-4CD8-9754-545EC6C5DA44}" destId="{E4255DAE-8E60-444F-9ECE-E792A5CE4F8F}" srcOrd="1" destOrd="0" parTransId="{3D34CE14-B2ED-4AA5-8F7F-0550BF434D5D}" sibTransId="{65642F59-982C-49A3-B8BA-06E0DA0D850C}"/>
    <dgm:cxn modelId="{B377C9CE-C9E6-4D18-8C69-07C41D0C2E2F}" type="presOf" srcId="{4EABC4DC-073B-425C-932A-4258B81D571F}" destId="{92DEF43E-98D7-4710-9DB2-E14C133F8713}" srcOrd="0" destOrd="0" presId="urn:microsoft.com/office/officeart/2005/8/layout/radial5"/>
    <dgm:cxn modelId="{14410363-5D0C-42B6-9C7B-A4AC9CC56218}" srcId="{406F5541-0FDE-4CD8-9754-545EC6C5DA44}" destId="{27F7ABF5-D9CC-49AE-B93F-626CF885D528}" srcOrd="3" destOrd="0" parTransId="{76E5CA2E-0D37-4EA9-AF0D-C7035D12391C}" sibTransId="{437F388B-D8E7-46BF-A989-C8F356961C3F}"/>
    <dgm:cxn modelId="{03511C2D-1716-4F34-9A0F-F8A9ADD2B6A5}" type="presOf" srcId="{F1FB6DC7-1B94-4677-B239-CC5D6267A456}" destId="{D45EABB7-6778-4E69-A1C7-A838D14875D8}" srcOrd="0" destOrd="0" presId="urn:microsoft.com/office/officeart/2005/8/layout/radial5"/>
    <dgm:cxn modelId="{D7090BA1-81D6-4F94-8815-01C02AA3D3B1}" type="presOf" srcId="{76E5CA2E-0D37-4EA9-AF0D-C7035D12391C}" destId="{D2DDF9B7-09E7-450C-A88A-284190B430FB}" srcOrd="1" destOrd="0" presId="urn:microsoft.com/office/officeart/2005/8/layout/radial5"/>
    <dgm:cxn modelId="{FAACE727-4C7F-4528-A9D1-2E58001C86CE}" srcId="{406F5541-0FDE-4CD8-9754-545EC6C5DA44}" destId="{4EABC4DC-073B-425C-932A-4258B81D571F}" srcOrd="2" destOrd="0" parTransId="{F1FB6DC7-1B94-4677-B239-CC5D6267A456}" sibTransId="{5CE6BE1E-7654-4C46-9BED-C235BAC7E22B}"/>
    <dgm:cxn modelId="{9B61CD44-B2B2-4CFE-BC65-DAAE3414D346}" type="presOf" srcId="{2F59AB6D-F9EF-4E73-9C10-C81F92EE0AEB}" destId="{D71E806E-62D0-4ED5-A97B-5BB650922D49}" srcOrd="0" destOrd="0" presId="urn:microsoft.com/office/officeart/2005/8/layout/radial5"/>
    <dgm:cxn modelId="{4E462178-06C4-4546-BD87-D02435E1677B}" type="presOf" srcId="{31DAEB88-20AE-420D-A18A-70062E0AFE3A}" destId="{C720806A-7F45-41FE-A907-816CD01FEA78}" srcOrd="1" destOrd="0" presId="urn:microsoft.com/office/officeart/2005/8/layout/radial5"/>
    <dgm:cxn modelId="{A4BAC211-58AC-41A7-9945-9EEEBD5EF502}" srcId="{406F5541-0FDE-4CD8-9754-545EC6C5DA44}" destId="{2F59AB6D-F9EF-4E73-9C10-C81F92EE0AEB}" srcOrd="0" destOrd="0" parTransId="{31DAEB88-20AE-420D-A18A-70062E0AFE3A}" sibTransId="{8D10DFB0-5CDB-4246-818C-D95D3F0A3F07}"/>
    <dgm:cxn modelId="{0036D6C5-79F9-4BA5-BF7F-7E49CD6CC499}" type="presOf" srcId="{78CFC893-A8DD-45A4-A74B-A7DF94DE97D9}" destId="{CD9E0C03-6EB9-4322-8A58-A5D0533ABC66}" srcOrd="0" destOrd="0" presId="urn:microsoft.com/office/officeart/2005/8/layout/radial5"/>
    <dgm:cxn modelId="{CC893CA0-A088-4EC8-9A5A-6151ECA376F0}" type="presParOf" srcId="{CD9E0C03-6EB9-4322-8A58-A5D0533ABC66}" destId="{D7BE8BC2-EC4B-4196-B71F-30FA876E59A5}" srcOrd="0" destOrd="0" presId="urn:microsoft.com/office/officeart/2005/8/layout/radial5"/>
    <dgm:cxn modelId="{1E932068-ADE1-42A2-8170-2F173A4D45AD}" type="presParOf" srcId="{CD9E0C03-6EB9-4322-8A58-A5D0533ABC66}" destId="{B2B821A9-120C-442E-8613-680C8BA4AFC6}" srcOrd="1" destOrd="0" presId="urn:microsoft.com/office/officeart/2005/8/layout/radial5"/>
    <dgm:cxn modelId="{EE077E52-739C-4CF0-A77E-D5CCDE071AAF}" type="presParOf" srcId="{B2B821A9-120C-442E-8613-680C8BA4AFC6}" destId="{C720806A-7F45-41FE-A907-816CD01FEA78}" srcOrd="0" destOrd="0" presId="urn:microsoft.com/office/officeart/2005/8/layout/radial5"/>
    <dgm:cxn modelId="{0B3A85D7-45FF-4D3D-AA19-7D7EDC9CE3E9}" type="presParOf" srcId="{CD9E0C03-6EB9-4322-8A58-A5D0533ABC66}" destId="{D71E806E-62D0-4ED5-A97B-5BB650922D49}" srcOrd="2" destOrd="0" presId="urn:microsoft.com/office/officeart/2005/8/layout/radial5"/>
    <dgm:cxn modelId="{D96615C4-41F6-43C0-A82D-299428A8852D}" type="presParOf" srcId="{CD9E0C03-6EB9-4322-8A58-A5D0533ABC66}" destId="{08303624-ECEC-43AE-B6E1-01C6C9FAE231}" srcOrd="3" destOrd="0" presId="urn:microsoft.com/office/officeart/2005/8/layout/radial5"/>
    <dgm:cxn modelId="{F65BE2D2-AB59-4F4C-91C0-A5B1EA7C4460}" type="presParOf" srcId="{08303624-ECEC-43AE-B6E1-01C6C9FAE231}" destId="{4165EE44-6F99-4F73-B0C8-BDFB070607B3}" srcOrd="0" destOrd="0" presId="urn:microsoft.com/office/officeart/2005/8/layout/radial5"/>
    <dgm:cxn modelId="{78C6E27B-BF67-40E0-8260-83E1BC918C6E}" type="presParOf" srcId="{CD9E0C03-6EB9-4322-8A58-A5D0533ABC66}" destId="{4D85CC08-2314-4298-98CC-9FC5BB9A8C4E}" srcOrd="4" destOrd="0" presId="urn:microsoft.com/office/officeart/2005/8/layout/radial5"/>
    <dgm:cxn modelId="{4621C980-316C-44B3-8D5A-9251BC2D91BD}" type="presParOf" srcId="{CD9E0C03-6EB9-4322-8A58-A5D0533ABC66}" destId="{D45EABB7-6778-4E69-A1C7-A838D14875D8}" srcOrd="5" destOrd="0" presId="urn:microsoft.com/office/officeart/2005/8/layout/radial5"/>
    <dgm:cxn modelId="{343DFEFE-ECE1-4811-821D-7F50F27D98F2}" type="presParOf" srcId="{D45EABB7-6778-4E69-A1C7-A838D14875D8}" destId="{5B9E01F9-5D66-4082-AE90-1FF2C430173E}" srcOrd="0" destOrd="0" presId="urn:microsoft.com/office/officeart/2005/8/layout/radial5"/>
    <dgm:cxn modelId="{724702B1-2478-4CFE-B965-F4D67D0AAC48}" type="presParOf" srcId="{CD9E0C03-6EB9-4322-8A58-A5D0533ABC66}" destId="{92DEF43E-98D7-4710-9DB2-E14C133F8713}" srcOrd="6" destOrd="0" presId="urn:microsoft.com/office/officeart/2005/8/layout/radial5"/>
    <dgm:cxn modelId="{9188BE68-3346-4C83-BAD0-8DF315A3EF20}" type="presParOf" srcId="{CD9E0C03-6EB9-4322-8A58-A5D0533ABC66}" destId="{AADD43EE-0D2B-4DFD-9B6C-08E09AB9AA04}" srcOrd="7" destOrd="0" presId="urn:microsoft.com/office/officeart/2005/8/layout/radial5"/>
    <dgm:cxn modelId="{80802AE0-F4F8-47F2-AA49-9BCE76FF5608}" type="presParOf" srcId="{AADD43EE-0D2B-4DFD-9B6C-08E09AB9AA04}" destId="{D2DDF9B7-09E7-450C-A88A-284190B430FB}" srcOrd="0" destOrd="0" presId="urn:microsoft.com/office/officeart/2005/8/layout/radial5"/>
    <dgm:cxn modelId="{4E2FD22B-B4FC-45DA-866A-DF3D14B5FBE5}" type="presParOf" srcId="{CD9E0C03-6EB9-4322-8A58-A5D0533ABC66}" destId="{614E8B64-72AC-4EDE-875A-CBA048A6B44A}"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CFC893-A8DD-45A4-A74B-A7DF94DE97D9}"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zh-CN" altLang="en-US"/>
        </a:p>
      </dgm:t>
    </dgm:pt>
    <dgm:pt modelId="{406F5541-0FDE-4CD8-9754-545EC6C5DA44}">
      <dgm:prSet phldrT="[文本]"/>
      <dgm:spPr/>
      <dgm:t>
        <a:bodyPr/>
        <a:lstStyle/>
        <a:p>
          <a:r>
            <a:rPr lang="zh-CN" altLang="en-US" b="1" dirty="0" smtClean="0">
              <a:latin typeface="方正华隶简体" panose="03000509000000000000" pitchFamily="65" charset="-122"/>
              <a:ea typeface="方正华隶简体" panose="03000509000000000000" pitchFamily="65" charset="-122"/>
            </a:rPr>
            <a:t>时间</a:t>
          </a:r>
          <a:endParaRPr lang="zh-CN" altLang="en-US" b="1" dirty="0">
            <a:latin typeface="方正华隶简体" panose="03000509000000000000" pitchFamily="65" charset="-122"/>
            <a:ea typeface="方正华隶简体" panose="03000509000000000000" pitchFamily="65" charset="-122"/>
          </a:endParaRPr>
        </a:p>
      </dgm:t>
    </dgm:pt>
    <dgm:pt modelId="{24EF5EDA-E949-4C0E-A742-19A35979DF62}" type="parTrans" cxnId="{2CFA375E-513D-4F44-A196-9CD3B419B8E7}">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AADE011F-6408-4581-8A14-4D9293D20D62}" type="sibTrans" cxnId="{2CFA375E-513D-4F44-A196-9CD3B419B8E7}">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2F59AB6D-F9EF-4E73-9C10-C81F92EE0AEB}">
      <dgm:prSet phldrT="[文本]" custT="1"/>
      <dgm:spPr/>
      <dgm:t>
        <a:bodyPr/>
        <a:lstStyle/>
        <a:p>
          <a:r>
            <a:rPr lang="zh-CN" altLang="en-US" sz="2800" b="1" dirty="0" smtClean="0">
              <a:latin typeface="方正华隶简体" panose="03000509000000000000" pitchFamily="65" charset="-122"/>
              <a:ea typeface="方正华隶简体" panose="03000509000000000000" pitchFamily="65" charset="-122"/>
            </a:rPr>
            <a:t>综合实践</a:t>
          </a:r>
          <a:endParaRPr lang="zh-CN" altLang="en-US" sz="2800" b="1" dirty="0">
            <a:latin typeface="方正华隶简体" panose="03000509000000000000" pitchFamily="65" charset="-122"/>
            <a:ea typeface="方正华隶简体" panose="03000509000000000000" pitchFamily="65" charset="-122"/>
          </a:endParaRPr>
        </a:p>
      </dgm:t>
    </dgm:pt>
    <dgm:pt modelId="{31DAEB88-20AE-420D-A18A-70062E0AFE3A}" type="parTrans" cxnId="{A4BAC211-58AC-41A7-9945-9EEEBD5EF502}">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8D10DFB0-5CDB-4246-818C-D95D3F0A3F07}" type="sibTrans" cxnId="{A4BAC211-58AC-41A7-9945-9EEEBD5EF502}">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E4255DAE-8E60-444F-9ECE-E792A5CE4F8F}">
      <dgm:prSet phldrT="[文本]" custT="1"/>
      <dgm:spPr/>
      <dgm:t>
        <a:bodyPr/>
        <a:lstStyle/>
        <a:p>
          <a:r>
            <a:rPr lang="zh-CN" altLang="en-US" sz="2800" b="1" dirty="0" smtClean="0">
              <a:latin typeface="方正华隶简体" panose="03000509000000000000" pitchFamily="65" charset="-122"/>
              <a:ea typeface="方正华隶简体" panose="03000509000000000000" pitchFamily="65" charset="-122"/>
            </a:rPr>
            <a:t>学校课程</a:t>
          </a:r>
          <a:endParaRPr lang="zh-CN" altLang="en-US" sz="2800" b="1" dirty="0">
            <a:latin typeface="方正华隶简体" panose="03000509000000000000" pitchFamily="65" charset="-122"/>
            <a:ea typeface="方正华隶简体" panose="03000509000000000000" pitchFamily="65" charset="-122"/>
          </a:endParaRPr>
        </a:p>
      </dgm:t>
    </dgm:pt>
    <dgm:pt modelId="{3D34CE14-B2ED-4AA5-8F7F-0550BF434D5D}" type="parTrans" cxnId="{683DB1F7-55DA-409D-B540-592F4BDFA7F4}">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65642F59-982C-49A3-B8BA-06E0DA0D850C}" type="sibTrans" cxnId="{683DB1F7-55DA-409D-B540-592F4BDFA7F4}">
      <dgm:prSet/>
      <dgm:spPr/>
      <dgm:t>
        <a:bodyPr/>
        <a:lstStyle/>
        <a:p>
          <a:endParaRPr lang="zh-CN" altLang="en-US" b="1">
            <a:latin typeface="方正华隶简体" panose="03000509000000000000" pitchFamily="65" charset="-122"/>
            <a:ea typeface="方正华隶简体" panose="03000509000000000000" pitchFamily="65" charset="-122"/>
          </a:endParaRPr>
        </a:p>
      </dgm:t>
    </dgm:pt>
    <dgm:pt modelId="{4EABC4DC-073B-425C-932A-4258B81D571F}">
      <dgm:prSet custT="1"/>
      <dgm:spPr/>
      <dgm:t>
        <a:bodyPr/>
        <a:lstStyle/>
        <a:p>
          <a:r>
            <a:rPr lang="zh-CN" altLang="en-US" sz="2800" b="1" dirty="0" smtClean="0">
              <a:latin typeface="方正华隶简体" panose="03000509000000000000" pitchFamily="65" charset="-122"/>
              <a:ea typeface="方正华隶简体" panose="03000509000000000000" pitchFamily="65" charset="-122"/>
            </a:rPr>
            <a:t>课外活动</a:t>
          </a:r>
          <a:endParaRPr lang="zh-CN" altLang="en-US" sz="2800" b="1" dirty="0">
            <a:latin typeface="方正华隶简体" panose="03000509000000000000" pitchFamily="65" charset="-122"/>
            <a:ea typeface="方正华隶简体" panose="03000509000000000000" pitchFamily="65" charset="-122"/>
          </a:endParaRPr>
        </a:p>
      </dgm:t>
    </dgm:pt>
    <dgm:pt modelId="{F1FB6DC7-1B94-4677-B239-CC5D6267A456}" type="parTrans" cxnId="{FAACE727-4C7F-4528-A9D1-2E58001C86CE}">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5CE6BE1E-7654-4C46-9BED-C235BAC7E22B}" type="sibTrans" cxnId="{FAACE727-4C7F-4528-A9D1-2E58001C86CE}">
      <dgm:prSet/>
      <dgm:spPr/>
      <dgm:t>
        <a:bodyPr/>
        <a:lstStyle/>
        <a:p>
          <a:endParaRPr lang="zh-CN" altLang="en-US">
            <a:latin typeface="方正华隶简体" panose="03000509000000000000" pitchFamily="65" charset="-122"/>
            <a:ea typeface="方正华隶简体" panose="03000509000000000000" pitchFamily="65" charset="-122"/>
          </a:endParaRPr>
        </a:p>
      </dgm:t>
    </dgm:pt>
    <dgm:pt modelId="{5323135E-55A1-4590-A57D-4392F2EFB981}">
      <dgm:prSet phldrT="[文本]" custT="1"/>
      <dgm:spPr/>
      <dgm:t>
        <a:bodyPr/>
        <a:lstStyle/>
        <a:p>
          <a:r>
            <a:rPr lang="zh-CN" altLang="en-US" sz="2800" b="1" dirty="0" smtClean="0">
              <a:latin typeface="方正华隶简体" panose="03000509000000000000" pitchFamily="65" charset="-122"/>
              <a:ea typeface="方正华隶简体" panose="03000509000000000000" pitchFamily="65" charset="-122"/>
            </a:rPr>
            <a:t>网络平台</a:t>
          </a:r>
          <a:endParaRPr lang="zh-CN" altLang="en-US" sz="2800" b="1" dirty="0">
            <a:latin typeface="方正华隶简体" panose="03000509000000000000" pitchFamily="65" charset="-122"/>
            <a:ea typeface="方正华隶简体" panose="03000509000000000000" pitchFamily="65" charset="-122"/>
          </a:endParaRPr>
        </a:p>
      </dgm:t>
    </dgm:pt>
    <dgm:pt modelId="{C092941C-48CF-40C1-ACAF-090F3DAA9405}" type="parTrans" cxnId="{053E7C3D-D901-4AB9-B772-D74BAB6F806F}">
      <dgm:prSet/>
      <dgm:spPr/>
      <dgm:t>
        <a:bodyPr/>
        <a:lstStyle/>
        <a:p>
          <a:endParaRPr lang="zh-CN" altLang="en-US"/>
        </a:p>
      </dgm:t>
    </dgm:pt>
    <dgm:pt modelId="{FA211F1D-E8E8-4E91-B628-F7F2446FC1D3}" type="sibTrans" cxnId="{053E7C3D-D901-4AB9-B772-D74BAB6F806F}">
      <dgm:prSet/>
      <dgm:spPr/>
      <dgm:t>
        <a:bodyPr/>
        <a:lstStyle/>
        <a:p>
          <a:endParaRPr lang="zh-CN" altLang="en-US"/>
        </a:p>
      </dgm:t>
    </dgm:pt>
    <dgm:pt modelId="{06FECF2C-A28B-4C95-ADB5-788416191914}">
      <dgm:prSet custT="1"/>
      <dgm:spPr/>
      <dgm:t>
        <a:bodyPr/>
        <a:lstStyle/>
        <a:p>
          <a:r>
            <a:rPr lang="zh-CN" altLang="en-US" sz="2800" b="1" dirty="0" smtClean="0">
              <a:latin typeface="方正华隶简体" panose="03000509000000000000" pitchFamily="65" charset="-122"/>
              <a:ea typeface="方正华隶简体" panose="03000509000000000000" pitchFamily="65" charset="-122"/>
            </a:rPr>
            <a:t>课余时间</a:t>
          </a:r>
          <a:endParaRPr lang="zh-CN" altLang="en-US" sz="2800" b="1" dirty="0">
            <a:latin typeface="方正华隶简体" panose="03000509000000000000" pitchFamily="65" charset="-122"/>
            <a:ea typeface="方正华隶简体" panose="03000509000000000000" pitchFamily="65" charset="-122"/>
          </a:endParaRPr>
        </a:p>
      </dgm:t>
    </dgm:pt>
    <dgm:pt modelId="{2A7CC3FD-7A09-4EAC-883F-AA148C330211}" type="parTrans" cxnId="{8CB11027-8076-4DE0-96C4-1FBDD334ED19}">
      <dgm:prSet/>
      <dgm:spPr/>
      <dgm:t>
        <a:bodyPr/>
        <a:lstStyle/>
        <a:p>
          <a:endParaRPr lang="zh-CN" altLang="en-US"/>
        </a:p>
      </dgm:t>
    </dgm:pt>
    <dgm:pt modelId="{59512A2C-382A-46C4-8F2C-A100703E6348}" type="sibTrans" cxnId="{8CB11027-8076-4DE0-96C4-1FBDD334ED19}">
      <dgm:prSet/>
      <dgm:spPr/>
      <dgm:t>
        <a:bodyPr/>
        <a:lstStyle/>
        <a:p>
          <a:endParaRPr lang="zh-CN" altLang="en-US"/>
        </a:p>
      </dgm:t>
    </dgm:pt>
    <dgm:pt modelId="{CD9E0C03-6EB9-4322-8A58-A5D0533ABC66}" type="pres">
      <dgm:prSet presAssocID="{78CFC893-A8DD-45A4-A74B-A7DF94DE97D9}" presName="Name0" presStyleCnt="0">
        <dgm:presLayoutVars>
          <dgm:chMax val="1"/>
          <dgm:dir/>
          <dgm:animLvl val="ctr"/>
          <dgm:resizeHandles val="exact"/>
        </dgm:presLayoutVars>
      </dgm:prSet>
      <dgm:spPr/>
      <dgm:t>
        <a:bodyPr/>
        <a:lstStyle/>
        <a:p>
          <a:endParaRPr lang="zh-CN" altLang="en-US"/>
        </a:p>
      </dgm:t>
    </dgm:pt>
    <dgm:pt modelId="{D7BE8BC2-EC4B-4196-B71F-30FA876E59A5}" type="pres">
      <dgm:prSet presAssocID="{406F5541-0FDE-4CD8-9754-545EC6C5DA44}" presName="centerShape" presStyleLbl="node0" presStyleIdx="0" presStyleCnt="1" custScaleX="158666" custScaleY="117291"/>
      <dgm:spPr/>
      <dgm:t>
        <a:bodyPr/>
        <a:lstStyle/>
        <a:p>
          <a:endParaRPr lang="zh-CN" altLang="en-US"/>
        </a:p>
      </dgm:t>
    </dgm:pt>
    <dgm:pt modelId="{B2B821A9-120C-442E-8613-680C8BA4AFC6}" type="pres">
      <dgm:prSet presAssocID="{31DAEB88-20AE-420D-A18A-70062E0AFE3A}" presName="parTrans" presStyleLbl="sibTrans2D1" presStyleIdx="0" presStyleCnt="5"/>
      <dgm:spPr/>
      <dgm:t>
        <a:bodyPr/>
        <a:lstStyle/>
        <a:p>
          <a:endParaRPr lang="zh-CN" altLang="en-US"/>
        </a:p>
      </dgm:t>
    </dgm:pt>
    <dgm:pt modelId="{C720806A-7F45-41FE-A907-816CD01FEA78}" type="pres">
      <dgm:prSet presAssocID="{31DAEB88-20AE-420D-A18A-70062E0AFE3A}" presName="connectorText" presStyleLbl="sibTrans2D1" presStyleIdx="0" presStyleCnt="5"/>
      <dgm:spPr/>
      <dgm:t>
        <a:bodyPr/>
        <a:lstStyle/>
        <a:p>
          <a:endParaRPr lang="zh-CN" altLang="en-US"/>
        </a:p>
      </dgm:t>
    </dgm:pt>
    <dgm:pt modelId="{D71E806E-62D0-4ED5-A97B-5BB650922D49}" type="pres">
      <dgm:prSet presAssocID="{2F59AB6D-F9EF-4E73-9C10-C81F92EE0AEB}" presName="node" presStyleLbl="node1" presStyleIdx="0" presStyleCnt="5" custScaleX="166582" custScaleY="66149" custRadScaleRad="101126">
        <dgm:presLayoutVars>
          <dgm:bulletEnabled val="1"/>
        </dgm:presLayoutVars>
      </dgm:prSet>
      <dgm:spPr/>
      <dgm:t>
        <a:bodyPr/>
        <a:lstStyle/>
        <a:p>
          <a:endParaRPr lang="zh-CN" altLang="en-US"/>
        </a:p>
      </dgm:t>
    </dgm:pt>
    <dgm:pt modelId="{330E100A-98AA-4ECF-8F08-D275465159FA}" type="pres">
      <dgm:prSet presAssocID="{C092941C-48CF-40C1-ACAF-090F3DAA9405}" presName="parTrans" presStyleLbl="sibTrans2D1" presStyleIdx="1" presStyleCnt="5"/>
      <dgm:spPr/>
      <dgm:t>
        <a:bodyPr/>
        <a:lstStyle/>
        <a:p>
          <a:endParaRPr lang="zh-CN" altLang="en-US"/>
        </a:p>
      </dgm:t>
    </dgm:pt>
    <dgm:pt modelId="{FA3D11DE-3B3A-4CB2-B602-70407A0005CE}" type="pres">
      <dgm:prSet presAssocID="{C092941C-48CF-40C1-ACAF-090F3DAA9405}" presName="connectorText" presStyleLbl="sibTrans2D1" presStyleIdx="1" presStyleCnt="5"/>
      <dgm:spPr/>
      <dgm:t>
        <a:bodyPr/>
        <a:lstStyle/>
        <a:p>
          <a:endParaRPr lang="zh-CN" altLang="en-US"/>
        </a:p>
      </dgm:t>
    </dgm:pt>
    <dgm:pt modelId="{B4633445-86B7-4696-A745-3B2900247B14}" type="pres">
      <dgm:prSet presAssocID="{5323135E-55A1-4590-A57D-4392F2EFB981}" presName="node" presStyleLbl="node1" presStyleIdx="1" presStyleCnt="5" custScaleX="169784" custScaleY="64110" custRadScaleRad="137254" custRadScaleInc="-1818">
        <dgm:presLayoutVars>
          <dgm:bulletEnabled val="1"/>
        </dgm:presLayoutVars>
      </dgm:prSet>
      <dgm:spPr/>
      <dgm:t>
        <a:bodyPr/>
        <a:lstStyle/>
        <a:p>
          <a:endParaRPr lang="zh-CN" altLang="en-US"/>
        </a:p>
      </dgm:t>
    </dgm:pt>
    <dgm:pt modelId="{08303624-ECEC-43AE-B6E1-01C6C9FAE231}" type="pres">
      <dgm:prSet presAssocID="{3D34CE14-B2ED-4AA5-8F7F-0550BF434D5D}" presName="parTrans" presStyleLbl="sibTrans2D1" presStyleIdx="2" presStyleCnt="5" custScaleX="131076" custLinFactNeighborY="-4034"/>
      <dgm:spPr/>
      <dgm:t>
        <a:bodyPr/>
        <a:lstStyle/>
        <a:p>
          <a:endParaRPr lang="zh-CN" altLang="en-US"/>
        </a:p>
      </dgm:t>
    </dgm:pt>
    <dgm:pt modelId="{4165EE44-6F99-4F73-B0C8-BDFB070607B3}" type="pres">
      <dgm:prSet presAssocID="{3D34CE14-B2ED-4AA5-8F7F-0550BF434D5D}" presName="connectorText" presStyleLbl="sibTrans2D1" presStyleIdx="2" presStyleCnt="5"/>
      <dgm:spPr/>
      <dgm:t>
        <a:bodyPr/>
        <a:lstStyle/>
        <a:p>
          <a:endParaRPr lang="zh-CN" altLang="en-US"/>
        </a:p>
      </dgm:t>
    </dgm:pt>
    <dgm:pt modelId="{4D85CC08-2314-4298-98CC-9FC5BB9A8C4E}" type="pres">
      <dgm:prSet presAssocID="{E4255DAE-8E60-444F-9ECE-E792A5CE4F8F}" presName="node" presStyleLbl="node1" presStyleIdx="2" presStyleCnt="5" custScaleX="162957" custScaleY="65572" custRadScaleRad="115603" custRadScaleInc="-45135">
        <dgm:presLayoutVars>
          <dgm:bulletEnabled val="1"/>
        </dgm:presLayoutVars>
      </dgm:prSet>
      <dgm:spPr/>
      <dgm:t>
        <a:bodyPr/>
        <a:lstStyle/>
        <a:p>
          <a:endParaRPr lang="zh-CN" altLang="en-US"/>
        </a:p>
      </dgm:t>
    </dgm:pt>
    <dgm:pt modelId="{D45EABB7-6778-4E69-A1C7-A838D14875D8}" type="pres">
      <dgm:prSet presAssocID="{F1FB6DC7-1B94-4677-B239-CC5D6267A456}" presName="parTrans" presStyleLbl="sibTrans2D1" presStyleIdx="3" presStyleCnt="5" custScaleX="117620"/>
      <dgm:spPr/>
      <dgm:t>
        <a:bodyPr/>
        <a:lstStyle/>
        <a:p>
          <a:endParaRPr lang="zh-CN" altLang="en-US"/>
        </a:p>
      </dgm:t>
    </dgm:pt>
    <dgm:pt modelId="{5B9E01F9-5D66-4082-AE90-1FF2C430173E}" type="pres">
      <dgm:prSet presAssocID="{F1FB6DC7-1B94-4677-B239-CC5D6267A456}" presName="connectorText" presStyleLbl="sibTrans2D1" presStyleIdx="3" presStyleCnt="5"/>
      <dgm:spPr/>
      <dgm:t>
        <a:bodyPr/>
        <a:lstStyle/>
        <a:p>
          <a:endParaRPr lang="zh-CN" altLang="en-US"/>
        </a:p>
      </dgm:t>
    </dgm:pt>
    <dgm:pt modelId="{92DEF43E-98D7-4710-9DB2-E14C133F8713}" type="pres">
      <dgm:prSet presAssocID="{4EABC4DC-073B-425C-932A-4258B81D571F}" presName="node" presStyleLbl="node1" presStyleIdx="3" presStyleCnt="5" custScaleX="143141" custScaleY="63606" custRadScaleRad="128329" custRadScaleInc="57794">
        <dgm:presLayoutVars>
          <dgm:bulletEnabled val="1"/>
        </dgm:presLayoutVars>
      </dgm:prSet>
      <dgm:spPr/>
      <dgm:t>
        <a:bodyPr/>
        <a:lstStyle/>
        <a:p>
          <a:endParaRPr lang="zh-CN" altLang="en-US"/>
        </a:p>
      </dgm:t>
    </dgm:pt>
    <dgm:pt modelId="{F4E691AD-F825-49BD-A1FB-7D968A5BF758}" type="pres">
      <dgm:prSet presAssocID="{2A7CC3FD-7A09-4EAC-883F-AA148C330211}" presName="parTrans" presStyleLbl="sibTrans2D1" presStyleIdx="4" presStyleCnt="5"/>
      <dgm:spPr/>
      <dgm:t>
        <a:bodyPr/>
        <a:lstStyle/>
        <a:p>
          <a:endParaRPr lang="zh-CN" altLang="en-US"/>
        </a:p>
      </dgm:t>
    </dgm:pt>
    <dgm:pt modelId="{55FE9057-9513-49AE-9C46-BB7290496D4D}" type="pres">
      <dgm:prSet presAssocID="{2A7CC3FD-7A09-4EAC-883F-AA148C330211}" presName="connectorText" presStyleLbl="sibTrans2D1" presStyleIdx="4" presStyleCnt="5"/>
      <dgm:spPr/>
      <dgm:t>
        <a:bodyPr/>
        <a:lstStyle/>
        <a:p>
          <a:endParaRPr lang="zh-CN" altLang="en-US"/>
        </a:p>
      </dgm:t>
    </dgm:pt>
    <dgm:pt modelId="{CF3EDCF1-F872-4A55-BD58-71DD645839C7}" type="pres">
      <dgm:prSet presAssocID="{06FECF2C-A28B-4C95-ADB5-788416191914}" presName="node" presStyleLbl="node1" presStyleIdx="4" presStyleCnt="5" custScaleX="154900" custScaleY="56255" custRadScaleRad="134011" custRadScaleInc="-1747">
        <dgm:presLayoutVars>
          <dgm:bulletEnabled val="1"/>
        </dgm:presLayoutVars>
      </dgm:prSet>
      <dgm:spPr/>
      <dgm:t>
        <a:bodyPr/>
        <a:lstStyle/>
        <a:p>
          <a:endParaRPr lang="zh-CN" altLang="en-US"/>
        </a:p>
      </dgm:t>
    </dgm:pt>
  </dgm:ptLst>
  <dgm:cxnLst>
    <dgm:cxn modelId="{2B68BF09-DB1B-44AF-8C74-1B2C65F25C63}" type="presOf" srcId="{78CFC893-A8DD-45A4-A74B-A7DF94DE97D9}" destId="{CD9E0C03-6EB9-4322-8A58-A5D0533ABC66}" srcOrd="0" destOrd="0" presId="urn:microsoft.com/office/officeart/2005/8/layout/radial5"/>
    <dgm:cxn modelId="{78AD173C-4F06-4BA7-A3D7-089A26124654}" type="presOf" srcId="{5323135E-55A1-4590-A57D-4392F2EFB981}" destId="{B4633445-86B7-4696-A745-3B2900247B14}" srcOrd="0" destOrd="0" presId="urn:microsoft.com/office/officeart/2005/8/layout/radial5"/>
    <dgm:cxn modelId="{E67DB721-04E5-4C8D-B363-5208E7922238}" type="presOf" srcId="{4EABC4DC-073B-425C-932A-4258B81D571F}" destId="{92DEF43E-98D7-4710-9DB2-E14C133F8713}" srcOrd="0" destOrd="0" presId="urn:microsoft.com/office/officeart/2005/8/layout/radial5"/>
    <dgm:cxn modelId="{A4BAC211-58AC-41A7-9945-9EEEBD5EF502}" srcId="{406F5541-0FDE-4CD8-9754-545EC6C5DA44}" destId="{2F59AB6D-F9EF-4E73-9C10-C81F92EE0AEB}" srcOrd="0" destOrd="0" parTransId="{31DAEB88-20AE-420D-A18A-70062E0AFE3A}" sibTransId="{8D10DFB0-5CDB-4246-818C-D95D3F0A3F07}"/>
    <dgm:cxn modelId="{42EEF3F2-BD70-4AAA-BA56-62D1533EBC84}" type="presOf" srcId="{C092941C-48CF-40C1-ACAF-090F3DAA9405}" destId="{330E100A-98AA-4ECF-8F08-D275465159FA}" srcOrd="0" destOrd="0" presId="urn:microsoft.com/office/officeart/2005/8/layout/radial5"/>
    <dgm:cxn modelId="{E4B5427C-7BEB-400C-AA04-8BAF8999CF67}" type="presOf" srcId="{F1FB6DC7-1B94-4677-B239-CC5D6267A456}" destId="{5B9E01F9-5D66-4082-AE90-1FF2C430173E}" srcOrd="1" destOrd="0" presId="urn:microsoft.com/office/officeart/2005/8/layout/radial5"/>
    <dgm:cxn modelId="{AF55E8CB-98F8-4A14-BE1A-3E659A941A3D}" type="presOf" srcId="{C092941C-48CF-40C1-ACAF-090F3DAA9405}" destId="{FA3D11DE-3B3A-4CB2-B602-70407A0005CE}" srcOrd="1" destOrd="0" presId="urn:microsoft.com/office/officeart/2005/8/layout/radial5"/>
    <dgm:cxn modelId="{F414DA2B-CDF0-498D-A843-6D29BF9D8030}" type="presOf" srcId="{F1FB6DC7-1B94-4677-B239-CC5D6267A456}" destId="{D45EABB7-6778-4E69-A1C7-A838D14875D8}" srcOrd="0" destOrd="0" presId="urn:microsoft.com/office/officeart/2005/8/layout/radial5"/>
    <dgm:cxn modelId="{1655AB41-A670-49BB-95F7-E922FE483694}" type="presOf" srcId="{3D34CE14-B2ED-4AA5-8F7F-0550BF434D5D}" destId="{4165EE44-6F99-4F73-B0C8-BDFB070607B3}" srcOrd="1" destOrd="0" presId="urn:microsoft.com/office/officeart/2005/8/layout/radial5"/>
    <dgm:cxn modelId="{652EA875-F75B-4B62-98C2-44819D99CF19}" type="presOf" srcId="{2A7CC3FD-7A09-4EAC-883F-AA148C330211}" destId="{55FE9057-9513-49AE-9C46-BB7290496D4D}" srcOrd="1" destOrd="0" presId="urn:microsoft.com/office/officeart/2005/8/layout/radial5"/>
    <dgm:cxn modelId="{053E7C3D-D901-4AB9-B772-D74BAB6F806F}" srcId="{406F5541-0FDE-4CD8-9754-545EC6C5DA44}" destId="{5323135E-55A1-4590-A57D-4392F2EFB981}" srcOrd="1" destOrd="0" parTransId="{C092941C-48CF-40C1-ACAF-090F3DAA9405}" sibTransId="{FA211F1D-E8E8-4E91-B628-F7F2446FC1D3}"/>
    <dgm:cxn modelId="{0587DE0A-5624-4D5D-BAB1-C2007C266AA3}" type="presOf" srcId="{31DAEB88-20AE-420D-A18A-70062E0AFE3A}" destId="{B2B821A9-120C-442E-8613-680C8BA4AFC6}" srcOrd="0" destOrd="0" presId="urn:microsoft.com/office/officeart/2005/8/layout/radial5"/>
    <dgm:cxn modelId="{8CB11027-8076-4DE0-96C4-1FBDD334ED19}" srcId="{406F5541-0FDE-4CD8-9754-545EC6C5DA44}" destId="{06FECF2C-A28B-4C95-ADB5-788416191914}" srcOrd="4" destOrd="0" parTransId="{2A7CC3FD-7A09-4EAC-883F-AA148C330211}" sibTransId="{59512A2C-382A-46C4-8F2C-A100703E6348}"/>
    <dgm:cxn modelId="{FAACE727-4C7F-4528-A9D1-2E58001C86CE}" srcId="{406F5541-0FDE-4CD8-9754-545EC6C5DA44}" destId="{4EABC4DC-073B-425C-932A-4258B81D571F}" srcOrd="3" destOrd="0" parTransId="{F1FB6DC7-1B94-4677-B239-CC5D6267A456}" sibTransId="{5CE6BE1E-7654-4C46-9BED-C235BAC7E22B}"/>
    <dgm:cxn modelId="{2CFA375E-513D-4F44-A196-9CD3B419B8E7}" srcId="{78CFC893-A8DD-45A4-A74B-A7DF94DE97D9}" destId="{406F5541-0FDE-4CD8-9754-545EC6C5DA44}" srcOrd="0" destOrd="0" parTransId="{24EF5EDA-E949-4C0E-A742-19A35979DF62}" sibTransId="{AADE011F-6408-4581-8A14-4D9293D20D62}"/>
    <dgm:cxn modelId="{9D1BCB50-4F3F-4AB0-9A3D-C0AB6AA43106}" type="presOf" srcId="{3D34CE14-B2ED-4AA5-8F7F-0550BF434D5D}" destId="{08303624-ECEC-43AE-B6E1-01C6C9FAE231}" srcOrd="0" destOrd="0" presId="urn:microsoft.com/office/officeart/2005/8/layout/radial5"/>
    <dgm:cxn modelId="{4805B1FD-AE26-4037-974B-0B8E56DBC3D5}" type="presOf" srcId="{E4255DAE-8E60-444F-9ECE-E792A5CE4F8F}" destId="{4D85CC08-2314-4298-98CC-9FC5BB9A8C4E}" srcOrd="0" destOrd="0" presId="urn:microsoft.com/office/officeart/2005/8/layout/radial5"/>
    <dgm:cxn modelId="{683DB1F7-55DA-409D-B540-592F4BDFA7F4}" srcId="{406F5541-0FDE-4CD8-9754-545EC6C5DA44}" destId="{E4255DAE-8E60-444F-9ECE-E792A5CE4F8F}" srcOrd="2" destOrd="0" parTransId="{3D34CE14-B2ED-4AA5-8F7F-0550BF434D5D}" sibTransId="{65642F59-982C-49A3-B8BA-06E0DA0D850C}"/>
    <dgm:cxn modelId="{62E907A1-D1A7-4148-A9EE-B567D9D75A03}" type="presOf" srcId="{06FECF2C-A28B-4C95-ADB5-788416191914}" destId="{CF3EDCF1-F872-4A55-BD58-71DD645839C7}" srcOrd="0" destOrd="0" presId="urn:microsoft.com/office/officeart/2005/8/layout/radial5"/>
    <dgm:cxn modelId="{5F0486BE-BBF5-476F-A603-19E3FFEC4ED2}" type="presOf" srcId="{2F59AB6D-F9EF-4E73-9C10-C81F92EE0AEB}" destId="{D71E806E-62D0-4ED5-A97B-5BB650922D49}" srcOrd="0" destOrd="0" presId="urn:microsoft.com/office/officeart/2005/8/layout/radial5"/>
    <dgm:cxn modelId="{A79D93B7-0629-488A-9CAB-1AF7AE6A8AB4}" type="presOf" srcId="{31DAEB88-20AE-420D-A18A-70062E0AFE3A}" destId="{C720806A-7F45-41FE-A907-816CD01FEA78}" srcOrd="1" destOrd="0" presId="urn:microsoft.com/office/officeart/2005/8/layout/radial5"/>
    <dgm:cxn modelId="{C5DF1CDE-ADBB-49D7-AEB9-D344A290B53D}" type="presOf" srcId="{406F5541-0FDE-4CD8-9754-545EC6C5DA44}" destId="{D7BE8BC2-EC4B-4196-B71F-30FA876E59A5}" srcOrd="0" destOrd="0" presId="urn:microsoft.com/office/officeart/2005/8/layout/radial5"/>
    <dgm:cxn modelId="{4DAFB160-6D68-4CAE-A1C0-EC6C82B538F5}" type="presOf" srcId="{2A7CC3FD-7A09-4EAC-883F-AA148C330211}" destId="{F4E691AD-F825-49BD-A1FB-7D968A5BF758}" srcOrd="0" destOrd="0" presId="urn:microsoft.com/office/officeart/2005/8/layout/radial5"/>
    <dgm:cxn modelId="{B86E91FE-6A75-4BF0-8E17-BAE6CA2A5DBD}" type="presParOf" srcId="{CD9E0C03-6EB9-4322-8A58-A5D0533ABC66}" destId="{D7BE8BC2-EC4B-4196-B71F-30FA876E59A5}" srcOrd="0" destOrd="0" presId="urn:microsoft.com/office/officeart/2005/8/layout/radial5"/>
    <dgm:cxn modelId="{8B15FBEB-76A1-4872-B0C3-5A539EA3784D}" type="presParOf" srcId="{CD9E0C03-6EB9-4322-8A58-A5D0533ABC66}" destId="{B2B821A9-120C-442E-8613-680C8BA4AFC6}" srcOrd="1" destOrd="0" presId="urn:microsoft.com/office/officeart/2005/8/layout/radial5"/>
    <dgm:cxn modelId="{922844E6-CCE2-409F-BB5B-1CF84CE9FD61}" type="presParOf" srcId="{B2B821A9-120C-442E-8613-680C8BA4AFC6}" destId="{C720806A-7F45-41FE-A907-816CD01FEA78}" srcOrd="0" destOrd="0" presId="urn:microsoft.com/office/officeart/2005/8/layout/radial5"/>
    <dgm:cxn modelId="{F45FA061-D9E8-44EF-85AA-B5A0B14432D4}" type="presParOf" srcId="{CD9E0C03-6EB9-4322-8A58-A5D0533ABC66}" destId="{D71E806E-62D0-4ED5-A97B-5BB650922D49}" srcOrd="2" destOrd="0" presId="urn:microsoft.com/office/officeart/2005/8/layout/radial5"/>
    <dgm:cxn modelId="{DBDA94BA-5B22-4BB0-9088-B128D8E26BD7}" type="presParOf" srcId="{CD9E0C03-6EB9-4322-8A58-A5D0533ABC66}" destId="{330E100A-98AA-4ECF-8F08-D275465159FA}" srcOrd="3" destOrd="0" presId="urn:microsoft.com/office/officeart/2005/8/layout/radial5"/>
    <dgm:cxn modelId="{D8BA0B11-7A6E-4EED-965E-93332A80A7A4}" type="presParOf" srcId="{330E100A-98AA-4ECF-8F08-D275465159FA}" destId="{FA3D11DE-3B3A-4CB2-B602-70407A0005CE}" srcOrd="0" destOrd="0" presId="urn:microsoft.com/office/officeart/2005/8/layout/radial5"/>
    <dgm:cxn modelId="{E0F0F9B0-6E1F-49CC-9F31-88F6FD0DC216}" type="presParOf" srcId="{CD9E0C03-6EB9-4322-8A58-A5D0533ABC66}" destId="{B4633445-86B7-4696-A745-3B2900247B14}" srcOrd="4" destOrd="0" presId="urn:microsoft.com/office/officeart/2005/8/layout/radial5"/>
    <dgm:cxn modelId="{1C098CA0-688C-478A-A44E-8127112658D0}" type="presParOf" srcId="{CD9E0C03-6EB9-4322-8A58-A5D0533ABC66}" destId="{08303624-ECEC-43AE-B6E1-01C6C9FAE231}" srcOrd="5" destOrd="0" presId="urn:microsoft.com/office/officeart/2005/8/layout/radial5"/>
    <dgm:cxn modelId="{3CF88207-487C-44E8-9234-C7B5F2A838BF}" type="presParOf" srcId="{08303624-ECEC-43AE-B6E1-01C6C9FAE231}" destId="{4165EE44-6F99-4F73-B0C8-BDFB070607B3}" srcOrd="0" destOrd="0" presId="urn:microsoft.com/office/officeart/2005/8/layout/radial5"/>
    <dgm:cxn modelId="{CBF4BDE4-7DB3-4340-9712-CB2E3E568F47}" type="presParOf" srcId="{CD9E0C03-6EB9-4322-8A58-A5D0533ABC66}" destId="{4D85CC08-2314-4298-98CC-9FC5BB9A8C4E}" srcOrd="6" destOrd="0" presId="urn:microsoft.com/office/officeart/2005/8/layout/radial5"/>
    <dgm:cxn modelId="{7F77E52E-F5A0-4120-A218-4101889A0F98}" type="presParOf" srcId="{CD9E0C03-6EB9-4322-8A58-A5D0533ABC66}" destId="{D45EABB7-6778-4E69-A1C7-A838D14875D8}" srcOrd="7" destOrd="0" presId="urn:microsoft.com/office/officeart/2005/8/layout/radial5"/>
    <dgm:cxn modelId="{44207643-A2CE-4194-BABA-D2515D4ABF70}" type="presParOf" srcId="{D45EABB7-6778-4E69-A1C7-A838D14875D8}" destId="{5B9E01F9-5D66-4082-AE90-1FF2C430173E}" srcOrd="0" destOrd="0" presId="urn:microsoft.com/office/officeart/2005/8/layout/radial5"/>
    <dgm:cxn modelId="{0E41B25D-1715-43AA-B3C1-42B2AFF1D7A2}" type="presParOf" srcId="{CD9E0C03-6EB9-4322-8A58-A5D0533ABC66}" destId="{92DEF43E-98D7-4710-9DB2-E14C133F8713}" srcOrd="8" destOrd="0" presId="urn:microsoft.com/office/officeart/2005/8/layout/radial5"/>
    <dgm:cxn modelId="{EAC2A4C0-A19C-4940-8FA1-684A0A91465A}" type="presParOf" srcId="{CD9E0C03-6EB9-4322-8A58-A5D0533ABC66}" destId="{F4E691AD-F825-49BD-A1FB-7D968A5BF758}" srcOrd="9" destOrd="0" presId="urn:microsoft.com/office/officeart/2005/8/layout/radial5"/>
    <dgm:cxn modelId="{A611414D-98BA-4DE8-9EDA-73BBE0F72E86}" type="presParOf" srcId="{F4E691AD-F825-49BD-A1FB-7D968A5BF758}" destId="{55FE9057-9513-49AE-9C46-BB7290496D4D}" srcOrd="0" destOrd="0" presId="urn:microsoft.com/office/officeart/2005/8/layout/radial5"/>
    <dgm:cxn modelId="{7F9BD862-1975-4EC1-8B36-02BF51BB20A9}" type="presParOf" srcId="{CD9E0C03-6EB9-4322-8A58-A5D0533ABC66}" destId="{CF3EDCF1-F872-4A55-BD58-71DD645839C7}"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09010F-81E3-444B-870F-FCC53D3BD97E}" type="doc">
      <dgm:prSet loTypeId="urn:microsoft.com/office/officeart/2005/8/layout/hProcess3" loCatId="process" qsTypeId="urn:microsoft.com/office/officeart/2005/8/quickstyle/simple1" qsCatId="simple" csTypeId="urn:microsoft.com/office/officeart/2005/8/colors/accent6_5" csCatId="accent6" phldr="1"/>
      <dgm:spPr/>
    </dgm:pt>
    <dgm:pt modelId="{59DDB6A1-B9D9-4617-A531-685E6E3BBDEB}">
      <dgm:prSet phldrT="[文本]" custT="1"/>
      <dgm:spPr/>
      <dgm:t>
        <a:bodyPr/>
        <a:lstStyle/>
        <a:p>
          <a:r>
            <a:rPr lang="zh-CN" altLang="en-US" sz="2800" dirty="0" smtClean="0">
              <a:latin typeface="方正华隶简体" panose="03000509000000000000" pitchFamily="65" charset="-122"/>
              <a:ea typeface="方正华隶简体" panose="03000509000000000000" pitchFamily="65" charset="-122"/>
            </a:rPr>
            <a:t>群学网</a:t>
          </a:r>
          <a:endParaRPr lang="zh-CN" altLang="en-US" sz="2800" dirty="0">
            <a:latin typeface="方正华隶简体" panose="03000509000000000000" pitchFamily="65" charset="-122"/>
            <a:ea typeface="方正华隶简体" panose="03000509000000000000" pitchFamily="65" charset="-122"/>
          </a:endParaRPr>
        </a:p>
      </dgm:t>
    </dgm:pt>
    <dgm:pt modelId="{6A2ECC61-7A59-40A8-9253-4DF0AA982643}" type="parTrans" cxnId="{7CDC936D-1890-436C-87D1-268062062BC7}">
      <dgm:prSet/>
      <dgm:spPr/>
      <dgm:t>
        <a:bodyPr/>
        <a:lstStyle/>
        <a:p>
          <a:endParaRPr lang="zh-CN" altLang="en-US" sz="2800">
            <a:latin typeface="方正华隶简体" panose="03000509000000000000" pitchFamily="65" charset="-122"/>
            <a:ea typeface="方正华隶简体" panose="03000509000000000000" pitchFamily="65" charset="-122"/>
          </a:endParaRPr>
        </a:p>
      </dgm:t>
    </dgm:pt>
    <dgm:pt modelId="{E19A6EE9-D79D-4C0C-B17E-064E2F57859D}" type="sibTrans" cxnId="{7CDC936D-1890-436C-87D1-268062062BC7}">
      <dgm:prSet/>
      <dgm:spPr/>
      <dgm:t>
        <a:bodyPr/>
        <a:lstStyle/>
        <a:p>
          <a:endParaRPr lang="zh-CN" altLang="en-US" sz="2800">
            <a:latin typeface="方正华隶简体" panose="03000509000000000000" pitchFamily="65" charset="-122"/>
            <a:ea typeface="方正华隶简体" panose="03000509000000000000" pitchFamily="65" charset="-122"/>
          </a:endParaRPr>
        </a:p>
      </dgm:t>
    </dgm:pt>
    <dgm:pt modelId="{AF037011-092A-4D9A-BA05-06FD4DD51651}" type="pres">
      <dgm:prSet presAssocID="{F009010F-81E3-444B-870F-FCC53D3BD97E}" presName="Name0" presStyleCnt="0">
        <dgm:presLayoutVars>
          <dgm:dir/>
          <dgm:animLvl val="lvl"/>
          <dgm:resizeHandles val="exact"/>
        </dgm:presLayoutVars>
      </dgm:prSet>
      <dgm:spPr/>
    </dgm:pt>
    <dgm:pt modelId="{6E9C6F85-43F2-426A-AA99-EBE59821D008}" type="pres">
      <dgm:prSet presAssocID="{F009010F-81E3-444B-870F-FCC53D3BD97E}" presName="dummy" presStyleCnt="0"/>
      <dgm:spPr/>
    </dgm:pt>
    <dgm:pt modelId="{D5722576-9F91-4DCA-9DDE-0DCCBB15A948}" type="pres">
      <dgm:prSet presAssocID="{F009010F-81E3-444B-870F-FCC53D3BD97E}" presName="linH" presStyleCnt="0"/>
      <dgm:spPr/>
    </dgm:pt>
    <dgm:pt modelId="{9D0B6BC2-605A-4AA1-AE7F-E17CCC4B4371}" type="pres">
      <dgm:prSet presAssocID="{F009010F-81E3-444B-870F-FCC53D3BD97E}" presName="padding1" presStyleCnt="0"/>
      <dgm:spPr/>
    </dgm:pt>
    <dgm:pt modelId="{B247D80D-AC34-41A6-89B0-ECFDFF199401}" type="pres">
      <dgm:prSet presAssocID="{59DDB6A1-B9D9-4617-A531-685E6E3BBDEB}" presName="linV" presStyleCnt="0"/>
      <dgm:spPr/>
    </dgm:pt>
    <dgm:pt modelId="{5ECFD62C-18B6-494F-9D08-7EBFCFF2F1E1}" type="pres">
      <dgm:prSet presAssocID="{59DDB6A1-B9D9-4617-A531-685E6E3BBDEB}" presName="spVertical1" presStyleCnt="0"/>
      <dgm:spPr/>
    </dgm:pt>
    <dgm:pt modelId="{3963D90D-33DF-48C4-808D-A436B91E7E85}" type="pres">
      <dgm:prSet presAssocID="{59DDB6A1-B9D9-4617-A531-685E6E3BBDEB}" presName="parTx" presStyleLbl="revTx" presStyleIdx="0" presStyleCnt="1" custLinFactNeighborX="-5615">
        <dgm:presLayoutVars>
          <dgm:chMax val="0"/>
          <dgm:chPref val="0"/>
          <dgm:bulletEnabled val="1"/>
        </dgm:presLayoutVars>
      </dgm:prSet>
      <dgm:spPr/>
      <dgm:t>
        <a:bodyPr/>
        <a:lstStyle/>
        <a:p>
          <a:endParaRPr lang="zh-CN" altLang="en-US"/>
        </a:p>
      </dgm:t>
    </dgm:pt>
    <dgm:pt modelId="{20B5AB09-4470-46DE-B274-DB86AE33C0A8}" type="pres">
      <dgm:prSet presAssocID="{59DDB6A1-B9D9-4617-A531-685E6E3BBDEB}" presName="spVertical2" presStyleCnt="0"/>
      <dgm:spPr/>
    </dgm:pt>
    <dgm:pt modelId="{AF390878-AA12-4BF5-8FC7-78775750032C}" type="pres">
      <dgm:prSet presAssocID="{59DDB6A1-B9D9-4617-A531-685E6E3BBDEB}" presName="spVertical3" presStyleCnt="0"/>
      <dgm:spPr/>
    </dgm:pt>
    <dgm:pt modelId="{874B8183-23B3-4BED-9EB6-13E8563D587B}" type="pres">
      <dgm:prSet presAssocID="{F009010F-81E3-444B-870F-FCC53D3BD97E}" presName="padding2" presStyleCnt="0"/>
      <dgm:spPr/>
    </dgm:pt>
    <dgm:pt modelId="{BDF1BB44-D112-40AA-BF6E-15CF101C97EB}" type="pres">
      <dgm:prSet presAssocID="{F009010F-81E3-444B-870F-FCC53D3BD97E}" presName="negArrow" presStyleCnt="0"/>
      <dgm:spPr/>
    </dgm:pt>
    <dgm:pt modelId="{71C64818-63B0-4377-B4B4-1B83DF9DB0F3}" type="pres">
      <dgm:prSet presAssocID="{F009010F-81E3-444B-870F-FCC53D3BD97E}" presName="backgroundArrow" presStyleLbl="node1" presStyleIdx="0" presStyleCnt="1" custLinFactNeighborX="973"/>
      <dgm:spPr/>
    </dgm:pt>
  </dgm:ptLst>
  <dgm:cxnLst>
    <dgm:cxn modelId="{8BBB183C-D2D9-4243-AB1B-E168CB8E322B}" type="presOf" srcId="{59DDB6A1-B9D9-4617-A531-685E6E3BBDEB}" destId="{3963D90D-33DF-48C4-808D-A436B91E7E85}" srcOrd="0" destOrd="0" presId="urn:microsoft.com/office/officeart/2005/8/layout/hProcess3"/>
    <dgm:cxn modelId="{7CDC936D-1890-436C-87D1-268062062BC7}" srcId="{F009010F-81E3-444B-870F-FCC53D3BD97E}" destId="{59DDB6A1-B9D9-4617-A531-685E6E3BBDEB}" srcOrd="0" destOrd="0" parTransId="{6A2ECC61-7A59-40A8-9253-4DF0AA982643}" sibTransId="{E19A6EE9-D79D-4C0C-B17E-064E2F57859D}"/>
    <dgm:cxn modelId="{31CDA122-E758-4276-920D-15D70201642B}" type="presOf" srcId="{F009010F-81E3-444B-870F-FCC53D3BD97E}" destId="{AF037011-092A-4D9A-BA05-06FD4DD51651}" srcOrd="0" destOrd="0" presId="urn:microsoft.com/office/officeart/2005/8/layout/hProcess3"/>
    <dgm:cxn modelId="{1994CE1E-5174-487D-91B9-2A0584D12BE6}" type="presParOf" srcId="{AF037011-092A-4D9A-BA05-06FD4DD51651}" destId="{6E9C6F85-43F2-426A-AA99-EBE59821D008}" srcOrd="0" destOrd="0" presId="urn:microsoft.com/office/officeart/2005/8/layout/hProcess3"/>
    <dgm:cxn modelId="{8914CCCF-0077-49E4-93A2-6E61D2C0086C}" type="presParOf" srcId="{AF037011-092A-4D9A-BA05-06FD4DD51651}" destId="{D5722576-9F91-4DCA-9DDE-0DCCBB15A948}" srcOrd="1" destOrd="0" presId="urn:microsoft.com/office/officeart/2005/8/layout/hProcess3"/>
    <dgm:cxn modelId="{A23D7092-5ED1-4F51-97E5-54525B7390B8}" type="presParOf" srcId="{D5722576-9F91-4DCA-9DDE-0DCCBB15A948}" destId="{9D0B6BC2-605A-4AA1-AE7F-E17CCC4B4371}" srcOrd="0" destOrd="0" presId="urn:microsoft.com/office/officeart/2005/8/layout/hProcess3"/>
    <dgm:cxn modelId="{646030EF-34B9-470B-BE81-742B99BC38F7}" type="presParOf" srcId="{D5722576-9F91-4DCA-9DDE-0DCCBB15A948}" destId="{B247D80D-AC34-41A6-89B0-ECFDFF199401}" srcOrd="1" destOrd="0" presId="urn:microsoft.com/office/officeart/2005/8/layout/hProcess3"/>
    <dgm:cxn modelId="{409B0577-CB0F-4F7A-B4AC-DB642CEA32CC}" type="presParOf" srcId="{B247D80D-AC34-41A6-89B0-ECFDFF199401}" destId="{5ECFD62C-18B6-494F-9D08-7EBFCFF2F1E1}" srcOrd="0" destOrd="0" presId="urn:microsoft.com/office/officeart/2005/8/layout/hProcess3"/>
    <dgm:cxn modelId="{4773F70E-A09D-4A14-83B3-59530559333F}" type="presParOf" srcId="{B247D80D-AC34-41A6-89B0-ECFDFF199401}" destId="{3963D90D-33DF-48C4-808D-A436B91E7E85}" srcOrd="1" destOrd="0" presId="urn:microsoft.com/office/officeart/2005/8/layout/hProcess3"/>
    <dgm:cxn modelId="{C9823C84-8F2E-4048-8005-22809B74B501}" type="presParOf" srcId="{B247D80D-AC34-41A6-89B0-ECFDFF199401}" destId="{20B5AB09-4470-46DE-B274-DB86AE33C0A8}" srcOrd="2" destOrd="0" presId="urn:microsoft.com/office/officeart/2005/8/layout/hProcess3"/>
    <dgm:cxn modelId="{EF0572A2-7570-4AF3-9D63-7B191E6E50B1}" type="presParOf" srcId="{B247D80D-AC34-41A6-89B0-ECFDFF199401}" destId="{AF390878-AA12-4BF5-8FC7-78775750032C}" srcOrd="3" destOrd="0" presId="urn:microsoft.com/office/officeart/2005/8/layout/hProcess3"/>
    <dgm:cxn modelId="{1EDA15E7-A3C9-4CA7-82D2-7CC442D83283}" type="presParOf" srcId="{D5722576-9F91-4DCA-9DDE-0DCCBB15A948}" destId="{874B8183-23B3-4BED-9EB6-13E8563D587B}" srcOrd="2" destOrd="0" presId="urn:microsoft.com/office/officeart/2005/8/layout/hProcess3"/>
    <dgm:cxn modelId="{E78F7C0E-CDDE-4697-A90C-32D2DA5C4C56}" type="presParOf" srcId="{D5722576-9F91-4DCA-9DDE-0DCCBB15A948}" destId="{BDF1BB44-D112-40AA-BF6E-15CF101C97EB}" srcOrd="3" destOrd="0" presId="urn:microsoft.com/office/officeart/2005/8/layout/hProcess3"/>
    <dgm:cxn modelId="{30661FD1-D878-4C4E-8358-300E4FC65918}" type="presParOf" srcId="{D5722576-9F91-4DCA-9DDE-0DCCBB15A948}" destId="{71C64818-63B0-4377-B4B4-1B83DF9DB0F3}"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09010F-81E3-444B-870F-FCC53D3BD97E}" type="doc">
      <dgm:prSet loTypeId="urn:microsoft.com/office/officeart/2005/8/layout/hProcess3" loCatId="process" qsTypeId="urn:microsoft.com/office/officeart/2005/8/quickstyle/simple1" qsCatId="simple" csTypeId="urn:microsoft.com/office/officeart/2005/8/colors/accent6_5" csCatId="accent6" phldr="1"/>
      <dgm:spPr/>
    </dgm:pt>
    <dgm:pt modelId="{59DDB6A1-B9D9-4617-A531-685E6E3BBDEB}">
      <dgm:prSet phldrT="[文本]" custT="1"/>
      <dgm:spPr/>
      <dgm:t>
        <a:bodyPr/>
        <a:lstStyle/>
        <a:p>
          <a:r>
            <a:rPr lang="zh-CN" altLang="en-US" sz="2800" dirty="0" smtClean="0">
              <a:latin typeface="方正华隶简体" panose="03000509000000000000" pitchFamily="65" charset="-122"/>
              <a:ea typeface="方正华隶简体" panose="03000509000000000000" pitchFamily="65" charset="-122"/>
            </a:rPr>
            <a:t>青岛市教育资源公共服务平台</a:t>
          </a:r>
          <a:endParaRPr lang="zh-CN" altLang="en-US" sz="2800" dirty="0">
            <a:latin typeface="方正华隶简体" panose="03000509000000000000" pitchFamily="65" charset="-122"/>
            <a:ea typeface="方正华隶简体" panose="03000509000000000000" pitchFamily="65" charset="-122"/>
          </a:endParaRPr>
        </a:p>
      </dgm:t>
    </dgm:pt>
    <dgm:pt modelId="{6A2ECC61-7A59-40A8-9253-4DF0AA982643}" type="parTrans" cxnId="{7CDC936D-1890-436C-87D1-268062062BC7}">
      <dgm:prSet/>
      <dgm:spPr/>
      <dgm:t>
        <a:bodyPr/>
        <a:lstStyle/>
        <a:p>
          <a:endParaRPr lang="zh-CN" altLang="en-US" sz="2800">
            <a:latin typeface="方正华隶简体" panose="03000509000000000000" pitchFamily="65" charset="-122"/>
            <a:ea typeface="方正华隶简体" panose="03000509000000000000" pitchFamily="65" charset="-122"/>
          </a:endParaRPr>
        </a:p>
      </dgm:t>
    </dgm:pt>
    <dgm:pt modelId="{E19A6EE9-D79D-4C0C-B17E-064E2F57859D}" type="sibTrans" cxnId="{7CDC936D-1890-436C-87D1-268062062BC7}">
      <dgm:prSet/>
      <dgm:spPr/>
      <dgm:t>
        <a:bodyPr/>
        <a:lstStyle/>
        <a:p>
          <a:endParaRPr lang="zh-CN" altLang="en-US" sz="2800">
            <a:latin typeface="方正华隶简体" panose="03000509000000000000" pitchFamily="65" charset="-122"/>
            <a:ea typeface="方正华隶简体" panose="03000509000000000000" pitchFamily="65" charset="-122"/>
          </a:endParaRPr>
        </a:p>
      </dgm:t>
    </dgm:pt>
    <dgm:pt modelId="{AF037011-092A-4D9A-BA05-06FD4DD51651}" type="pres">
      <dgm:prSet presAssocID="{F009010F-81E3-444B-870F-FCC53D3BD97E}" presName="Name0" presStyleCnt="0">
        <dgm:presLayoutVars>
          <dgm:dir/>
          <dgm:animLvl val="lvl"/>
          <dgm:resizeHandles val="exact"/>
        </dgm:presLayoutVars>
      </dgm:prSet>
      <dgm:spPr/>
    </dgm:pt>
    <dgm:pt modelId="{6E9C6F85-43F2-426A-AA99-EBE59821D008}" type="pres">
      <dgm:prSet presAssocID="{F009010F-81E3-444B-870F-FCC53D3BD97E}" presName="dummy" presStyleCnt="0"/>
      <dgm:spPr/>
    </dgm:pt>
    <dgm:pt modelId="{D5722576-9F91-4DCA-9DDE-0DCCBB15A948}" type="pres">
      <dgm:prSet presAssocID="{F009010F-81E3-444B-870F-FCC53D3BD97E}" presName="linH" presStyleCnt="0"/>
      <dgm:spPr/>
    </dgm:pt>
    <dgm:pt modelId="{9D0B6BC2-605A-4AA1-AE7F-E17CCC4B4371}" type="pres">
      <dgm:prSet presAssocID="{F009010F-81E3-444B-870F-FCC53D3BD97E}" presName="padding1" presStyleCnt="0"/>
      <dgm:spPr/>
    </dgm:pt>
    <dgm:pt modelId="{B247D80D-AC34-41A6-89B0-ECFDFF199401}" type="pres">
      <dgm:prSet presAssocID="{59DDB6A1-B9D9-4617-A531-685E6E3BBDEB}" presName="linV" presStyleCnt="0"/>
      <dgm:spPr/>
    </dgm:pt>
    <dgm:pt modelId="{5ECFD62C-18B6-494F-9D08-7EBFCFF2F1E1}" type="pres">
      <dgm:prSet presAssocID="{59DDB6A1-B9D9-4617-A531-685E6E3BBDEB}" presName="spVertical1" presStyleCnt="0"/>
      <dgm:spPr/>
    </dgm:pt>
    <dgm:pt modelId="{3963D90D-33DF-48C4-808D-A436B91E7E85}" type="pres">
      <dgm:prSet presAssocID="{59DDB6A1-B9D9-4617-A531-685E6E3BBDEB}" presName="parTx" presStyleLbl="revTx" presStyleIdx="0" presStyleCnt="1" custLinFactNeighborX="-5615">
        <dgm:presLayoutVars>
          <dgm:chMax val="0"/>
          <dgm:chPref val="0"/>
          <dgm:bulletEnabled val="1"/>
        </dgm:presLayoutVars>
      </dgm:prSet>
      <dgm:spPr/>
      <dgm:t>
        <a:bodyPr/>
        <a:lstStyle/>
        <a:p>
          <a:endParaRPr lang="zh-CN" altLang="en-US"/>
        </a:p>
      </dgm:t>
    </dgm:pt>
    <dgm:pt modelId="{20B5AB09-4470-46DE-B274-DB86AE33C0A8}" type="pres">
      <dgm:prSet presAssocID="{59DDB6A1-B9D9-4617-A531-685E6E3BBDEB}" presName="spVertical2" presStyleCnt="0"/>
      <dgm:spPr/>
    </dgm:pt>
    <dgm:pt modelId="{AF390878-AA12-4BF5-8FC7-78775750032C}" type="pres">
      <dgm:prSet presAssocID="{59DDB6A1-B9D9-4617-A531-685E6E3BBDEB}" presName="spVertical3" presStyleCnt="0"/>
      <dgm:spPr/>
    </dgm:pt>
    <dgm:pt modelId="{874B8183-23B3-4BED-9EB6-13E8563D587B}" type="pres">
      <dgm:prSet presAssocID="{F009010F-81E3-444B-870F-FCC53D3BD97E}" presName="padding2" presStyleCnt="0"/>
      <dgm:spPr/>
    </dgm:pt>
    <dgm:pt modelId="{BDF1BB44-D112-40AA-BF6E-15CF101C97EB}" type="pres">
      <dgm:prSet presAssocID="{F009010F-81E3-444B-870F-FCC53D3BD97E}" presName="negArrow" presStyleCnt="0"/>
      <dgm:spPr/>
    </dgm:pt>
    <dgm:pt modelId="{71C64818-63B0-4377-B4B4-1B83DF9DB0F3}" type="pres">
      <dgm:prSet presAssocID="{F009010F-81E3-444B-870F-FCC53D3BD97E}" presName="backgroundArrow" presStyleLbl="node1" presStyleIdx="0" presStyleCnt="1" custLinFactNeighborX="973"/>
      <dgm:spPr/>
    </dgm:pt>
  </dgm:ptLst>
  <dgm:cxnLst>
    <dgm:cxn modelId="{7CDC936D-1890-436C-87D1-268062062BC7}" srcId="{F009010F-81E3-444B-870F-FCC53D3BD97E}" destId="{59DDB6A1-B9D9-4617-A531-685E6E3BBDEB}" srcOrd="0" destOrd="0" parTransId="{6A2ECC61-7A59-40A8-9253-4DF0AA982643}" sibTransId="{E19A6EE9-D79D-4C0C-B17E-064E2F57859D}"/>
    <dgm:cxn modelId="{F564D836-0864-4E04-8F2A-5F0DC74A4370}" type="presOf" srcId="{F009010F-81E3-444B-870F-FCC53D3BD97E}" destId="{AF037011-092A-4D9A-BA05-06FD4DD51651}" srcOrd="0" destOrd="0" presId="urn:microsoft.com/office/officeart/2005/8/layout/hProcess3"/>
    <dgm:cxn modelId="{67229816-B679-4549-A891-3056C656CA8B}" type="presOf" srcId="{59DDB6A1-B9D9-4617-A531-685E6E3BBDEB}" destId="{3963D90D-33DF-48C4-808D-A436B91E7E85}" srcOrd="0" destOrd="0" presId="urn:microsoft.com/office/officeart/2005/8/layout/hProcess3"/>
    <dgm:cxn modelId="{E0DF5C73-43B2-47D8-B663-9299E5C021BC}" type="presParOf" srcId="{AF037011-092A-4D9A-BA05-06FD4DD51651}" destId="{6E9C6F85-43F2-426A-AA99-EBE59821D008}" srcOrd="0" destOrd="0" presId="urn:microsoft.com/office/officeart/2005/8/layout/hProcess3"/>
    <dgm:cxn modelId="{8769F139-8361-40E5-82A7-0AFD14CD5BD9}" type="presParOf" srcId="{AF037011-092A-4D9A-BA05-06FD4DD51651}" destId="{D5722576-9F91-4DCA-9DDE-0DCCBB15A948}" srcOrd="1" destOrd="0" presId="urn:microsoft.com/office/officeart/2005/8/layout/hProcess3"/>
    <dgm:cxn modelId="{E4ED49B6-19AF-41C5-8EBD-3BC6DEDFB87D}" type="presParOf" srcId="{D5722576-9F91-4DCA-9DDE-0DCCBB15A948}" destId="{9D0B6BC2-605A-4AA1-AE7F-E17CCC4B4371}" srcOrd="0" destOrd="0" presId="urn:microsoft.com/office/officeart/2005/8/layout/hProcess3"/>
    <dgm:cxn modelId="{C1F6C96C-6293-4278-9DE7-09EDCBAFA3C0}" type="presParOf" srcId="{D5722576-9F91-4DCA-9DDE-0DCCBB15A948}" destId="{B247D80D-AC34-41A6-89B0-ECFDFF199401}" srcOrd="1" destOrd="0" presId="urn:microsoft.com/office/officeart/2005/8/layout/hProcess3"/>
    <dgm:cxn modelId="{84977AEF-8D21-4038-96AA-CEDB6C099A8D}" type="presParOf" srcId="{B247D80D-AC34-41A6-89B0-ECFDFF199401}" destId="{5ECFD62C-18B6-494F-9D08-7EBFCFF2F1E1}" srcOrd="0" destOrd="0" presId="urn:microsoft.com/office/officeart/2005/8/layout/hProcess3"/>
    <dgm:cxn modelId="{EE94A697-7089-417F-A4D4-FD0255AF5F48}" type="presParOf" srcId="{B247D80D-AC34-41A6-89B0-ECFDFF199401}" destId="{3963D90D-33DF-48C4-808D-A436B91E7E85}" srcOrd="1" destOrd="0" presId="urn:microsoft.com/office/officeart/2005/8/layout/hProcess3"/>
    <dgm:cxn modelId="{3BC338D7-3BD0-401B-BC26-7A91CB44B9E8}" type="presParOf" srcId="{B247D80D-AC34-41A6-89B0-ECFDFF199401}" destId="{20B5AB09-4470-46DE-B274-DB86AE33C0A8}" srcOrd="2" destOrd="0" presId="urn:microsoft.com/office/officeart/2005/8/layout/hProcess3"/>
    <dgm:cxn modelId="{852A5851-077E-42EE-A7B1-835655AA6CE1}" type="presParOf" srcId="{B247D80D-AC34-41A6-89B0-ECFDFF199401}" destId="{AF390878-AA12-4BF5-8FC7-78775750032C}" srcOrd="3" destOrd="0" presId="urn:microsoft.com/office/officeart/2005/8/layout/hProcess3"/>
    <dgm:cxn modelId="{CF38763B-D006-4BEB-91BC-DC92E35C2CB4}" type="presParOf" srcId="{D5722576-9F91-4DCA-9DDE-0DCCBB15A948}" destId="{874B8183-23B3-4BED-9EB6-13E8563D587B}" srcOrd="2" destOrd="0" presId="urn:microsoft.com/office/officeart/2005/8/layout/hProcess3"/>
    <dgm:cxn modelId="{24735F33-CEA6-4F8A-9A4D-DED5487C49D6}" type="presParOf" srcId="{D5722576-9F91-4DCA-9DDE-0DCCBB15A948}" destId="{BDF1BB44-D112-40AA-BF6E-15CF101C97EB}" srcOrd="3" destOrd="0" presId="urn:microsoft.com/office/officeart/2005/8/layout/hProcess3"/>
    <dgm:cxn modelId="{0FCC8634-57F9-4F5C-8AF8-A7459A81FCFF}" type="presParOf" srcId="{D5722576-9F91-4DCA-9DDE-0DCCBB15A948}" destId="{71C64818-63B0-4377-B4B4-1B83DF9DB0F3}"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7B930-E467-4051-A7B8-38261111E761}">
      <dsp:nvSpPr>
        <dsp:cNvPr id="0" name=""/>
        <dsp:cNvSpPr/>
      </dsp:nvSpPr>
      <dsp:spPr>
        <a:xfrm>
          <a:off x="0" y="570580"/>
          <a:ext cx="5171292"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8956C-FC71-4769-A865-92B8DDD5FB7C}">
      <dsp:nvSpPr>
        <dsp:cNvPr id="0" name=""/>
        <dsp:cNvSpPr/>
      </dsp:nvSpPr>
      <dsp:spPr>
        <a:xfrm>
          <a:off x="258564" y="9700"/>
          <a:ext cx="4417189"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824" tIns="0" rIns="136824" bIns="0" numCol="1" spcCol="1270" anchor="ctr" anchorCtr="0">
          <a:noAutofit/>
        </a:bodyPr>
        <a:lstStyle/>
        <a:p>
          <a:pPr lvl="0" algn="ctr" defTabSz="1689100">
            <a:lnSpc>
              <a:spcPct val="90000"/>
            </a:lnSpc>
            <a:spcBef>
              <a:spcPct val="0"/>
            </a:spcBef>
            <a:spcAft>
              <a:spcPct val="35000"/>
            </a:spcAft>
          </a:pPr>
          <a:r>
            <a:rPr lang="zh-CN" altLang="en-US" sz="3800" b="1" kern="1200" dirty="0" smtClean="0"/>
            <a:t>课程目标</a:t>
          </a:r>
          <a:endParaRPr lang="zh-CN" altLang="en-US" sz="3800" b="1" kern="1200" dirty="0"/>
        </a:p>
      </dsp:txBody>
      <dsp:txXfrm>
        <a:off x="313324" y="64460"/>
        <a:ext cx="4307669" cy="1012240"/>
      </dsp:txXfrm>
    </dsp:sp>
    <dsp:sp modelId="{0F43BEDE-FA58-4ECF-BEAF-51A3869A2926}">
      <dsp:nvSpPr>
        <dsp:cNvPr id="0" name=""/>
        <dsp:cNvSpPr/>
      </dsp:nvSpPr>
      <dsp:spPr>
        <a:xfrm>
          <a:off x="0" y="2294260"/>
          <a:ext cx="5171292"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E5D6A6-C4D7-4ADD-A25D-026AD2930906}">
      <dsp:nvSpPr>
        <dsp:cNvPr id="0" name=""/>
        <dsp:cNvSpPr/>
      </dsp:nvSpPr>
      <dsp:spPr>
        <a:xfrm>
          <a:off x="258564" y="1733380"/>
          <a:ext cx="4431958"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824" tIns="0" rIns="136824" bIns="0" numCol="1" spcCol="1270" anchor="ctr" anchorCtr="0">
          <a:noAutofit/>
        </a:bodyPr>
        <a:lstStyle/>
        <a:p>
          <a:pPr lvl="0" algn="ctr" defTabSz="1689100">
            <a:lnSpc>
              <a:spcPct val="90000"/>
            </a:lnSpc>
            <a:spcBef>
              <a:spcPct val="0"/>
            </a:spcBef>
            <a:spcAft>
              <a:spcPct val="35000"/>
            </a:spcAft>
          </a:pPr>
          <a:r>
            <a:rPr lang="zh-CN" altLang="en-US" sz="3800" b="1" kern="1200" dirty="0" smtClean="0"/>
            <a:t>课程开发</a:t>
          </a:r>
          <a:endParaRPr lang="zh-CN" altLang="en-US" sz="3800" b="1" kern="1200" dirty="0"/>
        </a:p>
      </dsp:txBody>
      <dsp:txXfrm>
        <a:off x="313324" y="1788140"/>
        <a:ext cx="4322438" cy="1012240"/>
      </dsp:txXfrm>
    </dsp:sp>
    <dsp:sp modelId="{7353F91E-D7BF-4647-A40A-D65E03118308}">
      <dsp:nvSpPr>
        <dsp:cNvPr id="0" name=""/>
        <dsp:cNvSpPr/>
      </dsp:nvSpPr>
      <dsp:spPr>
        <a:xfrm>
          <a:off x="0" y="4017940"/>
          <a:ext cx="5171292"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24ADE2-73BD-4E37-9D53-ED34064CDA56}">
      <dsp:nvSpPr>
        <dsp:cNvPr id="0" name=""/>
        <dsp:cNvSpPr/>
      </dsp:nvSpPr>
      <dsp:spPr>
        <a:xfrm>
          <a:off x="310965" y="3485598"/>
          <a:ext cx="4336030" cy="11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824" tIns="0" rIns="136824" bIns="0" numCol="1" spcCol="1270" anchor="ctr" anchorCtr="0">
          <a:noAutofit/>
        </a:bodyPr>
        <a:lstStyle/>
        <a:p>
          <a:pPr lvl="0" algn="ctr" defTabSz="1689100">
            <a:lnSpc>
              <a:spcPct val="90000"/>
            </a:lnSpc>
            <a:spcBef>
              <a:spcPct val="0"/>
            </a:spcBef>
            <a:spcAft>
              <a:spcPct val="35000"/>
            </a:spcAft>
          </a:pPr>
          <a:r>
            <a:rPr lang="zh-CN" altLang="en-US" sz="3800" b="1" kern="1200" dirty="0" smtClean="0"/>
            <a:t>课程实施</a:t>
          </a:r>
          <a:endParaRPr lang="zh-CN" altLang="en-US" sz="3800" b="1" kern="1200" dirty="0"/>
        </a:p>
      </dsp:txBody>
      <dsp:txXfrm>
        <a:off x="365725" y="3540358"/>
        <a:ext cx="4226510" cy="10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0B339-5420-4141-9CCD-314005D5EE53}">
      <dsp:nvSpPr>
        <dsp:cNvPr id="0" name=""/>
        <dsp:cNvSpPr/>
      </dsp:nvSpPr>
      <dsp:spPr>
        <a:xfrm>
          <a:off x="2085155" y="114874"/>
          <a:ext cx="5327841" cy="2006311"/>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zh-CN" altLang="en-US" sz="2700" kern="1200" dirty="0" smtClean="0">
              <a:latin typeface="方正华隶简体" panose="03000509000000000000" pitchFamily="65" charset="-122"/>
              <a:ea typeface="方正华隶简体" panose="03000509000000000000" pitchFamily="65" charset="-122"/>
            </a:rPr>
            <a:t>创新、实践、解决复杂问题、交往能力、价值观、自主发展、心理素质等</a:t>
          </a:r>
          <a:endParaRPr lang="zh-CN" altLang="en-US" sz="2700" kern="1200" dirty="0">
            <a:latin typeface="方正华隶简体" panose="03000509000000000000" pitchFamily="65" charset="-122"/>
            <a:ea typeface="方正华隶简体" panose="03000509000000000000" pitchFamily="65" charset="-122"/>
          </a:endParaRPr>
        </a:p>
      </dsp:txBody>
      <dsp:txXfrm>
        <a:off x="2085155" y="365663"/>
        <a:ext cx="4575474" cy="1504733"/>
      </dsp:txXfrm>
    </dsp:sp>
    <dsp:sp modelId="{F5BFFCC1-8B36-4C14-A455-8CBD7111F088}">
      <dsp:nvSpPr>
        <dsp:cNvPr id="0" name=""/>
        <dsp:cNvSpPr/>
      </dsp:nvSpPr>
      <dsp:spPr>
        <a:xfrm>
          <a:off x="311179" y="326740"/>
          <a:ext cx="1695246" cy="1468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zh-CN" altLang="en-US" sz="4700" kern="1200" dirty="0" smtClean="0">
              <a:latin typeface="方正华隶简体" panose="03000509000000000000" pitchFamily="65" charset="-122"/>
              <a:ea typeface="方正华隶简体" panose="03000509000000000000" pitchFamily="65" charset="-122"/>
            </a:rPr>
            <a:t>学生</a:t>
          </a:r>
          <a:endParaRPr lang="zh-CN" altLang="en-US" sz="4700" kern="1200" dirty="0">
            <a:latin typeface="方正华隶简体" panose="03000509000000000000" pitchFamily="65" charset="-122"/>
            <a:ea typeface="方正华隶简体" panose="03000509000000000000" pitchFamily="65" charset="-122"/>
          </a:endParaRPr>
        </a:p>
      </dsp:txBody>
      <dsp:txXfrm>
        <a:off x="382851" y="398412"/>
        <a:ext cx="1551902" cy="1324874"/>
      </dsp:txXfrm>
    </dsp:sp>
    <dsp:sp modelId="{BD0818EB-0CD1-4CD4-A378-5CD3B58109B3}">
      <dsp:nvSpPr>
        <dsp:cNvPr id="0" name=""/>
        <dsp:cNvSpPr/>
      </dsp:nvSpPr>
      <dsp:spPr>
        <a:xfrm>
          <a:off x="2107092" y="2207457"/>
          <a:ext cx="5074611" cy="2006311"/>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zh-CN" altLang="en-US" sz="2700" kern="1200" dirty="0" smtClean="0">
              <a:latin typeface="方正华隶简体" panose="03000509000000000000" pitchFamily="65" charset="-122"/>
              <a:ea typeface="方正华隶简体" panose="03000509000000000000" pitchFamily="65" charset="-122"/>
            </a:rPr>
            <a:t>课程意识、课程开发能力、课程实施能力、教学方式转变、</a:t>
          </a:r>
          <a:endParaRPr lang="zh-CN" altLang="en-US" sz="2700" kern="1200" dirty="0">
            <a:latin typeface="方正华隶简体" panose="03000509000000000000" pitchFamily="65" charset="-122"/>
            <a:ea typeface="方正华隶简体" panose="03000509000000000000" pitchFamily="65" charset="-122"/>
          </a:endParaRPr>
        </a:p>
      </dsp:txBody>
      <dsp:txXfrm>
        <a:off x="2107092" y="2458246"/>
        <a:ext cx="4322244" cy="1504733"/>
      </dsp:txXfrm>
    </dsp:sp>
    <dsp:sp modelId="{CDE96148-592A-4792-9CCA-9AC02AC967D4}">
      <dsp:nvSpPr>
        <dsp:cNvPr id="0" name=""/>
        <dsp:cNvSpPr/>
      </dsp:nvSpPr>
      <dsp:spPr>
        <a:xfrm>
          <a:off x="273056" y="2575986"/>
          <a:ext cx="1719673" cy="126925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zh-CN" altLang="en-US" sz="4700" kern="1200" dirty="0" smtClean="0">
              <a:latin typeface="方正华隶简体" panose="03000509000000000000" pitchFamily="65" charset="-122"/>
              <a:ea typeface="方正华隶简体" panose="03000509000000000000" pitchFamily="65" charset="-122"/>
            </a:rPr>
            <a:t>教师</a:t>
          </a:r>
          <a:endParaRPr lang="zh-CN" altLang="en-US" sz="4700" kern="1200" dirty="0">
            <a:latin typeface="方正华隶简体" panose="03000509000000000000" pitchFamily="65" charset="-122"/>
            <a:ea typeface="方正华隶简体" panose="03000509000000000000" pitchFamily="65" charset="-122"/>
          </a:endParaRPr>
        </a:p>
      </dsp:txBody>
      <dsp:txXfrm>
        <a:off x="335016" y="2637946"/>
        <a:ext cx="1595753" cy="1145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C72B8-C612-43CC-94C3-1118199E1B63}">
      <dsp:nvSpPr>
        <dsp:cNvPr id="0" name=""/>
        <dsp:cNvSpPr/>
      </dsp:nvSpPr>
      <dsp:spPr>
        <a:xfrm rot="16200000">
          <a:off x="-1361814" y="1849108"/>
          <a:ext cx="4893677" cy="1195459"/>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ts val="2000"/>
            </a:lnSpc>
            <a:spcBef>
              <a:spcPct val="0"/>
            </a:spcBef>
            <a:spcAft>
              <a:spcPct val="35000"/>
            </a:spcAft>
          </a:pPr>
          <a:endParaRPr lang="en-US" altLang="zh-CN" sz="4000" kern="1200" dirty="0" smtClean="0"/>
        </a:p>
        <a:p>
          <a:pPr lvl="0" algn="ctr" defTabSz="1778000">
            <a:lnSpc>
              <a:spcPts val="2000"/>
            </a:lnSpc>
            <a:spcBef>
              <a:spcPct val="0"/>
            </a:spcBef>
            <a:spcAft>
              <a:spcPct val="35000"/>
            </a:spcAft>
          </a:pPr>
          <a:endParaRPr lang="en-US" altLang="zh-CN" sz="4000" b="1" kern="1200" dirty="0" smtClean="0">
            <a:latin typeface="方正华隶简体" panose="03000509000000000000" pitchFamily="65" charset="-122"/>
            <a:ea typeface="方正华隶简体" panose="03000509000000000000" pitchFamily="65" charset="-122"/>
          </a:endParaRPr>
        </a:p>
        <a:p>
          <a:pPr lvl="0" algn="ctr" defTabSz="1778000">
            <a:lnSpc>
              <a:spcPts val="2000"/>
            </a:lnSpc>
            <a:spcBef>
              <a:spcPct val="0"/>
            </a:spcBef>
            <a:spcAft>
              <a:spcPct val="35000"/>
            </a:spcAft>
          </a:pPr>
          <a:r>
            <a:rPr lang="zh-CN" altLang="en-US" sz="4000" b="1" kern="1200" dirty="0" smtClean="0">
              <a:latin typeface="方正华隶简体" panose="03000509000000000000" pitchFamily="65" charset="-122"/>
              <a:ea typeface="方正华隶简体" panose="03000509000000000000" pitchFamily="65" charset="-122"/>
            </a:rPr>
            <a:t>核</a:t>
          </a:r>
          <a:endParaRPr lang="en-US" altLang="zh-CN" sz="4000" b="1" kern="1200" dirty="0" smtClean="0">
            <a:latin typeface="方正华隶简体" panose="03000509000000000000" pitchFamily="65" charset="-122"/>
            <a:ea typeface="方正华隶简体" panose="03000509000000000000" pitchFamily="65" charset="-122"/>
          </a:endParaRPr>
        </a:p>
        <a:p>
          <a:pPr lvl="0" algn="ctr" defTabSz="1778000">
            <a:lnSpc>
              <a:spcPts val="2000"/>
            </a:lnSpc>
            <a:spcBef>
              <a:spcPct val="0"/>
            </a:spcBef>
            <a:spcAft>
              <a:spcPct val="35000"/>
            </a:spcAft>
          </a:pPr>
          <a:r>
            <a:rPr lang="zh-CN" altLang="en-US" sz="4000" b="1" kern="1200" dirty="0" smtClean="0">
              <a:latin typeface="方正华隶简体" panose="03000509000000000000" pitchFamily="65" charset="-122"/>
              <a:ea typeface="方正华隶简体" panose="03000509000000000000" pitchFamily="65" charset="-122"/>
            </a:rPr>
            <a:t>心</a:t>
          </a:r>
          <a:endParaRPr lang="en-US" altLang="zh-CN" sz="4000" b="1" kern="1200" dirty="0" smtClean="0">
            <a:latin typeface="方正华隶简体" panose="03000509000000000000" pitchFamily="65" charset="-122"/>
            <a:ea typeface="方正华隶简体" panose="03000509000000000000" pitchFamily="65" charset="-122"/>
          </a:endParaRPr>
        </a:p>
        <a:p>
          <a:pPr lvl="0" algn="ctr" defTabSz="1778000">
            <a:lnSpc>
              <a:spcPts val="2000"/>
            </a:lnSpc>
            <a:spcBef>
              <a:spcPct val="0"/>
            </a:spcBef>
            <a:spcAft>
              <a:spcPct val="35000"/>
            </a:spcAft>
          </a:pPr>
          <a:r>
            <a:rPr lang="zh-CN" altLang="en-US" sz="4000" b="1" kern="1200" dirty="0" smtClean="0">
              <a:latin typeface="方正华隶简体" panose="03000509000000000000" pitchFamily="65" charset="-122"/>
              <a:ea typeface="方正华隶简体" panose="03000509000000000000" pitchFamily="65" charset="-122"/>
            </a:rPr>
            <a:t>素</a:t>
          </a:r>
          <a:endParaRPr lang="en-US" altLang="zh-CN" sz="4000" b="1" kern="1200" dirty="0" smtClean="0">
            <a:latin typeface="方正华隶简体" panose="03000509000000000000" pitchFamily="65" charset="-122"/>
            <a:ea typeface="方正华隶简体" panose="03000509000000000000" pitchFamily="65" charset="-122"/>
          </a:endParaRPr>
        </a:p>
        <a:p>
          <a:pPr lvl="0" algn="ctr" defTabSz="1778000">
            <a:lnSpc>
              <a:spcPts val="2000"/>
            </a:lnSpc>
            <a:spcBef>
              <a:spcPct val="0"/>
            </a:spcBef>
            <a:spcAft>
              <a:spcPct val="35000"/>
            </a:spcAft>
          </a:pPr>
          <a:r>
            <a:rPr lang="zh-CN" altLang="en-US" sz="4000" b="1" kern="1200" dirty="0" smtClean="0">
              <a:latin typeface="方正华隶简体" panose="03000509000000000000" pitchFamily="65" charset="-122"/>
              <a:ea typeface="方正华隶简体" panose="03000509000000000000" pitchFamily="65" charset="-122"/>
            </a:rPr>
            <a:t>养</a:t>
          </a:r>
          <a:endParaRPr lang="en-US" altLang="zh-CN" sz="4000" b="1" kern="1200" dirty="0" smtClean="0">
            <a:latin typeface="方正华隶简体" panose="03000509000000000000" pitchFamily="65" charset="-122"/>
            <a:ea typeface="方正华隶简体" panose="03000509000000000000" pitchFamily="65" charset="-122"/>
          </a:endParaRPr>
        </a:p>
        <a:p>
          <a:pPr lvl="0" algn="ctr" defTabSz="1778000">
            <a:lnSpc>
              <a:spcPts val="2000"/>
            </a:lnSpc>
            <a:spcBef>
              <a:spcPct val="0"/>
            </a:spcBef>
            <a:spcAft>
              <a:spcPct val="35000"/>
            </a:spcAft>
          </a:pPr>
          <a:r>
            <a:rPr lang="zh-CN" altLang="en-US" sz="4000" b="1" kern="1200" dirty="0" smtClean="0">
              <a:latin typeface="方正华隶简体" panose="03000509000000000000" pitchFamily="65" charset="-122"/>
              <a:ea typeface="方正华隶简体" panose="03000509000000000000" pitchFamily="65" charset="-122"/>
            </a:rPr>
            <a:t>的</a:t>
          </a:r>
          <a:endParaRPr lang="en-US" altLang="zh-CN" sz="4000" b="1" kern="1200" dirty="0" smtClean="0">
            <a:latin typeface="方正华隶简体" panose="03000509000000000000" pitchFamily="65" charset="-122"/>
            <a:ea typeface="方正华隶简体" panose="03000509000000000000" pitchFamily="65" charset="-122"/>
          </a:endParaRPr>
        </a:p>
        <a:p>
          <a:pPr lvl="0" algn="ctr" defTabSz="1778000">
            <a:lnSpc>
              <a:spcPts val="2000"/>
            </a:lnSpc>
            <a:spcBef>
              <a:spcPct val="0"/>
            </a:spcBef>
            <a:spcAft>
              <a:spcPct val="35000"/>
            </a:spcAft>
          </a:pPr>
          <a:r>
            <a:rPr lang="zh-CN" altLang="en-US" sz="4000" b="1" kern="1200" dirty="0" smtClean="0">
              <a:latin typeface="方正华隶简体" panose="03000509000000000000" pitchFamily="65" charset="-122"/>
              <a:ea typeface="方正华隶简体" panose="03000509000000000000" pitchFamily="65" charset="-122"/>
            </a:rPr>
            <a:t>提</a:t>
          </a:r>
          <a:endParaRPr lang="en-US" altLang="zh-CN" sz="4000" b="1" kern="1200" dirty="0" smtClean="0">
            <a:latin typeface="方正华隶简体" panose="03000509000000000000" pitchFamily="65" charset="-122"/>
            <a:ea typeface="方正华隶简体" panose="03000509000000000000" pitchFamily="65" charset="-122"/>
          </a:endParaRPr>
        </a:p>
        <a:p>
          <a:pPr lvl="0" algn="ctr" defTabSz="1778000">
            <a:lnSpc>
              <a:spcPts val="2000"/>
            </a:lnSpc>
            <a:spcBef>
              <a:spcPct val="0"/>
            </a:spcBef>
            <a:spcAft>
              <a:spcPct val="35000"/>
            </a:spcAft>
          </a:pPr>
          <a:r>
            <a:rPr lang="zh-CN" altLang="en-US" sz="4000" kern="1200" dirty="0" smtClean="0">
              <a:latin typeface="方正华隶简体" panose="03000509000000000000" pitchFamily="65" charset="-122"/>
              <a:ea typeface="方正华隶简体" panose="03000509000000000000" pitchFamily="65" charset="-122"/>
            </a:rPr>
            <a:t>升</a:t>
          </a:r>
          <a:endParaRPr lang="en-US" altLang="zh-CN" sz="4000" kern="1200" dirty="0" smtClean="0">
            <a:latin typeface="方正华隶简体" panose="03000509000000000000" pitchFamily="65" charset="-122"/>
            <a:ea typeface="方正华隶简体" panose="03000509000000000000" pitchFamily="65" charset="-122"/>
          </a:endParaRPr>
        </a:p>
        <a:p>
          <a:pPr lvl="0" algn="ctr" defTabSz="1778000">
            <a:lnSpc>
              <a:spcPct val="90000"/>
            </a:lnSpc>
            <a:spcBef>
              <a:spcPct val="0"/>
            </a:spcBef>
            <a:spcAft>
              <a:spcPct val="35000"/>
            </a:spcAft>
          </a:pPr>
          <a:endParaRPr lang="zh-CN" altLang="en-US" sz="2800" kern="1200" dirty="0"/>
        </a:p>
      </dsp:txBody>
      <dsp:txXfrm rot="5400000">
        <a:off x="487295" y="978734"/>
        <a:ext cx="1195459" cy="2936207"/>
      </dsp:txXfrm>
    </dsp:sp>
    <dsp:sp modelId="{6A2A965B-4EDF-4DF5-9396-6E02C97CABC6}">
      <dsp:nvSpPr>
        <dsp:cNvPr id="0" name=""/>
        <dsp:cNvSpPr/>
      </dsp:nvSpPr>
      <dsp:spPr>
        <a:xfrm rot="16200000">
          <a:off x="171323" y="1793094"/>
          <a:ext cx="4893677" cy="130748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ts val="1600"/>
            </a:lnSpc>
            <a:spcBef>
              <a:spcPct val="0"/>
            </a:spcBef>
            <a:spcAft>
              <a:spcPct val="35000"/>
            </a:spcAft>
          </a:pPr>
          <a:endParaRPr lang="en-US" altLang="zh-CN" sz="3200" kern="1200" dirty="0" smtClean="0">
            <a:latin typeface="方正华隶简体" panose="03000509000000000000" pitchFamily="65" charset="-122"/>
            <a:ea typeface="方正华隶简体" panose="03000509000000000000" pitchFamily="65" charset="-122"/>
          </a:endParaRPr>
        </a:p>
        <a:p>
          <a:pPr lvl="0" algn="ctr" defTabSz="1422400">
            <a:lnSpc>
              <a:spcPts val="1600"/>
            </a:lnSpc>
            <a:spcBef>
              <a:spcPct val="0"/>
            </a:spcBef>
            <a:spcAft>
              <a:spcPct val="35000"/>
            </a:spcAft>
          </a:pPr>
          <a:r>
            <a:rPr lang="zh-CN" altLang="en-US" sz="3200" kern="1200" dirty="0" smtClean="0">
              <a:latin typeface="方正华隶简体" panose="03000509000000000000" pitchFamily="65" charset="-122"/>
              <a:ea typeface="方正华隶简体" panose="03000509000000000000" pitchFamily="65" charset="-122"/>
            </a:rPr>
            <a:t>适</a:t>
          </a:r>
          <a:endParaRPr lang="en-US" altLang="zh-CN" sz="3200" kern="1200" dirty="0" smtClean="0">
            <a:latin typeface="方正华隶简体" panose="03000509000000000000" pitchFamily="65" charset="-122"/>
            <a:ea typeface="方正华隶简体" panose="03000509000000000000" pitchFamily="65" charset="-122"/>
          </a:endParaRPr>
        </a:p>
        <a:p>
          <a:pPr lvl="0" algn="ctr" defTabSz="1422400">
            <a:lnSpc>
              <a:spcPts val="1600"/>
            </a:lnSpc>
            <a:spcBef>
              <a:spcPct val="0"/>
            </a:spcBef>
            <a:spcAft>
              <a:spcPct val="35000"/>
            </a:spcAft>
          </a:pPr>
          <a:r>
            <a:rPr lang="zh-CN" altLang="en-US" sz="3200" kern="1200" dirty="0" smtClean="0">
              <a:latin typeface="方正华隶简体" panose="03000509000000000000" pitchFamily="65" charset="-122"/>
              <a:ea typeface="方正华隶简体" panose="03000509000000000000" pitchFamily="65" charset="-122"/>
            </a:rPr>
            <a:t>合</a:t>
          </a:r>
          <a:endParaRPr lang="en-US" altLang="zh-CN" sz="3200" kern="1200" dirty="0" smtClean="0">
            <a:latin typeface="方正华隶简体" panose="03000509000000000000" pitchFamily="65" charset="-122"/>
            <a:ea typeface="方正华隶简体" panose="03000509000000000000" pitchFamily="65" charset="-122"/>
          </a:endParaRPr>
        </a:p>
        <a:p>
          <a:pPr lvl="0" algn="ctr" defTabSz="1422400">
            <a:lnSpc>
              <a:spcPts val="1600"/>
            </a:lnSpc>
            <a:spcBef>
              <a:spcPct val="0"/>
            </a:spcBef>
            <a:spcAft>
              <a:spcPct val="35000"/>
            </a:spcAft>
          </a:pPr>
          <a:r>
            <a:rPr lang="zh-CN" altLang="en-US" sz="3200" kern="1200" dirty="0" smtClean="0">
              <a:latin typeface="方正华隶简体" panose="03000509000000000000" pitchFamily="65" charset="-122"/>
              <a:ea typeface="方正华隶简体" panose="03000509000000000000" pitchFamily="65" charset="-122"/>
            </a:rPr>
            <a:t>人</a:t>
          </a:r>
          <a:endParaRPr lang="en-US" altLang="zh-CN" sz="3200" kern="1200" dirty="0" smtClean="0">
            <a:latin typeface="方正华隶简体" panose="03000509000000000000" pitchFamily="65" charset="-122"/>
            <a:ea typeface="方正华隶简体" panose="03000509000000000000" pitchFamily="65" charset="-122"/>
          </a:endParaRPr>
        </a:p>
        <a:p>
          <a:pPr lvl="0" algn="ctr" defTabSz="1422400">
            <a:lnSpc>
              <a:spcPts val="1600"/>
            </a:lnSpc>
            <a:spcBef>
              <a:spcPct val="0"/>
            </a:spcBef>
            <a:spcAft>
              <a:spcPct val="35000"/>
            </a:spcAft>
          </a:pPr>
          <a:r>
            <a:rPr lang="zh-CN" altLang="en-US" sz="3200" kern="1200" dirty="0" smtClean="0">
              <a:latin typeface="方正华隶简体" panose="03000509000000000000" pitchFamily="65" charset="-122"/>
              <a:ea typeface="方正华隶简体" panose="03000509000000000000" pitchFamily="65" charset="-122"/>
            </a:rPr>
            <a:t>的</a:t>
          </a:r>
          <a:endParaRPr lang="en-US" altLang="zh-CN" sz="3200" kern="1200" dirty="0" smtClean="0">
            <a:latin typeface="方正华隶简体" panose="03000509000000000000" pitchFamily="65" charset="-122"/>
            <a:ea typeface="方正华隶简体" panose="03000509000000000000" pitchFamily="65" charset="-122"/>
          </a:endParaRPr>
        </a:p>
        <a:p>
          <a:pPr lvl="0" algn="ctr" defTabSz="1422400">
            <a:lnSpc>
              <a:spcPts val="1600"/>
            </a:lnSpc>
            <a:spcBef>
              <a:spcPct val="0"/>
            </a:spcBef>
            <a:spcAft>
              <a:spcPct val="35000"/>
            </a:spcAft>
          </a:pPr>
          <a:r>
            <a:rPr lang="zh-CN" altLang="en-US" sz="3200" kern="1200" dirty="0" smtClean="0">
              <a:latin typeface="方正华隶简体" panose="03000509000000000000" pitchFamily="65" charset="-122"/>
              <a:ea typeface="方正华隶简体" panose="03000509000000000000" pitchFamily="65" charset="-122"/>
            </a:rPr>
            <a:t>发</a:t>
          </a:r>
          <a:endParaRPr lang="en-US" altLang="zh-CN" sz="3200" kern="1200" dirty="0" smtClean="0">
            <a:latin typeface="方正华隶简体" panose="03000509000000000000" pitchFamily="65" charset="-122"/>
            <a:ea typeface="方正华隶简体" panose="03000509000000000000" pitchFamily="65" charset="-122"/>
          </a:endParaRPr>
        </a:p>
        <a:p>
          <a:pPr lvl="0" algn="ctr" defTabSz="1422400">
            <a:lnSpc>
              <a:spcPts val="1600"/>
            </a:lnSpc>
            <a:spcBef>
              <a:spcPct val="0"/>
            </a:spcBef>
            <a:spcAft>
              <a:spcPct val="35000"/>
            </a:spcAft>
          </a:pPr>
          <a:r>
            <a:rPr lang="zh-CN" altLang="en-US" sz="3200" kern="1200" dirty="0" smtClean="0">
              <a:latin typeface="方正华隶简体" panose="03000509000000000000" pitchFamily="65" charset="-122"/>
              <a:ea typeface="方正华隶简体" panose="03000509000000000000" pitchFamily="65" charset="-122"/>
            </a:rPr>
            <a:t>展</a:t>
          </a:r>
          <a:endParaRPr lang="en-US" altLang="zh-CN" sz="3200" kern="1200" dirty="0" smtClean="0">
            <a:latin typeface="方正华隶简体" panose="03000509000000000000" pitchFamily="65" charset="-122"/>
            <a:ea typeface="方正华隶简体" panose="03000509000000000000" pitchFamily="65" charset="-122"/>
          </a:endParaRPr>
        </a:p>
        <a:p>
          <a:pPr lvl="0" algn="ctr" defTabSz="1422400">
            <a:lnSpc>
              <a:spcPts val="1600"/>
            </a:lnSpc>
            <a:spcBef>
              <a:spcPct val="0"/>
            </a:spcBef>
            <a:spcAft>
              <a:spcPct val="35000"/>
            </a:spcAft>
          </a:pPr>
          <a:r>
            <a:rPr lang="zh-CN" altLang="en-US" sz="3200" kern="1200" dirty="0" smtClean="0">
              <a:latin typeface="方正华隶简体" panose="03000509000000000000" pitchFamily="65" charset="-122"/>
              <a:ea typeface="方正华隶简体" panose="03000509000000000000" pitchFamily="65" charset="-122"/>
            </a:rPr>
            <a:t>的</a:t>
          </a:r>
          <a:endParaRPr lang="en-US" altLang="zh-CN" sz="3200" kern="1200" dirty="0" smtClean="0">
            <a:latin typeface="方正华隶简体" panose="03000509000000000000" pitchFamily="65" charset="-122"/>
            <a:ea typeface="方正华隶简体" panose="03000509000000000000" pitchFamily="65" charset="-122"/>
          </a:endParaRPr>
        </a:p>
        <a:p>
          <a:pPr lvl="0" algn="ctr" defTabSz="1422400">
            <a:lnSpc>
              <a:spcPts val="1600"/>
            </a:lnSpc>
            <a:spcBef>
              <a:spcPct val="0"/>
            </a:spcBef>
            <a:spcAft>
              <a:spcPct val="35000"/>
            </a:spcAft>
          </a:pPr>
          <a:r>
            <a:rPr lang="zh-CN" altLang="en-US" sz="3200" kern="1200" dirty="0" smtClean="0">
              <a:latin typeface="方正华隶简体" panose="03000509000000000000" pitchFamily="65" charset="-122"/>
              <a:ea typeface="方正华隶简体" panose="03000509000000000000" pitchFamily="65" charset="-122"/>
            </a:rPr>
            <a:t>教</a:t>
          </a:r>
          <a:endParaRPr lang="en-US" altLang="zh-CN" sz="3200" kern="1200" dirty="0" smtClean="0">
            <a:latin typeface="方正华隶简体" panose="03000509000000000000" pitchFamily="65" charset="-122"/>
            <a:ea typeface="方正华隶简体" panose="03000509000000000000" pitchFamily="65" charset="-122"/>
          </a:endParaRPr>
        </a:p>
        <a:p>
          <a:pPr lvl="0" algn="ctr" defTabSz="1422400">
            <a:lnSpc>
              <a:spcPts val="1600"/>
            </a:lnSpc>
            <a:spcBef>
              <a:spcPct val="0"/>
            </a:spcBef>
            <a:spcAft>
              <a:spcPct val="35000"/>
            </a:spcAft>
          </a:pPr>
          <a:r>
            <a:rPr lang="zh-CN" altLang="en-US" sz="3200" kern="1200" dirty="0" smtClean="0">
              <a:latin typeface="方正华隶简体" panose="03000509000000000000" pitchFamily="65" charset="-122"/>
              <a:ea typeface="方正华隶简体" panose="03000509000000000000" pitchFamily="65" charset="-122"/>
            </a:rPr>
            <a:t>育</a:t>
          </a:r>
          <a:endParaRPr lang="zh-CN" altLang="en-US" sz="3200" kern="1200" dirty="0">
            <a:latin typeface="方正华隶简体" panose="03000509000000000000" pitchFamily="65" charset="-122"/>
            <a:ea typeface="方正华隶简体" panose="03000509000000000000" pitchFamily="65" charset="-122"/>
          </a:endParaRPr>
        </a:p>
      </dsp:txBody>
      <dsp:txXfrm rot="5400000">
        <a:off x="1964418" y="978734"/>
        <a:ext cx="1307487" cy="29362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340BE-7751-4797-A3E8-BF20EBFAAE1B}">
      <dsp:nvSpPr>
        <dsp:cNvPr id="0" name=""/>
        <dsp:cNvSpPr/>
      </dsp:nvSpPr>
      <dsp:spPr>
        <a:xfrm>
          <a:off x="1872826" y="220133"/>
          <a:ext cx="4368800" cy="1517226"/>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FF581-6AD3-4B6B-8A2D-53C8FCBA8125}">
      <dsp:nvSpPr>
        <dsp:cNvPr id="0" name=""/>
        <dsp:cNvSpPr/>
      </dsp:nvSpPr>
      <dsp:spPr>
        <a:xfrm>
          <a:off x="3640666" y="3935306"/>
          <a:ext cx="846666" cy="541866"/>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45C1FE-08FC-4DF6-BEDE-781375160EC7}">
      <dsp:nvSpPr>
        <dsp:cNvPr id="0" name=""/>
        <dsp:cNvSpPr/>
      </dsp:nvSpPr>
      <dsp:spPr>
        <a:xfrm>
          <a:off x="120639" y="4368800"/>
          <a:ext cx="788672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zh-CN" altLang="en-US" sz="5400" kern="1200" dirty="0" smtClean="0">
              <a:solidFill>
                <a:srgbClr val="0070C0"/>
              </a:solidFill>
              <a:latin typeface="方正华隶简体" panose="03000509000000000000" pitchFamily="65" charset="-122"/>
              <a:ea typeface="方正华隶简体" panose="03000509000000000000" pitchFamily="65" charset="-122"/>
            </a:rPr>
            <a:t>生态校园 智慧生活</a:t>
          </a:r>
          <a:endParaRPr lang="zh-CN" altLang="en-US" sz="5400" kern="1200" dirty="0">
            <a:solidFill>
              <a:srgbClr val="0070C0"/>
            </a:solidFill>
            <a:latin typeface="方正华隶简体" panose="03000509000000000000" pitchFamily="65" charset="-122"/>
            <a:ea typeface="方正华隶简体" panose="03000509000000000000" pitchFamily="65" charset="-122"/>
          </a:endParaRPr>
        </a:p>
      </dsp:txBody>
      <dsp:txXfrm>
        <a:off x="120639" y="4368800"/>
        <a:ext cx="7886720" cy="1016000"/>
      </dsp:txXfrm>
    </dsp:sp>
    <dsp:sp modelId="{A7A38BF0-A81D-4143-87EE-88FD6B8F916A}">
      <dsp:nvSpPr>
        <dsp:cNvPr id="0" name=""/>
        <dsp:cNvSpPr/>
      </dsp:nvSpPr>
      <dsp:spPr>
        <a:xfrm>
          <a:off x="3461173" y="1854538"/>
          <a:ext cx="1524000" cy="15240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zh-CN" altLang="en-US" sz="3800" kern="1200" dirty="0" smtClean="0">
              <a:latin typeface="方正华隶简体" panose="03000509000000000000" pitchFamily="65" charset="-122"/>
              <a:ea typeface="方正华隶简体" panose="03000509000000000000" pitchFamily="65" charset="-122"/>
            </a:rPr>
            <a:t>环保</a:t>
          </a:r>
          <a:endParaRPr lang="zh-CN" altLang="en-US" sz="3800" kern="1200" dirty="0">
            <a:latin typeface="方正华隶简体" panose="03000509000000000000" pitchFamily="65" charset="-122"/>
            <a:ea typeface="方正华隶简体" panose="03000509000000000000" pitchFamily="65" charset="-122"/>
          </a:endParaRPr>
        </a:p>
      </dsp:txBody>
      <dsp:txXfrm>
        <a:off x="3684358" y="2077723"/>
        <a:ext cx="1077630" cy="1077630"/>
      </dsp:txXfrm>
    </dsp:sp>
    <dsp:sp modelId="{6663446E-6EF1-423C-BAE9-68DE6F7B7200}">
      <dsp:nvSpPr>
        <dsp:cNvPr id="0" name=""/>
        <dsp:cNvSpPr/>
      </dsp:nvSpPr>
      <dsp:spPr>
        <a:xfrm>
          <a:off x="2370666" y="711200"/>
          <a:ext cx="1524000" cy="1524000"/>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zh-CN" altLang="en-US" sz="3800" kern="1200" dirty="0" smtClean="0">
              <a:latin typeface="方正华隶简体" panose="03000509000000000000" pitchFamily="65" charset="-122"/>
              <a:ea typeface="方正华隶简体" panose="03000509000000000000" pitchFamily="65" charset="-122"/>
            </a:rPr>
            <a:t>种植</a:t>
          </a:r>
          <a:endParaRPr lang="zh-CN" altLang="en-US" sz="3800" kern="1200" dirty="0">
            <a:latin typeface="方正华隶简体" panose="03000509000000000000" pitchFamily="65" charset="-122"/>
            <a:ea typeface="方正华隶简体" panose="03000509000000000000" pitchFamily="65" charset="-122"/>
          </a:endParaRPr>
        </a:p>
      </dsp:txBody>
      <dsp:txXfrm>
        <a:off x="2593851" y="934385"/>
        <a:ext cx="1077630" cy="1077630"/>
      </dsp:txXfrm>
    </dsp:sp>
    <dsp:sp modelId="{DD5CFDFA-D5EF-4047-8244-BE2DAB21F32B}">
      <dsp:nvSpPr>
        <dsp:cNvPr id="0" name=""/>
        <dsp:cNvSpPr/>
      </dsp:nvSpPr>
      <dsp:spPr>
        <a:xfrm>
          <a:off x="3928533" y="342730"/>
          <a:ext cx="1524000" cy="152400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zh-CN" altLang="en-US" sz="3800" kern="1200" dirty="0" smtClean="0">
              <a:latin typeface="方正华隶简体" panose="03000509000000000000" pitchFamily="65" charset="-122"/>
              <a:ea typeface="方正华隶简体" panose="03000509000000000000" pitchFamily="65" charset="-122"/>
            </a:rPr>
            <a:t>创客</a:t>
          </a:r>
          <a:endParaRPr lang="zh-CN" altLang="en-US" sz="3800" kern="1200" dirty="0">
            <a:latin typeface="方正华隶简体" panose="03000509000000000000" pitchFamily="65" charset="-122"/>
            <a:ea typeface="方正华隶简体" panose="03000509000000000000" pitchFamily="65" charset="-122"/>
          </a:endParaRPr>
        </a:p>
      </dsp:txBody>
      <dsp:txXfrm>
        <a:off x="4151718" y="565915"/>
        <a:ext cx="1077630" cy="1077630"/>
      </dsp:txXfrm>
    </dsp:sp>
    <dsp:sp modelId="{4B24E7E3-A105-431C-986A-CC741E57A57E}">
      <dsp:nvSpPr>
        <dsp:cNvPr id="0" name=""/>
        <dsp:cNvSpPr/>
      </dsp:nvSpPr>
      <dsp:spPr>
        <a:xfrm>
          <a:off x="1693333" y="33866"/>
          <a:ext cx="4741333" cy="3793066"/>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E8BC2-EC4B-4196-B71F-30FA876E59A5}">
      <dsp:nvSpPr>
        <dsp:cNvPr id="0" name=""/>
        <dsp:cNvSpPr/>
      </dsp:nvSpPr>
      <dsp:spPr>
        <a:xfrm>
          <a:off x="3147052" y="1980966"/>
          <a:ext cx="1867579" cy="138057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zh-CN" altLang="en-US" sz="4700" b="1" kern="1200" dirty="0" smtClean="0">
              <a:latin typeface="方正华隶简体" panose="03000509000000000000" pitchFamily="65" charset="-122"/>
              <a:ea typeface="方正华隶简体" panose="03000509000000000000" pitchFamily="65" charset="-122"/>
            </a:rPr>
            <a:t>项目</a:t>
          </a:r>
          <a:endParaRPr lang="zh-CN" altLang="en-US" sz="4700" b="1" kern="1200" dirty="0">
            <a:latin typeface="方正华隶简体" panose="03000509000000000000" pitchFamily="65" charset="-122"/>
            <a:ea typeface="方正华隶简体" panose="03000509000000000000" pitchFamily="65" charset="-122"/>
          </a:endParaRPr>
        </a:p>
      </dsp:txBody>
      <dsp:txXfrm>
        <a:off x="3420553" y="2183146"/>
        <a:ext cx="1320577" cy="976214"/>
      </dsp:txXfrm>
    </dsp:sp>
    <dsp:sp modelId="{B2B821A9-120C-442E-8613-680C8BA4AFC6}">
      <dsp:nvSpPr>
        <dsp:cNvPr id="0" name=""/>
        <dsp:cNvSpPr/>
      </dsp:nvSpPr>
      <dsp:spPr>
        <a:xfrm rot="16200000">
          <a:off x="3904291" y="1421704"/>
          <a:ext cx="353102" cy="47228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b="1" kern="1200">
            <a:latin typeface="方正华隶简体" panose="03000509000000000000" pitchFamily="65" charset="-122"/>
            <a:ea typeface="方正华隶简体" panose="03000509000000000000" pitchFamily="65" charset="-122"/>
          </a:endParaRPr>
        </a:p>
      </dsp:txBody>
      <dsp:txXfrm>
        <a:off x="3957257" y="1569126"/>
        <a:ext cx="247171" cy="283369"/>
      </dsp:txXfrm>
    </dsp:sp>
    <dsp:sp modelId="{D71E806E-62D0-4ED5-A97B-5BB650922D49}">
      <dsp:nvSpPr>
        <dsp:cNvPr id="0" name=""/>
        <dsp:cNvSpPr/>
      </dsp:nvSpPr>
      <dsp:spPr>
        <a:xfrm>
          <a:off x="3231291" y="96320"/>
          <a:ext cx="1699101" cy="121841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zh-CN" altLang="en-US" sz="3700" b="1" kern="1200" dirty="0" smtClean="0">
              <a:latin typeface="方正华隶简体" panose="03000509000000000000" pitchFamily="65" charset="-122"/>
              <a:ea typeface="方正华隶简体" panose="03000509000000000000" pitchFamily="65" charset="-122"/>
            </a:rPr>
            <a:t>环保</a:t>
          </a:r>
          <a:endParaRPr lang="zh-CN" altLang="en-US" sz="3700" b="1" kern="1200" dirty="0">
            <a:latin typeface="方正华隶简体" panose="03000509000000000000" pitchFamily="65" charset="-122"/>
            <a:ea typeface="方正华隶简体" panose="03000509000000000000" pitchFamily="65" charset="-122"/>
          </a:endParaRPr>
        </a:p>
      </dsp:txBody>
      <dsp:txXfrm>
        <a:off x="3480119" y="274753"/>
        <a:ext cx="1201445" cy="861550"/>
      </dsp:txXfrm>
    </dsp:sp>
    <dsp:sp modelId="{08303624-ECEC-43AE-B6E1-01C6C9FAE231}">
      <dsp:nvSpPr>
        <dsp:cNvPr id="0" name=""/>
        <dsp:cNvSpPr/>
      </dsp:nvSpPr>
      <dsp:spPr>
        <a:xfrm rot="21451257">
          <a:off x="5070796" y="2385292"/>
          <a:ext cx="321585" cy="472281"/>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b="1" kern="1200">
            <a:latin typeface="方正华隶简体" panose="03000509000000000000" pitchFamily="65" charset="-122"/>
            <a:ea typeface="方正华隶简体" panose="03000509000000000000" pitchFamily="65" charset="-122"/>
          </a:endParaRPr>
        </a:p>
      </dsp:txBody>
      <dsp:txXfrm>
        <a:off x="5070841" y="2481834"/>
        <a:ext cx="225110" cy="283369"/>
      </dsp:txXfrm>
    </dsp:sp>
    <dsp:sp modelId="{4D85CC08-2314-4298-98CC-9FC5BB9A8C4E}">
      <dsp:nvSpPr>
        <dsp:cNvPr id="0" name=""/>
        <dsp:cNvSpPr/>
      </dsp:nvSpPr>
      <dsp:spPr>
        <a:xfrm>
          <a:off x="5461534" y="1998889"/>
          <a:ext cx="1815838" cy="1146559"/>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zh-CN" altLang="en-US" sz="3700" b="1" kern="1200" dirty="0" smtClean="0">
              <a:latin typeface="方正华隶简体" panose="03000509000000000000" pitchFamily="65" charset="-122"/>
              <a:ea typeface="方正华隶简体" panose="03000509000000000000" pitchFamily="65" charset="-122"/>
            </a:rPr>
            <a:t>种植</a:t>
          </a:r>
          <a:endParaRPr lang="zh-CN" altLang="en-US" sz="3700" b="1" kern="1200" dirty="0">
            <a:latin typeface="方正华隶简体" panose="03000509000000000000" pitchFamily="65" charset="-122"/>
            <a:ea typeface="方正华隶简体" panose="03000509000000000000" pitchFamily="65" charset="-122"/>
          </a:endParaRPr>
        </a:p>
      </dsp:txBody>
      <dsp:txXfrm>
        <a:off x="5727457" y="2166799"/>
        <a:ext cx="1283992" cy="810739"/>
      </dsp:txXfrm>
    </dsp:sp>
    <dsp:sp modelId="{D45EABB7-6778-4E69-A1C7-A838D14875D8}">
      <dsp:nvSpPr>
        <dsp:cNvPr id="0" name=""/>
        <dsp:cNvSpPr/>
      </dsp:nvSpPr>
      <dsp:spPr>
        <a:xfrm rot="5236569">
          <a:off x="3914200" y="3459746"/>
          <a:ext cx="430780" cy="472281"/>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latin typeface="方正华隶简体" panose="03000509000000000000" pitchFamily="65" charset="-122"/>
            <a:ea typeface="方正华隶简体" panose="03000509000000000000" pitchFamily="65" charset="-122"/>
          </a:endParaRPr>
        </a:p>
      </dsp:txBody>
      <dsp:txXfrm>
        <a:off x="3975746" y="3489658"/>
        <a:ext cx="301546" cy="283369"/>
      </dsp:txXfrm>
    </dsp:sp>
    <dsp:sp modelId="{92DEF43E-98D7-4710-9DB2-E14C133F8713}">
      <dsp:nvSpPr>
        <dsp:cNvPr id="0" name=""/>
        <dsp:cNvSpPr/>
      </dsp:nvSpPr>
      <dsp:spPr>
        <a:xfrm>
          <a:off x="3290067" y="4051127"/>
          <a:ext cx="1765067" cy="1097637"/>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zh-CN" altLang="en-US" sz="3700" b="1" kern="1200" dirty="0" smtClean="0">
              <a:latin typeface="方正华隶简体" panose="03000509000000000000" pitchFamily="65" charset="-122"/>
              <a:ea typeface="方正华隶简体" panose="03000509000000000000" pitchFamily="65" charset="-122"/>
            </a:rPr>
            <a:t>创客</a:t>
          </a:r>
          <a:endParaRPr lang="zh-CN" altLang="en-US" sz="3700" b="1" kern="1200" dirty="0">
            <a:latin typeface="方正华隶简体" panose="03000509000000000000" pitchFamily="65" charset="-122"/>
            <a:ea typeface="方正华隶简体" panose="03000509000000000000" pitchFamily="65" charset="-122"/>
          </a:endParaRPr>
        </a:p>
      </dsp:txBody>
      <dsp:txXfrm>
        <a:off x="3548555" y="4211872"/>
        <a:ext cx="1248091" cy="776147"/>
      </dsp:txXfrm>
    </dsp:sp>
    <dsp:sp modelId="{AADD43EE-0D2B-4DFD-9B6C-08E09AB9AA04}">
      <dsp:nvSpPr>
        <dsp:cNvPr id="0" name=""/>
        <dsp:cNvSpPr/>
      </dsp:nvSpPr>
      <dsp:spPr>
        <a:xfrm rot="10826865">
          <a:off x="2724187" y="2425679"/>
          <a:ext cx="298867" cy="472281"/>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rot="10800000">
        <a:off x="2813846" y="2520485"/>
        <a:ext cx="209207" cy="283369"/>
      </dsp:txXfrm>
    </dsp:sp>
    <dsp:sp modelId="{614E8B64-72AC-4EDE-875A-CBA048A6B44A}">
      <dsp:nvSpPr>
        <dsp:cNvPr id="0" name=""/>
        <dsp:cNvSpPr/>
      </dsp:nvSpPr>
      <dsp:spPr>
        <a:xfrm>
          <a:off x="700087" y="2062660"/>
          <a:ext cx="1883207" cy="117906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zh-CN" altLang="en-US" sz="3700" b="1" kern="1200" dirty="0" smtClean="0">
              <a:latin typeface="方正华隶简体" panose="03000509000000000000" pitchFamily="65" charset="-122"/>
              <a:ea typeface="方正华隶简体" panose="03000509000000000000" pitchFamily="65" charset="-122"/>
            </a:rPr>
            <a:t>实验</a:t>
          </a:r>
          <a:endParaRPr lang="zh-CN" altLang="en-US" sz="3700" b="1" kern="1200" dirty="0">
            <a:latin typeface="方正华隶简体" panose="03000509000000000000" pitchFamily="65" charset="-122"/>
            <a:ea typeface="方正华隶简体" panose="03000509000000000000" pitchFamily="65" charset="-122"/>
          </a:endParaRPr>
        </a:p>
      </dsp:txBody>
      <dsp:txXfrm>
        <a:off x="975876" y="2235330"/>
        <a:ext cx="1331629" cy="833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E8BC2-EC4B-4196-B71F-30FA876E59A5}">
      <dsp:nvSpPr>
        <dsp:cNvPr id="0" name=""/>
        <dsp:cNvSpPr/>
      </dsp:nvSpPr>
      <dsp:spPr>
        <a:xfrm>
          <a:off x="2824626" y="1967780"/>
          <a:ext cx="2367693" cy="175027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zh-CN" altLang="en-US" sz="5800" b="1" kern="1200" dirty="0" smtClean="0">
              <a:latin typeface="方正华隶简体" panose="03000509000000000000" pitchFamily="65" charset="-122"/>
              <a:ea typeface="方正华隶简体" panose="03000509000000000000" pitchFamily="65" charset="-122"/>
            </a:rPr>
            <a:t>时间</a:t>
          </a:r>
          <a:endParaRPr lang="zh-CN" altLang="en-US" sz="5800" b="1" kern="1200" dirty="0">
            <a:latin typeface="方正华隶简体" panose="03000509000000000000" pitchFamily="65" charset="-122"/>
            <a:ea typeface="方正华隶简体" panose="03000509000000000000" pitchFamily="65" charset="-122"/>
          </a:endParaRPr>
        </a:p>
      </dsp:txBody>
      <dsp:txXfrm>
        <a:off x="3171367" y="2224102"/>
        <a:ext cx="1674211" cy="1237630"/>
      </dsp:txXfrm>
    </dsp:sp>
    <dsp:sp modelId="{B2B821A9-120C-442E-8613-680C8BA4AFC6}">
      <dsp:nvSpPr>
        <dsp:cNvPr id="0" name=""/>
        <dsp:cNvSpPr/>
      </dsp:nvSpPr>
      <dsp:spPr>
        <a:xfrm rot="16200000">
          <a:off x="3810728" y="1352187"/>
          <a:ext cx="395489" cy="5073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b="1" kern="1200">
            <a:latin typeface="方正华隶简体" panose="03000509000000000000" pitchFamily="65" charset="-122"/>
            <a:ea typeface="方正华隶简体" panose="03000509000000000000" pitchFamily="65" charset="-122"/>
          </a:endParaRPr>
        </a:p>
      </dsp:txBody>
      <dsp:txXfrm>
        <a:off x="3870052" y="1512984"/>
        <a:ext cx="276842" cy="304419"/>
      </dsp:txXfrm>
    </dsp:sp>
    <dsp:sp modelId="{D71E806E-62D0-4ED5-A97B-5BB650922D49}">
      <dsp:nvSpPr>
        <dsp:cNvPr id="0" name=""/>
        <dsp:cNvSpPr/>
      </dsp:nvSpPr>
      <dsp:spPr>
        <a:xfrm>
          <a:off x="2765563" y="234465"/>
          <a:ext cx="2485819" cy="98710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方正华隶简体" panose="03000509000000000000" pitchFamily="65" charset="-122"/>
              <a:ea typeface="方正华隶简体" panose="03000509000000000000" pitchFamily="65" charset="-122"/>
            </a:rPr>
            <a:t>综合实践</a:t>
          </a:r>
          <a:endParaRPr lang="zh-CN" altLang="en-US" sz="2800" b="1" kern="1200" dirty="0">
            <a:latin typeface="方正华隶简体" panose="03000509000000000000" pitchFamily="65" charset="-122"/>
            <a:ea typeface="方正华隶简体" panose="03000509000000000000" pitchFamily="65" charset="-122"/>
          </a:endParaRPr>
        </a:p>
      </dsp:txBody>
      <dsp:txXfrm>
        <a:off x="3129603" y="379024"/>
        <a:ext cx="1757739" cy="697990"/>
      </dsp:txXfrm>
    </dsp:sp>
    <dsp:sp modelId="{330E100A-98AA-4ECF-8F08-D275465159FA}">
      <dsp:nvSpPr>
        <dsp:cNvPr id="0" name=""/>
        <dsp:cNvSpPr/>
      </dsp:nvSpPr>
      <dsp:spPr>
        <a:xfrm rot="20480731">
          <a:off x="5228725" y="2111337"/>
          <a:ext cx="390680" cy="507365"/>
        </a:xfrm>
        <a:prstGeom prst="rightArrow">
          <a:avLst>
            <a:gd name="adj1" fmla="val 60000"/>
            <a:gd name="adj2" fmla="val 50000"/>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a:off x="5231804" y="2231554"/>
        <a:ext cx="273476" cy="304419"/>
      </dsp:txXfrm>
    </dsp:sp>
    <dsp:sp modelId="{B4633445-86B7-4696-A745-3B2900247B14}">
      <dsp:nvSpPr>
        <dsp:cNvPr id="0" name=""/>
        <dsp:cNvSpPr/>
      </dsp:nvSpPr>
      <dsp:spPr>
        <a:xfrm>
          <a:off x="5461333" y="1446430"/>
          <a:ext cx="2533601" cy="956681"/>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方正华隶简体" panose="03000509000000000000" pitchFamily="65" charset="-122"/>
              <a:ea typeface="方正华隶简体" panose="03000509000000000000" pitchFamily="65" charset="-122"/>
            </a:rPr>
            <a:t>网络平台</a:t>
          </a:r>
          <a:endParaRPr lang="zh-CN" altLang="en-US" sz="2800" b="1" kern="1200" dirty="0">
            <a:latin typeface="方正华隶简体" panose="03000509000000000000" pitchFamily="65" charset="-122"/>
            <a:ea typeface="方正华隶简体" panose="03000509000000000000" pitchFamily="65" charset="-122"/>
          </a:endParaRPr>
        </a:p>
      </dsp:txBody>
      <dsp:txXfrm>
        <a:off x="5832370" y="1586533"/>
        <a:ext cx="1791527" cy="676475"/>
      </dsp:txXfrm>
    </dsp:sp>
    <dsp:sp modelId="{08303624-ECEC-43AE-B6E1-01C6C9FAE231}">
      <dsp:nvSpPr>
        <dsp:cNvPr id="0" name=""/>
        <dsp:cNvSpPr/>
      </dsp:nvSpPr>
      <dsp:spPr>
        <a:xfrm rot="2265084">
          <a:off x="4850325" y="3402095"/>
          <a:ext cx="468698" cy="507365"/>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b="1" kern="1200">
            <a:latin typeface="方正华隶简体" panose="03000509000000000000" pitchFamily="65" charset="-122"/>
            <a:ea typeface="方正华隶简体" panose="03000509000000000000" pitchFamily="65" charset="-122"/>
          </a:endParaRPr>
        </a:p>
      </dsp:txBody>
      <dsp:txXfrm>
        <a:off x="4865042" y="3460525"/>
        <a:ext cx="328089" cy="304419"/>
      </dsp:txXfrm>
    </dsp:sp>
    <dsp:sp modelId="{4D85CC08-2314-4298-98CC-9FC5BB9A8C4E}">
      <dsp:nvSpPr>
        <dsp:cNvPr id="0" name=""/>
        <dsp:cNvSpPr/>
      </dsp:nvSpPr>
      <dsp:spPr>
        <a:xfrm>
          <a:off x="4704195" y="3833851"/>
          <a:ext cx="2431725" cy="978498"/>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方正华隶简体" panose="03000509000000000000" pitchFamily="65" charset="-122"/>
              <a:ea typeface="方正华隶简体" panose="03000509000000000000" pitchFamily="65" charset="-122"/>
            </a:rPr>
            <a:t>学校课程</a:t>
          </a:r>
          <a:endParaRPr lang="zh-CN" altLang="en-US" sz="2800" b="1" kern="1200" dirty="0">
            <a:latin typeface="方正华隶简体" panose="03000509000000000000" pitchFamily="65" charset="-122"/>
            <a:ea typeface="方正华隶简体" panose="03000509000000000000" pitchFamily="65" charset="-122"/>
          </a:endParaRPr>
        </a:p>
      </dsp:txBody>
      <dsp:txXfrm>
        <a:off x="5060313" y="3977149"/>
        <a:ext cx="1719489" cy="691902"/>
      </dsp:txXfrm>
    </dsp:sp>
    <dsp:sp modelId="{D45EABB7-6778-4E69-A1C7-A838D14875D8}">
      <dsp:nvSpPr>
        <dsp:cNvPr id="0" name=""/>
        <dsp:cNvSpPr/>
      </dsp:nvSpPr>
      <dsp:spPr>
        <a:xfrm rot="8808350">
          <a:off x="2470896" y="3410149"/>
          <a:ext cx="565619" cy="507365"/>
        </a:xfrm>
        <a:prstGeom prst="rightArrow">
          <a:avLst>
            <a:gd name="adj1" fmla="val 60000"/>
            <a:gd name="adj2" fmla="val 50000"/>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latin typeface="方正华隶简体" panose="03000509000000000000" pitchFamily="65" charset="-122"/>
            <a:ea typeface="方正华隶简体" panose="03000509000000000000" pitchFamily="65" charset="-122"/>
          </a:endParaRPr>
        </a:p>
      </dsp:txBody>
      <dsp:txXfrm rot="10800000">
        <a:off x="2610686" y="3469956"/>
        <a:ext cx="413410" cy="304419"/>
      </dsp:txXfrm>
    </dsp:sp>
    <dsp:sp modelId="{92DEF43E-98D7-4710-9DB2-E14C133F8713}">
      <dsp:nvSpPr>
        <dsp:cNvPr id="0" name=""/>
        <dsp:cNvSpPr/>
      </dsp:nvSpPr>
      <dsp:spPr>
        <a:xfrm>
          <a:off x="694597" y="3837664"/>
          <a:ext cx="2136021" cy="949160"/>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方正华隶简体" panose="03000509000000000000" pitchFamily="65" charset="-122"/>
              <a:ea typeface="方正华隶简体" panose="03000509000000000000" pitchFamily="65" charset="-122"/>
            </a:rPr>
            <a:t>课外活动</a:t>
          </a:r>
          <a:endParaRPr lang="zh-CN" altLang="en-US" sz="2800" b="1" kern="1200" dirty="0">
            <a:latin typeface="方正华隶简体" panose="03000509000000000000" pitchFamily="65" charset="-122"/>
            <a:ea typeface="方正华隶简体" panose="03000509000000000000" pitchFamily="65" charset="-122"/>
          </a:endParaRPr>
        </a:p>
      </dsp:txBody>
      <dsp:txXfrm>
        <a:off x="1007410" y="3976665"/>
        <a:ext cx="1510395" cy="671158"/>
      </dsp:txXfrm>
    </dsp:sp>
    <dsp:sp modelId="{F4E691AD-F825-49BD-A1FB-7D968A5BF758}">
      <dsp:nvSpPr>
        <dsp:cNvPr id="0" name=""/>
        <dsp:cNvSpPr/>
      </dsp:nvSpPr>
      <dsp:spPr>
        <a:xfrm rot="11842265">
          <a:off x="2377579" y="2140623"/>
          <a:ext cx="393669" cy="50736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rot="10800000">
        <a:off x="2492987" y="2259726"/>
        <a:ext cx="275568" cy="304419"/>
      </dsp:txXfrm>
    </dsp:sp>
    <dsp:sp modelId="{CF3EDCF1-F872-4A55-BD58-71DD645839C7}">
      <dsp:nvSpPr>
        <dsp:cNvPr id="0" name=""/>
        <dsp:cNvSpPr/>
      </dsp:nvSpPr>
      <dsp:spPr>
        <a:xfrm>
          <a:off x="177911" y="1586432"/>
          <a:ext cx="2311495" cy="83946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latin typeface="方正华隶简体" panose="03000509000000000000" pitchFamily="65" charset="-122"/>
              <a:ea typeface="方正华隶简体" panose="03000509000000000000" pitchFamily="65" charset="-122"/>
            </a:rPr>
            <a:t>课余时间</a:t>
          </a:r>
          <a:endParaRPr lang="zh-CN" altLang="en-US" sz="2800" b="1" kern="1200" dirty="0">
            <a:latin typeface="方正华隶简体" panose="03000509000000000000" pitchFamily="65" charset="-122"/>
            <a:ea typeface="方正华隶简体" panose="03000509000000000000" pitchFamily="65" charset="-122"/>
          </a:endParaRPr>
        </a:p>
      </dsp:txBody>
      <dsp:txXfrm>
        <a:off x="516422" y="1709369"/>
        <a:ext cx="1634473" cy="5935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64818-63B0-4377-B4B4-1B83DF9DB0F3}">
      <dsp:nvSpPr>
        <dsp:cNvPr id="0" name=""/>
        <dsp:cNvSpPr/>
      </dsp:nvSpPr>
      <dsp:spPr>
        <a:xfrm>
          <a:off x="0" y="29248"/>
          <a:ext cx="1957387" cy="2232000"/>
        </a:xfrm>
        <a:prstGeom prst="rightArrow">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3D90D-33DF-48C4-808D-A436B91E7E85}">
      <dsp:nvSpPr>
        <dsp:cNvPr id="0" name=""/>
        <dsp:cNvSpPr/>
      </dsp:nvSpPr>
      <dsp:spPr>
        <a:xfrm>
          <a:off x="67839" y="587248"/>
          <a:ext cx="1603757" cy="11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方正华隶简体" panose="03000509000000000000" pitchFamily="65" charset="-122"/>
              <a:ea typeface="方正华隶简体" panose="03000509000000000000" pitchFamily="65" charset="-122"/>
            </a:rPr>
            <a:t>群学网</a:t>
          </a:r>
          <a:endParaRPr lang="zh-CN" altLang="en-US" sz="2800" kern="1200" dirty="0">
            <a:latin typeface="方正华隶简体" panose="03000509000000000000" pitchFamily="65" charset="-122"/>
            <a:ea typeface="方正华隶简体" panose="03000509000000000000" pitchFamily="65" charset="-122"/>
          </a:endParaRPr>
        </a:p>
      </dsp:txBody>
      <dsp:txXfrm>
        <a:off x="67839" y="587248"/>
        <a:ext cx="1603757" cy="1116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64818-63B0-4377-B4B4-1B83DF9DB0F3}">
      <dsp:nvSpPr>
        <dsp:cNvPr id="0" name=""/>
        <dsp:cNvSpPr/>
      </dsp:nvSpPr>
      <dsp:spPr>
        <a:xfrm>
          <a:off x="0" y="21525"/>
          <a:ext cx="2419350" cy="3024000"/>
        </a:xfrm>
        <a:prstGeom prst="rightArrow">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3D90D-33DF-48C4-808D-A436B91E7E85}">
      <dsp:nvSpPr>
        <dsp:cNvPr id="0" name=""/>
        <dsp:cNvSpPr/>
      </dsp:nvSpPr>
      <dsp:spPr>
        <a:xfrm>
          <a:off x="83850" y="777525"/>
          <a:ext cx="1982260"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方正华隶简体" panose="03000509000000000000" pitchFamily="65" charset="-122"/>
              <a:ea typeface="方正华隶简体" panose="03000509000000000000" pitchFamily="65" charset="-122"/>
            </a:rPr>
            <a:t>青岛市教育资源公共服务平台</a:t>
          </a:r>
          <a:endParaRPr lang="zh-CN" altLang="en-US" sz="2800" kern="1200" dirty="0">
            <a:latin typeface="方正华隶简体" panose="03000509000000000000" pitchFamily="65" charset="-122"/>
            <a:ea typeface="方正华隶简体" panose="03000509000000000000" pitchFamily="65" charset="-122"/>
          </a:endParaRPr>
        </a:p>
      </dsp:txBody>
      <dsp:txXfrm>
        <a:off x="83850" y="777525"/>
        <a:ext cx="1982260" cy="1512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2" name="Shape 7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198997417"/>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2800" dirty="0" smtClean="0"/>
              <a:t>各位领导，老师，大家好！感谢刘校长的精彩报告。更要感谢陆德旭老师、胡霞老师和各位综合实践活动课程的专家对我校工作的支持与肯定，才有了今天我校综合实践活动课程实验基地学校的诞生。下面我向大家汇报一下我校综合实践活动课程的开发，期望起到抛砖引玉的作用。</a:t>
            </a:r>
            <a:endParaRPr lang="en-US" altLang="zh-CN" sz="2800" dirty="0" smtClean="0"/>
          </a:p>
        </p:txBody>
      </p:sp>
    </p:spTree>
    <p:extLst>
      <p:ext uri="{BB962C8B-B14F-4D97-AF65-F5344CB8AC3E}">
        <p14:creationId xmlns:p14="http://schemas.microsoft.com/office/powerpoint/2010/main" val="117986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08" name="Shape 108"/>
          <p:cNvSpPr>
            <a:spLocks noGrp="1"/>
          </p:cNvSpPr>
          <p:nvPr>
            <p:ph type="body" sz="quarter" idx="1"/>
          </p:nvPr>
        </p:nvSpPr>
        <p:spPr>
          <a:prstGeom prst="rect">
            <a:avLst/>
          </a:prstGeom>
        </p:spPr>
        <p:txBody>
          <a:bodyPr/>
          <a:lstStyle/>
          <a:p>
            <a:pPr lvl="0" defTabSz="914400">
              <a:lnSpc>
                <a:spcPct val="100000"/>
              </a:lnSpc>
              <a:defRPr sz="1800"/>
            </a:pPr>
            <a:r>
              <a:rPr lang="zh-CN" altLang="en-US" sz="1200" dirty="0" smtClean="0">
                <a:latin typeface="Calibri"/>
                <a:ea typeface="Calibri"/>
                <a:cs typeface="Calibri"/>
                <a:sym typeface="Calibri"/>
              </a:rPr>
              <a:t>学校现建有机器人活动室、环保酵素活动室、生态园、综合实践活动室。其中的“综合实践活动室”，设施不断的完善，有可以收集整理资料的电脑、</a:t>
            </a:r>
            <a:r>
              <a:rPr lang="en-US" altLang="zh-CN" sz="1200" dirty="0" smtClean="0">
                <a:latin typeface="Calibri"/>
                <a:ea typeface="Calibri"/>
                <a:cs typeface="Calibri"/>
                <a:sym typeface="Calibri"/>
              </a:rPr>
              <a:t>PAD</a:t>
            </a:r>
            <a:r>
              <a:rPr lang="zh-CN" altLang="en-US" sz="1200" dirty="0" smtClean="0">
                <a:latin typeface="Calibri"/>
                <a:ea typeface="Calibri"/>
                <a:cs typeface="Calibri"/>
                <a:sym typeface="Calibri"/>
              </a:rPr>
              <a:t>；有分组活动的工作台；有各类工具仪器。午休时间，活动室开放，学生可以来这里做他们的研究活动。总之，这是一间可以将梦想变为现实的实验室。</a:t>
            </a:r>
            <a:endParaRPr sz="1200" dirty="0">
              <a:latin typeface="Calibri"/>
              <a:ea typeface="Calibri"/>
              <a:cs typeface="Calibri"/>
              <a:sym typeface="Calibri"/>
            </a:endParaRPr>
          </a:p>
        </p:txBody>
      </p:sp>
    </p:spTree>
    <p:extLst>
      <p:ext uri="{BB962C8B-B14F-4D97-AF65-F5344CB8AC3E}">
        <p14:creationId xmlns:p14="http://schemas.microsoft.com/office/powerpoint/2010/main" val="1640289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08" name="Shape 108"/>
          <p:cNvSpPr>
            <a:spLocks noGrp="1"/>
          </p:cNvSpPr>
          <p:nvPr>
            <p:ph type="body" sz="quarter" idx="1"/>
          </p:nvPr>
        </p:nvSpPr>
        <p:spPr>
          <a:prstGeom prst="rect">
            <a:avLst/>
          </a:prstGeom>
        </p:spPr>
        <p:txBody>
          <a:bodyPr/>
          <a:lstStyle/>
          <a:p>
            <a:pPr lvl="0" defTabSz="914400">
              <a:lnSpc>
                <a:spcPct val="100000"/>
              </a:lnSpc>
              <a:defRPr sz="1800"/>
            </a:pPr>
            <a:r>
              <a:rPr lang="zh-CN" altLang="en-US" sz="1200" dirty="0" smtClean="0">
                <a:latin typeface="Calibri"/>
                <a:ea typeface="Calibri"/>
                <a:cs typeface="Calibri"/>
                <a:sym typeface="Calibri"/>
              </a:rPr>
              <a:t>为了保证师生有充分的活动时间，我们有综合实践活动课，还利用课外活动、学校课程时间安排课程实施，利用午休时间开放综合实践活动室，利用网络平台辅助课程的实施。</a:t>
            </a:r>
            <a:endParaRPr sz="1200" dirty="0">
              <a:latin typeface="Calibri"/>
              <a:ea typeface="Calibri"/>
              <a:cs typeface="Calibri"/>
              <a:sym typeface="Calibri"/>
            </a:endParaRPr>
          </a:p>
        </p:txBody>
      </p:sp>
    </p:spTree>
    <p:extLst>
      <p:ext uri="{BB962C8B-B14F-4D97-AF65-F5344CB8AC3E}">
        <p14:creationId xmlns:p14="http://schemas.microsoft.com/office/powerpoint/2010/main" val="164028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39" name="Shape 139"/>
          <p:cNvSpPr>
            <a:spLocks noGrp="1"/>
          </p:cNvSpPr>
          <p:nvPr>
            <p:ph type="body" sz="quarter" idx="1"/>
          </p:nvPr>
        </p:nvSpPr>
        <p:spPr>
          <a:prstGeom prst="rect">
            <a:avLst/>
          </a:prstGeom>
        </p:spPr>
        <p:txBody>
          <a:bodyPr/>
          <a:lstStyle>
            <a:lvl1pPr defTabSz="914400">
              <a:lnSpc>
                <a:spcPct val="100000"/>
              </a:lnSpc>
              <a:defRPr sz="1200"/>
            </a:lvl1pPr>
          </a:lstStyle>
          <a:p>
            <a:pPr marL="0" marR="0" lvl="0" indent="0" defTabSz="914400" eaLnBrk="1" fontAlgn="auto" latinLnBrk="0" hangingPunct="1">
              <a:lnSpc>
                <a:spcPct val="100000"/>
              </a:lnSpc>
              <a:spcBef>
                <a:spcPts val="0"/>
              </a:spcBef>
              <a:spcAft>
                <a:spcPts val="0"/>
              </a:spcAft>
              <a:buClrTx/>
              <a:buSzTx/>
              <a:buFontTx/>
              <a:buNone/>
              <a:tabLst/>
              <a:defRPr sz="1800"/>
            </a:pPr>
            <a:r>
              <a:rPr lang="zh-CN" altLang="en-US" sz="1200" dirty="0" smtClean="0">
                <a:latin typeface="Calibri"/>
                <a:ea typeface="Calibri"/>
                <a:cs typeface="Calibri"/>
                <a:sym typeface="Calibri"/>
              </a:rPr>
              <a:t>指导活动时间，我们有网络做保障。上学期，我们在台湾“群学网”上发布了网络课程“环保酵素救地球</a:t>
            </a:r>
            <a:r>
              <a:rPr lang="zh-CN" altLang="en-US" sz="1200" dirty="0" smtClean="0">
                <a:latin typeface="Calibri"/>
                <a:ea typeface="Calibri"/>
                <a:cs typeface="Calibri"/>
                <a:sym typeface="Calibri"/>
              </a:rPr>
              <a:t>”。学生们</a:t>
            </a:r>
            <a:r>
              <a:rPr lang="zh-CN" altLang="en-US" sz="1200" dirty="0" smtClean="0">
                <a:latin typeface="Calibri"/>
                <a:ea typeface="Calibri"/>
                <a:cs typeface="Calibri"/>
                <a:sym typeface="Calibri"/>
              </a:rPr>
              <a:t>分组合作探究，将</a:t>
            </a:r>
            <a:r>
              <a:rPr lang="zh-CN" altLang="en-US" sz="1200" dirty="0" smtClean="0">
                <a:latin typeface="Calibri"/>
                <a:ea typeface="Calibri"/>
                <a:cs typeface="Calibri"/>
                <a:sym typeface="Calibri"/>
              </a:rPr>
              <a:t>活动的过程</a:t>
            </a:r>
            <a:r>
              <a:rPr lang="zh-CN" altLang="en-US" sz="1200" dirty="0" smtClean="0">
                <a:latin typeface="Calibri"/>
                <a:ea typeface="Calibri"/>
                <a:cs typeface="Calibri"/>
                <a:sym typeface="Calibri"/>
              </a:rPr>
              <a:t>资料整理上传。学生们不仅设计完成了实验，还在家长会期间举行了环保酵素的宣传推广活动。借此机会，经学校同意，开放“环保酵素救地球”网络课程资源，向有意向的学校提供活动初期所需的环保酵素，一起探讨跨校合作的网络探究课程。</a:t>
            </a:r>
            <a:endParaRPr sz="1200" dirty="0">
              <a:latin typeface="Calibri"/>
              <a:ea typeface="Calibri"/>
              <a:cs typeface="Calibri"/>
              <a:sym typeface="Calibri"/>
            </a:endParaRPr>
          </a:p>
        </p:txBody>
      </p:sp>
    </p:spTree>
    <p:extLst>
      <p:ext uri="{BB962C8B-B14F-4D97-AF65-F5344CB8AC3E}">
        <p14:creationId xmlns:p14="http://schemas.microsoft.com/office/powerpoint/2010/main" val="331407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39" name="Shape 139"/>
          <p:cNvSpPr>
            <a:spLocks noGrp="1"/>
          </p:cNvSpPr>
          <p:nvPr>
            <p:ph type="body" sz="quarter" idx="1"/>
          </p:nvPr>
        </p:nvSpPr>
        <p:spPr>
          <a:prstGeom prst="rect">
            <a:avLst/>
          </a:prstGeom>
        </p:spPr>
        <p:txBody>
          <a:bodyPr/>
          <a:lstStyle>
            <a:lvl1pPr defTabSz="914400">
              <a:lnSpc>
                <a:spcPct val="100000"/>
              </a:lnSpc>
              <a:defRPr sz="1200"/>
            </a:lvl1pPr>
          </a:lstStyle>
          <a:p>
            <a:pPr lvl="0">
              <a:defRPr sz="1800"/>
            </a:pPr>
            <a:r>
              <a:rPr lang="zh-CN" altLang="en-US" sz="1200" dirty="0" smtClean="0">
                <a:latin typeface="Calibri"/>
                <a:ea typeface="Calibri"/>
                <a:cs typeface="Calibri"/>
                <a:sym typeface="Calibri"/>
              </a:rPr>
              <a:t>本学期，我们利用青岛市教育资源公共服务平台，开始尝试其中的某些功能：自编教材、向学生推送课程资源、布置作业、收取作业等。无论使用哪一个网络平台，其主要目的都是发挥网络优势，弥补线下师生信息交流的空白，让综合实践活动摆脱课时的束缚。</a:t>
            </a:r>
            <a:endParaRPr sz="1200" dirty="0">
              <a:latin typeface="Calibri"/>
              <a:ea typeface="Calibri"/>
              <a:cs typeface="Calibri"/>
              <a:sym typeface="Calibri"/>
            </a:endParaRPr>
          </a:p>
        </p:txBody>
      </p:sp>
    </p:spTree>
    <p:extLst>
      <p:ext uri="{BB962C8B-B14F-4D97-AF65-F5344CB8AC3E}">
        <p14:creationId xmlns:p14="http://schemas.microsoft.com/office/powerpoint/2010/main" val="3314071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综合实践活动课程是开放的、基于全人的、跨学科的综合素质培养课程。在这样一种教育生态系统下，师生之间能够平等交流、教师之间可以愉快</a:t>
            </a:r>
            <a:r>
              <a:rPr lang="zh-CN" altLang="en-US" dirty="0" smtClean="0"/>
              <a:t>合作。有一位担任中考学科的老师跟我交流说，如果能只上综合实践课就好了。我们能常常用综合实践活动课程指导老师的身份、思维去上课，我们</a:t>
            </a:r>
            <a:r>
              <a:rPr lang="zh-CN" altLang="en-US" dirty="0" smtClean="0"/>
              <a:t>可以</a:t>
            </a:r>
            <a:r>
              <a:rPr lang="zh-CN" altLang="en-US" dirty="0" smtClean="0"/>
              <a:t>成为更</a:t>
            </a:r>
            <a:r>
              <a:rPr lang="zh-CN" altLang="en-US" dirty="0" smtClean="0"/>
              <a:t>幸福的教师！</a:t>
            </a:r>
            <a:endParaRPr lang="zh-CN" altLang="en-US" dirty="0"/>
          </a:p>
        </p:txBody>
      </p:sp>
    </p:spTree>
    <p:extLst>
      <p:ext uri="{BB962C8B-B14F-4D97-AF65-F5344CB8AC3E}">
        <p14:creationId xmlns:p14="http://schemas.microsoft.com/office/powerpoint/2010/main" val="42788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感谢</a:t>
            </a:r>
            <a:r>
              <a:rPr lang="zh-CN" altLang="en-US" smtClean="0"/>
              <a:t>大家</a:t>
            </a:r>
            <a:r>
              <a:rPr lang="zh-CN" altLang="en-US" smtClean="0"/>
              <a:t>的倾听</a:t>
            </a:r>
            <a:r>
              <a:rPr lang="zh-CN" altLang="en-US" dirty="0" smtClean="0"/>
              <a:t>，敬请批评指正！</a:t>
            </a:r>
            <a:endParaRPr lang="zh-CN" altLang="en-US" dirty="0"/>
          </a:p>
        </p:txBody>
      </p:sp>
    </p:spTree>
    <p:extLst>
      <p:ext uri="{BB962C8B-B14F-4D97-AF65-F5344CB8AC3E}">
        <p14:creationId xmlns:p14="http://schemas.microsoft.com/office/powerpoint/2010/main" val="42788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我将从课程目标、课程开发、课程实施三个部分向大家汇报。</a:t>
            </a:r>
            <a:endParaRPr lang="zh-CN" altLang="en-US" dirty="0"/>
          </a:p>
        </p:txBody>
      </p:sp>
    </p:spTree>
    <p:extLst>
      <p:ext uri="{BB962C8B-B14F-4D97-AF65-F5344CB8AC3E}">
        <p14:creationId xmlns:p14="http://schemas.microsoft.com/office/powerpoint/2010/main" val="13327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5312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综合实践活动四大领域：“研究性学习”、“社区服务与社会实践”、“劳动与技术教育”、“信息技术教育”四大指定领域和社会教育活动、科学技术活动、文学艺术活动、体育卫生活动等非指令性领域。指定领域与非指定领域互为补充，共同构成内容丰富、形式多样的综合实践活动。</a:t>
            </a:r>
            <a:endParaRPr lang="en-US" altLang="zh-CN" dirty="0" smtClean="0"/>
          </a:p>
          <a:p>
            <a:r>
              <a:rPr lang="zh-CN" altLang="zh-CN" sz="2200" dirty="0" smtClean="0">
                <a:effectLst/>
                <a:latin typeface="+mn-lt"/>
                <a:ea typeface="+mn-ea"/>
                <a:cs typeface="+mn-cs"/>
                <a:sym typeface="Helvetica Neue"/>
              </a:rPr>
              <a:t>综合实践活动是基于学生的直接经验、密切联系学生自身生活和社会生活、体现对知识的综合运用的课程形态。是体现经验与生活对学生发展价值的实践性课程。</a:t>
            </a:r>
            <a:endParaRPr lang="en-US" altLang="zh-CN" sz="2200" dirty="0" smtClean="0">
              <a:effectLst/>
              <a:latin typeface="+mn-lt"/>
              <a:ea typeface="+mn-ea"/>
              <a:cs typeface="+mn-cs"/>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zh-CN" altLang="zh-CN" sz="2200" dirty="0" smtClean="0">
                <a:effectLst/>
                <a:latin typeface="+mn-lt"/>
                <a:ea typeface="+mn-ea"/>
                <a:cs typeface="+mn-cs"/>
                <a:sym typeface="Helvetica Neue"/>
              </a:rPr>
              <a:t>综合实践活动</a:t>
            </a:r>
            <a:r>
              <a:rPr lang="en-US" altLang="zh-CN" sz="2200" dirty="0" smtClean="0">
                <a:effectLst/>
                <a:latin typeface="+mn-lt"/>
                <a:ea typeface="+mn-ea"/>
                <a:cs typeface="+mn-cs"/>
                <a:sym typeface="Helvetica Neue"/>
              </a:rPr>
              <a:t>4</a:t>
            </a:r>
            <a:r>
              <a:rPr lang="zh-CN" altLang="zh-CN" sz="2200" dirty="0" smtClean="0">
                <a:effectLst/>
                <a:latin typeface="+mn-lt"/>
                <a:ea typeface="+mn-ea"/>
                <a:cs typeface="+mn-cs"/>
                <a:sym typeface="Helvetica Neue"/>
              </a:rPr>
              <a:t>个</a:t>
            </a:r>
            <a:r>
              <a:rPr lang="zh-CN" altLang="en-US" sz="2200" dirty="0" smtClean="0">
                <a:effectLst/>
                <a:latin typeface="+mn-lt"/>
                <a:ea typeface="+mn-ea"/>
                <a:cs typeface="+mn-cs"/>
                <a:sym typeface="Helvetica Neue"/>
              </a:rPr>
              <a:t>指定</a:t>
            </a:r>
            <a:r>
              <a:rPr lang="zh-CN" altLang="zh-CN" sz="2200" dirty="0" smtClean="0">
                <a:effectLst/>
                <a:latin typeface="+mn-lt"/>
                <a:ea typeface="+mn-ea"/>
                <a:cs typeface="+mn-cs"/>
                <a:sym typeface="Helvetica Neue"/>
              </a:rPr>
              <a:t>领域不是</a:t>
            </a:r>
            <a:r>
              <a:rPr lang="en-US" altLang="zh-CN" sz="2200" dirty="0" smtClean="0">
                <a:effectLst/>
                <a:latin typeface="+mn-lt"/>
                <a:ea typeface="+mn-ea"/>
                <a:cs typeface="+mn-cs"/>
                <a:sym typeface="Helvetica Neue"/>
              </a:rPr>
              <a:t>4</a:t>
            </a:r>
            <a:r>
              <a:rPr lang="zh-CN" altLang="zh-CN" sz="2200" dirty="0" smtClean="0">
                <a:effectLst/>
                <a:latin typeface="+mn-lt"/>
                <a:ea typeface="+mn-ea"/>
                <a:cs typeface="+mn-cs"/>
                <a:sym typeface="Helvetica Neue"/>
              </a:rPr>
              <a:t>门独立科目，而是相互融合，因此不必在课程表上单独呈现这</a:t>
            </a:r>
            <a:r>
              <a:rPr lang="en-US" altLang="zh-CN" sz="2200" dirty="0" smtClean="0">
                <a:effectLst/>
                <a:latin typeface="+mn-lt"/>
                <a:ea typeface="+mn-ea"/>
                <a:cs typeface="+mn-cs"/>
                <a:sym typeface="Helvetica Neue"/>
              </a:rPr>
              <a:t>4</a:t>
            </a:r>
            <a:r>
              <a:rPr lang="zh-CN" altLang="zh-CN" sz="2200" dirty="0" smtClean="0">
                <a:effectLst/>
                <a:latin typeface="+mn-lt"/>
                <a:ea typeface="+mn-ea"/>
                <a:cs typeface="+mn-cs"/>
                <a:sym typeface="Helvetica Neue"/>
              </a:rPr>
              <a:t>门课。课程内容不要生硬地、机械地按四大指定领域划分，活动是一个有机的整体，涉及到各种知识领域，不是随意的拼凑混合，更不要分成四个独立的学科，用信息技术课、劳动与技术课及其他活动</a:t>
            </a:r>
            <a:r>
              <a:rPr lang="zh-CN" altLang="en-US" sz="2200" dirty="0" smtClean="0">
                <a:effectLst/>
                <a:latin typeface="+mn-lt"/>
                <a:ea typeface="+mn-ea"/>
                <a:cs typeface="+mn-cs"/>
                <a:sym typeface="Helvetica Neue"/>
              </a:rPr>
              <a:t>简单</a:t>
            </a:r>
            <a:r>
              <a:rPr lang="zh-CN" altLang="zh-CN" sz="2200" dirty="0" smtClean="0">
                <a:effectLst/>
                <a:latin typeface="+mn-lt"/>
                <a:ea typeface="+mn-ea"/>
                <a:cs typeface="+mn-cs"/>
                <a:sym typeface="Helvetica Neue"/>
              </a:rPr>
              <a:t>代替综合实践活动，从而失去其综合课程的意义，变得名存实亡。</a:t>
            </a:r>
          </a:p>
          <a:p>
            <a:endParaRPr lang="zh-CN" altLang="en-US" dirty="0"/>
          </a:p>
        </p:txBody>
      </p:sp>
    </p:spTree>
    <p:extLst>
      <p:ext uri="{BB962C8B-B14F-4D97-AF65-F5344CB8AC3E}">
        <p14:creationId xmlns:p14="http://schemas.microsoft.com/office/powerpoint/2010/main" val="13327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zh-CN" altLang="en-US" dirty="0" smtClean="0"/>
              <a:t>以核心素养的提升为总体目标，结合我校的校情与学情，开发适合人的发展的综合实践活动课程。核心素养的基本定义是：学生终身可持续发展发展所需要的关键能力与必备品格。培养全面而又有个性发展的人才，在这一前提下，某些素养的发展将会得到特别重视，比如创新能力，实践能力，解决复杂问题能力，社会交往能力，价值观，自主发展，心理素质等等。这些恰恰是综合实践活动课程的目标。因此综合实践活动课程在提升和培养学生的核心素养方面具有举足轻重的作用。</a:t>
            </a:r>
          </a:p>
          <a:p>
            <a:endParaRPr lang="zh-CN" altLang="en-US" dirty="0"/>
          </a:p>
        </p:txBody>
      </p:sp>
    </p:spTree>
    <p:extLst>
      <p:ext uri="{BB962C8B-B14F-4D97-AF65-F5344CB8AC3E}">
        <p14:creationId xmlns:p14="http://schemas.microsoft.com/office/powerpoint/2010/main" val="13327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我们老祖宗有一句话讲：行有不得，反求诸己。意思是遇到困难，要从</a:t>
            </a:r>
            <a:r>
              <a:rPr lang="zh-CN" altLang="en-US" dirty="0" smtClean="0">
                <a:effectLst/>
              </a:rPr>
              <a:t>自我做起，从身边事做起。综合实践活动课程没有教材，在这种情况下不能坐以待毙，教师应积极地开发适合校情、学情的课程资源。</a:t>
            </a:r>
            <a:r>
              <a:rPr lang="zh-CN" altLang="en-US" dirty="0" smtClean="0"/>
              <a:t>选择课程资源的原则：综合性、开放性、融合性、生活化等。课程实施过程能将研究性学习、信息技术、社区服务与社会实践、劳动与技术教育有机融合</a:t>
            </a:r>
            <a:endParaRPr lang="zh-CN" altLang="en-US" dirty="0"/>
          </a:p>
        </p:txBody>
      </p:sp>
    </p:spTree>
    <p:extLst>
      <p:ext uri="{BB962C8B-B14F-4D97-AF65-F5344CB8AC3E}">
        <p14:creationId xmlns:p14="http://schemas.microsoft.com/office/powerpoint/2010/main" val="96999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目标确立后，我们设计了“生态校园 智慧生活”这一活动主题，派生出了环保、种植与创客三个分支。目前正在开发的课程有：环保类的环保酵素救地球、变废为宝；种植类的自然农耕、有机种植、无土栽培；创客类的机器人、</a:t>
            </a:r>
            <a:r>
              <a:rPr lang="en-US" altLang="zh-CN" dirty="0" smtClean="0"/>
              <a:t>3D</a:t>
            </a:r>
            <a:r>
              <a:rPr lang="zh-CN" altLang="en-US" dirty="0" smtClean="0"/>
              <a:t>打印、生活中的结绳。</a:t>
            </a:r>
            <a:endParaRPr lang="zh-CN" altLang="en-US" dirty="0"/>
          </a:p>
        </p:txBody>
      </p:sp>
    </p:spTree>
    <p:extLst>
      <p:ext uri="{BB962C8B-B14F-4D97-AF65-F5344CB8AC3E}">
        <p14:creationId xmlns:p14="http://schemas.microsoft.com/office/powerpoint/2010/main" val="424173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一个人可以走的很快，一群人可以走得很远。要开发和实施有生命力的综合实践活动，靠</a:t>
            </a:r>
            <a:r>
              <a:rPr lang="en-US" altLang="zh-CN" dirty="0" smtClean="0"/>
              <a:t>1</a:t>
            </a:r>
            <a:r>
              <a:rPr lang="zh-CN" altLang="en-US" dirty="0" smtClean="0"/>
              <a:t>、</a:t>
            </a:r>
            <a:r>
              <a:rPr lang="en-US" altLang="zh-CN" dirty="0" smtClean="0"/>
              <a:t>2</a:t>
            </a:r>
            <a:r>
              <a:rPr lang="zh-CN" altLang="en-US" dirty="0" smtClean="0"/>
              <a:t>个人的力量是比较艰难的，可能仅是昙花一现。所以要集结一个志同道合的团队一起来做</a:t>
            </a:r>
            <a:r>
              <a:rPr lang="zh-CN" altLang="en-US" dirty="0" smtClean="0"/>
              <a:t>。在申报青岛市综合实践实验基地学校的时候，</a:t>
            </a:r>
            <a:r>
              <a:rPr lang="zh-CN" altLang="en-US" dirty="0" smtClean="0"/>
              <a:t>我</a:t>
            </a:r>
            <a:r>
              <a:rPr lang="zh-CN" altLang="en-US" dirty="0" smtClean="0"/>
              <a:t>校就有</a:t>
            </a:r>
            <a:r>
              <a:rPr lang="en-US" altLang="zh-CN" dirty="0" smtClean="0"/>
              <a:t>13</a:t>
            </a:r>
            <a:r>
              <a:rPr lang="zh-CN" altLang="en-US" dirty="0" smtClean="0"/>
              <a:t>位教师主动报名加入实验基地教师团队。</a:t>
            </a:r>
            <a:endParaRPr lang="zh-CN" altLang="en-US" dirty="0"/>
          </a:p>
        </p:txBody>
      </p:sp>
    </p:spTree>
    <p:extLst>
      <p:ext uri="{BB962C8B-B14F-4D97-AF65-F5344CB8AC3E}">
        <p14:creationId xmlns:p14="http://schemas.microsoft.com/office/powerpoint/2010/main" val="3713882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108" name="Shape 108"/>
          <p:cNvSpPr>
            <a:spLocks noGrp="1"/>
          </p:cNvSpPr>
          <p:nvPr>
            <p:ph type="body" sz="quarter" idx="1"/>
          </p:nvPr>
        </p:nvSpPr>
        <p:spPr>
          <a:prstGeom prst="rect">
            <a:avLst/>
          </a:prstGeom>
        </p:spPr>
        <p:txBody>
          <a:bodyPr/>
          <a:lstStyle/>
          <a:p>
            <a:pPr lvl="0" defTabSz="914400">
              <a:lnSpc>
                <a:spcPct val="100000"/>
              </a:lnSpc>
              <a:defRPr sz="1800"/>
            </a:pPr>
            <a:r>
              <a:rPr lang="zh-CN" altLang="en-US" sz="1200" dirty="0" smtClean="0">
                <a:latin typeface="Calibri"/>
                <a:ea typeface="Calibri"/>
                <a:cs typeface="Calibri"/>
                <a:sym typeface="Calibri"/>
              </a:rPr>
              <a:t>为了更好地管理和实施课程，成立</a:t>
            </a:r>
            <a:r>
              <a:rPr lang="en-US" altLang="zh-CN" sz="1200" dirty="0" smtClean="0">
                <a:latin typeface="Calibri"/>
                <a:ea typeface="Calibri"/>
                <a:cs typeface="Calibri"/>
                <a:sym typeface="Calibri"/>
              </a:rPr>
              <a:t>4</a:t>
            </a:r>
            <a:r>
              <a:rPr lang="zh-CN" altLang="en-US" sz="1200" dirty="0" smtClean="0">
                <a:latin typeface="Calibri"/>
                <a:ea typeface="Calibri"/>
                <a:cs typeface="Calibri"/>
                <a:sym typeface="Calibri"/>
              </a:rPr>
              <a:t>个</a:t>
            </a:r>
            <a:r>
              <a:rPr lang="zh-CN" altLang="en-US" sz="1200" dirty="0" smtClean="0">
                <a:latin typeface="Calibri"/>
                <a:ea typeface="Calibri"/>
                <a:cs typeface="Calibri"/>
                <a:sym typeface="Calibri"/>
              </a:rPr>
              <a:t>项目组，每组</a:t>
            </a:r>
            <a:r>
              <a:rPr lang="en-US" altLang="zh-CN" sz="1200" dirty="0" smtClean="0">
                <a:latin typeface="Calibri"/>
                <a:ea typeface="Calibri"/>
                <a:cs typeface="Calibri"/>
                <a:sym typeface="Calibri"/>
              </a:rPr>
              <a:t>3~5</a:t>
            </a:r>
            <a:r>
              <a:rPr lang="zh-CN" altLang="en-US" sz="1200" dirty="0" smtClean="0">
                <a:latin typeface="Calibri"/>
                <a:ea typeface="Calibri"/>
                <a:cs typeface="Calibri"/>
                <a:sym typeface="Calibri"/>
              </a:rPr>
              <a:t>名成员</a:t>
            </a:r>
            <a:r>
              <a:rPr lang="zh-CN" altLang="en-US" sz="1200" dirty="0" smtClean="0">
                <a:latin typeface="Calibri"/>
                <a:ea typeface="Calibri"/>
                <a:cs typeface="Calibri"/>
                <a:sym typeface="Calibri"/>
              </a:rPr>
              <a:t>，定期</a:t>
            </a:r>
            <a:r>
              <a:rPr lang="zh-CN" altLang="en-US" sz="1200" dirty="0" smtClean="0">
                <a:latin typeface="Calibri"/>
                <a:ea typeface="Calibri"/>
                <a:cs typeface="Calibri"/>
                <a:sym typeface="Calibri"/>
              </a:rPr>
              <a:t>组织集备，创设浓厚的</a:t>
            </a:r>
            <a:r>
              <a:rPr lang="zh-CN" altLang="en-US" sz="1200" dirty="0" smtClean="0">
                <a:latin typeface="Calibri"/>
                <a:ea typeface="Calibri"/>
                <a:cs typeface="Calibri"/>
                <a:sym typeface="Calibri"/>
              </a:rPr>
              <a:t>学术研讨</a:t>
            </a:r>
            <a:r>
              <a:rPr lang="zh-CN" altLang="en-US" sz="1200" dirty="0" smtClean="0">
                <a:latin typeface="Calibri"/>
                <a:ea typeface="Calibri"/>
                <a:cs typeface="Calibri"/>
                <a:sym typeface="Calibri"/>
              </a:rPr>
              <a:t>氛围。项目组之间在课程实施过程</a:t>
            </a:r>
            <a:r>
              <a:rPr lang="zh-CN" altLang="en-US" sz="1200" dirty="0" smtClean="0">
                <a:latin typeface="Calibri"/>
                <a:ea typeface="Calibri"/>
                <a:cs typeface="Calibri"/>
                <a:sym typeface="Calibri"/>
              </a:rPr>
              <a:t>中是相互支持的，</a:t>
            </a:r>
            <a:r>
              <a:rPr lang="zh-CN" altLang="en-US" sz="1200" dirty="0" smtClean="0">
                <a:latin typeface="Calibri"/>
                <a:ea typeface="Calibri"/>
                <a:cs typeface="Calibri"/>
                <a:sym typeface="Calibri"/>
              </a:rPr>
              <a:t>比如在环保项目中，有一个酵素去除水中余氯的实验，其中的化学原理，就可以请实验项目组的教师给予专业指导；其他项目组中如果有模型制作需求，就可以与创客组的</a:t>
            </a:r>
            <a:r>
              <a:rPr lang="en-US" altLang="zh-CN" sz="1200" dirty="0" smtClean="0">
                <a:latin typeface="Calibri"/>
                <a:ea typeface="Calibri"/>
                <a:cs typeface="Calibri"/>
                <a:sym typeface="Calibri"/>
              </a:rPr>
              <a:t>3D</a:t>
            </a:r>
            <a:r>
              <a:rPr lang="zh-CN" altLang="en-US" sz="1200" dirty="0" smtClean="0">
                <a:latin typeface="Calibri"/>
                <a:ea typeface="Calibri"/>
                <a:cs typeface="Calibri"/>
                <a:sym typeface="Calibri"/>
              </a:rPr>
              <a:t>打印合作。（教师集体照）</a:t>
            </a:r>
            <a:endParaRPr lang="en-US" altLang="zh-CN" sz="1200" dirty="0" smtClean="0">
              <a:latin typeface="Calibri"/>
              <a:ea typeface="Calibri"/>
              <a:cs typeface="Calibri"/>
              <a:sym typeface="Calibri"/>
            </a:endParaRPr>
          </a:p>
        </p:txBody>
      </p:sp>
    </p:spTree>
    <p:extLst>
      <p:ext uri="{BB962C8B-B14F-4D97-AF65-F5344CB8AC3E}">
        <p14:creationId xmlns:p14="http://schemas.microsoft.com/office/powerpoint/2010/main" val="1640289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588" y="2229045"/>
            <a:ext cx="1219358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hape 6"/>
          <p:cNvSpPr>
            <a:spLocks noGrp="1"/>
          </p:cNvSpPr>
          <p:nvPr>
            <p:ph type="title"/>
          </p:nvPr>
        </p:nvSpPr>
        <p:spPr>
          <a:xfrm>
            <a:off x="914400" y="1844685"/>
            <a:ext cx="10363200" cy="2041515"/>
          </a:xfrm>
          <a:prstGeom prst="rect">
            <a:avLst/>
          </a:prstGeom>
        </p:spPr>
        <p:txBody>
          <a:bodyPr/>
          <a:lstStyle>
            <a:lvl1pPr>
              <a:defRPr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lvl="0">
              <a:defRPr sz="1800"/>
            </a:pPr>
            <a:r>
              <a:rPr sz="4400" dirty="0" err="1"/>
              <a:t>标题文本</a:t>
            </a:r>
            <a:endParaRPr sz="4400" dirty="0"/>
          </a:p>
        </p:txBody>
      </p:sp>
      <p:sp>
        <p:nvSpPr>
          <p:cNvPr id="7" name="Shape 7"/>
          <p:cNvSpPr>
            <a:spLocks noGrp="1"/>
          </p:cNvSpPr>
          <p:nvPr>
            <p:ph type="body" idx="1"/>
          </p:nvPr>
        </p:nvSpPr>
        <p:spPr>
          <a:xfrm>
            <a:off x="1828800" y="3886200"/>
            <a:ext cx="8534400" cy="2971800"/>
          </a:xfrm>
          <a:prstGeom prst="rect">
            <a:avLst/>
          </a:prstGeom>
        </p:spPr>
        <p:txBody>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7"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pPr lvl="0">
              <a:defRPr sz="1800">
                <a:solidFill>
                  <a:srgbClr val="000000"/>
                </a:solidFill>
              </a:defRPr>
            </a:pPr>
            <a:r>
              <a:rPr sz="3200">
                <a:solidFill>
                  <a:srgbClr val="888888"/>
                </a:solidFill>
              </a:rPr>
              <a:t>正文级别 1</a:t>
            </a:r>
          </a:p>
          <a:p>
            <a:pPr lvl="1">
              <a:defRPr sz="1800">
                <a:solidFill>
                  <a:srgbClr val="000000"/>
                </a:solidFill>
              </a:defRPr>
            </a:pPr>
            <a:r>
              <a:rPr sz="3200">
                <a:solidFill>
                  <a:srgbClr val="888888"/>
                </a:solidFill>
              </a:rPr>
              <a:t>正文级别 2</a:t>
            </a:r>
          </a:p>
          <a:p>
            <a:pPr lvl="2">
              <a:defRPr sz="1800">
                <a:solidFill>
                  <a:srgbClr val="000000"/>
                </a:solidFill>
              </a:defRPr>
            </a:pPr>
            <a:r>
              <a:rPr sz="3200">
                <a:solidFill>
                  <a:srgbClr val="888888"/>
                </a:solidFill>
              </a:rPr>
              <a:t>正文级别 3</a:t>
            </a:r>
          </a:p>
          <a:p>
            <a:pPr lvl="3">
              <a:defRPr sz="1800">
                <a:solidFill>
                  <a:srgbClr val="000000"/>
                </a:solidFill>
              </a:defRPr>
            </a:pPr>
            <a:r>
              <a:rPr sz="3200">
                <a:solidFill>
                  <a:srgbClr val="888888"/>
                </a:solidFill>
              </a:rPr>
              <a:t>正文级别 4</a:t>
            </a:r>
          </a:p>
          <a:p>
            <a:pPr lvl="4">
              <a:defRPr sz="1800">
                <a:solidFill>
                  <a:srgbClr val="000000"/>
                </a:solidFill>
              </a:defRPr>
            </a:pPr>
            <a:r>
              <a:rPr sz="3200">
                <a:solidFill>
                  <a:srgbClr val="888888"/>
                </a:solidFill>
              </a:rPr>
              <a:t>正文级别 5</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62" name="image1.png"/>
          <p:cNvPicPr/>
          <p:nvPr/>
        </p:nvPicPr>
        <p:blipFill>
          <a:blip r:embed="rId2">
            <a:extLst/>
          </a:blip>
          <a:stretch>
            <a:fillRect/>
          </a:stretch>
        </p:blipFill>
        <p:spPr>
          <a:xfrm>
            <a:off x="-65617" y="152400"/>
            <a:ext cx="1589618" cy="344490"/>
          </a:xfrm>
          <a:prstGeom prst="rect">
            <a:avLst/>
          </a:prstGeom>
          <a:ln w="12700">
            <a:miter lim="400000"/>
          </a:ln>
        </p:spPr>
      </p:pic>
      <p:pic>
        <p:nvPicPr>
          <p:cNvPr id="63" name="image2.jpeg"/>
          <p:cNvPicPr/>
          <p:nvPr/>
        </p:nvPicPr>
        <p:blipFill>
          <a:blip r:embed="rId3">
            <a:extLst/>
          </a:blip>
          <a:stretch>
            <a:fillRect/>
          </a:stretch>
        </p:blipFill>
        <p:spPr>
          <a:xfrm>
            <a:off x="0" y="6249992"/>
            <a:ext cx="12194121" cy="641354"/>
          </a:xfrm>
          <a:prstGeom prst="rect">
            <a:avLst/>
          </a:prstGeom>
          <a:ln w="12700">
            <a:miter lim="400000"/>
          </a:ln>
        </p:spPr>
      </p:pic>
      <p:sp>
        <p:nvSpPr>
          <p:cNvPr id="64" name="Shape 6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14" name="Shape 14"/>
          <p:cNvSpPr>
            <a:spLocks noGrp="1"/>
          </p:cNvSpPr>
          <p:nvPr>
            <p:ph type="title"/>
          </p:nvPr>
        </p:nvSpPr>
        <p:spPr>
          <a:xfrm>
            <a:off x="963084" y="4406905"/>
            <a:ext cx="10363201" cy="2451095"/>
          </a:xfrm>
          <a:prstGeom prst="rect">
            <a:avLst/>
          </a:prstGeom>
        </p:spPr>
        <p:txBody>
          <a:bodyPr anchor="t"/>
          <a:lstStyle>
            <a:lvl1pPr algn="l">
              <a:defRPr sz="4000" b="1" cap="all"/>
            </a:lvl1pPr>
          </a:lstStyle>
          <a:p>
            <a:pPr lvl="0">
              <a:defRPr sz="1800" b="0" cap="none"/>
            </a:pPr>
            <a:r>
              <a:rPr sz="4000" b="1" cap="all"/>
              <a:t>标题文本</a:t>
            </a:r>
          </a:p>
        </p:txBody>
      </p:sp>
      <p:sp>
        <p:nvSpPr>
          <p:cNvPr id="15" name="Shape 15"/>
          <p:cNvSpPr>
            <a:spLocks noGrp="1"/>
          </p:cNvSpPr>
          <p:nvPr>
            <p:ph type="body" idx="1"/>
          </p:nvPr>
        </p:nvSpPr>
        <p:spPr>
          <a:xfrm>
            <a:off x="963084" y="1192213"/>
            <a:ext cx="10363201" cy="3214688"/>
          </a:xfrm>
          <a:prstGeom prst="rect">
            <a:avLst/>
          </a:prstGeom>
        </p:spPr>
        <p:txBody>
          <a:bodyPr anchor="b"/>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7">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正文级别 1</a:t>
            </a:r>
          </a:p>
          <a:p>
            <a:pPr lvl="1">
              <a:defRPr sz="1800">
                <a:solidFill>
                  <a:srgbClr val="000000"/>
                </a:solidFill>
              </a:defRPr>
            </a:pPr>
            <a:r>
              <a:rPr sz="2000">
                <a:solidFill>
                  <a:srgbClr val="888888"/>
                </a:solidFill>
              </a:rPr>
              <a:t>正文级别 2</a:t>
            </a:r>
          </a:p>
          <a:p>
            <a:pPr lvl="2">
              <a:defRPr sz="1800">
                <a:solidFill>
                  <a:srgbClr val="000000"/>
                </a:solidFill>
              </a:defRPr>
            </a:pPr>
            <a:r>
              <a:rPr sz="2000">
                <a:solidFill>
                  <a:srgbClr val="888888"/>
                </a:solidFill>
              </a:rPr>
              <a:t>正文级别 3</a:t>
            </a:r>
          </a:p>
          <a:p>
            <a:pPr lvl="3">
              <a:defRPr sz="1800">
                <a:solidFill>
                  <a:srgbClr val="000000"/>
                </a:solidFill>
              </a:defRPr>
            </a:pPr>
            <a:r>
              <a:rPr sz="2000">
                <a:solidFill>
                  <a:srgbClr val="888888"/>
                </a:solidFill>
              </a:rPr>
              <a:t>正文级别 4</a:t>
            </a:r>
          </a:p>
          <a:p>
            <a:pPr lvl="4">
              <a:defRPr sz="1800">
                <a:solidFill>
                  <a:srgbClr val="000000"/>
                </a:solidFill>
              </a:defRPr>
            </a:pPr>
            <a:r>
              <a:rPr sz="2000">
                <a:solidFill>
                  <a:srgbClr val="888888"/>
                </a:solidFill>
              </a:rPr>
              <a:t>正文级别 5</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标题文本</a:t>
            </a:r>
          </a:p>
        </p:txBody>
      </p:sp>
      <p:sp>
        <p:nvSpPr>
          <p:cNvPr id="19" name="Shape 19"/>
          <p:cNvSpPr>
            <a:spLocks noGrp="1"/>
          </p:cNvSpPr>
          <p:nvPr>
            <p:ph type="body" idx="1"/>
          </p:nvPr>
        </p:nvSpPr>
        <p:spPr>
          <a:xfrm>
            <a:off x="609600" y="1600205"/>
            <a:ext cx="5384800" cy="5257795"/>
          </a:xfrm>
          <a:prstGeom prst="rect">
            <a:avLst/>
          </a:prstGeom>
        </p:spPr>
        <p:txBody>
          <a:bodyPr/>
          <a:lstStyle>
            <a:lvl1pPr>
              <a:spcBef>
                <a:spcPts val="600"/>
              </a:spcBef>
              <a:defRPr sz="2800"/>
            </a:lvl1pPr>
            <a:lvl2pPr marL="790555" indent="-333367">
              <a:spcBef>
                <a:spcPts val="600"/>
              </a:spcBef>
              <a:defRPr sz="2800"/>
            </a:lvl2pPr>
            <a:lvl3pPr marL="1234408" indent="-320031">
              <a:spcBef>
                <a:spcPts val="600"/>
              </a:spcBef>
              <a:defRPr sz="2800"/>
            </a:lvl3pPr>
            <a:lvl4pPr marL="1727156" indent="-355590">
              <a:spcBef>
                <a:spcPts val="600"/>
              </a:spcBef>
              <a:defRPr sz="2800"/>
            </a:lvl4pPr>
            <a:lvl5pPr marL="2184345" indent="-355590">
              <a:spcBef>
                <a:spcPts val="600"/>
              </a:spcBef>
              <a:defRPr sz="2800"/>
            </a:lvl5pPr>
          </a:lstStyle>
          <a:p>
            <a:pPr lvl="0">
              <a:defRPr sz="1800"/>
            </a:pPr>
            <a:r>
              <a:rPr sz="2800"/>
              <a:t>正文级别 1</a:t>
            </a:r>
          </a:p>
          <a:p>
            <a:pPr lvl="1">
              <a:defRPr sz="1800"/>
            </a:pPr>
            <a:r>
              <a:rPr sz="2800"/>
              <a:t>正文级别 2</a:t>
            </a:r>
          </a:p>
          <a:p>
            <a:pPr lvl="2">
              <a:defRPr sz="1800"/>
            </a:pPr>
            <a:r>
              <a:rPr sz="2800"/>
              <a:t>正文级别 3</a:t>
            </a:r>
          </a:p>
          <a:p>
            <a:pPr lvl="3">
              <a:defRPr sz="1800"/>
            </a:pPr>
            <a:r>
              <a:rPr sz="2800"/>
              <a:t>正文级别 4</a:t>
            </a:r>
          </a:p>
          <a:p>
            <a:pPr lvl="4">
              <a:defRPr sz="1800"/>
            </a:pPr>
            <a:r>
              <a:rPr sz="2800"/>
              <a:t>正文级别 5</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22" name="Shape 22"/>
          <p:cNvSpPr>
            <a:spLocks noGrp="1"/>
          </p:cNvSpPr>
          <p:nvPr>
            <p:ph type="title"/>
          </p:nvPr>
        </p:nvSpPr>
        <p:spPr>
          <a:xfrm>
            <a:off x="609600" y="256810"/>
            <a:ext cx="10972800" cy="1178656"/>
          </a:xfrm>
          <a:prstGeom prst="rect">
            <a:avLst/>
          </a:prstGeom>
        </p:spPr>
        <p:txBody>
          <a:bodyPr/>
          <a:lstStyle/>
          <a:p>
            <a:pPr lvl="0">
              <a:defRPr sz="1800"/>
            </a:pPr>
            <a:r>
              <a:rPr sz="4400"/>
              <a:t>标题文本</a:t>
            </a:r>
          </a:p>
        </p:txBody>
      </p:sp>
      <p:sp>
        <p:nvSpPr>
          <p:cNvPr id="23" name="Shape 23"/>
          <p:cNvSpPr>
            <a:spLocks noGrp="1"/>
          </p:cNvSpPr>
          <p:nvPr>
            <p:ph type="body" idx="1"/>
          </p:nvPr>
        </p:nvSpPr>
        <p:spPr>
          <a:xfrm>
            <a:off x="609600" y="1435465"/>
            <a:ext cx="5386917" cy="739411"/>
          </a:xfrm>
          <a:prstGeom prst="rect">
            <a:avLst/>
          </a:prstGeom>
        </p:spPr>
        <p:txBody>
          <a:bodyPr anchor="b"/>
          <a:lstStyle>
            <a:lvl1pPr marL="0" indent="0">
              <a:spcBef>
                <a:spcPts val="500"/>
              </a:spcBef>
              <a:buSzTx/>
              <a:buFontTx/>
              <a:buNone/>
              <a:defRPr sz="2400" b="1"/>
            </a:lvl1pPr>
            <a:lvl2pPr marL="0" indent="457189">
              <a:spcBef>
                <a:spcPts val="500"/>
              </a:spcBef>
              <a:buSzTx/>
              <a:buFontTx/>
              <a:buNone/>
              <a:defRPr sz="2400" b="1"/>
            </a:lvl2pPr>
            <a:lvl3pPr marL="0" indent="914377">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pPr lvl="0">
              <a:defRPr sz="1800" b="0"/>
            </a:pPr>
            <a:r>
              <a:rPr sz="2400" b="1"/>
              <a:t>正文级别 1</a:t>
            </a:r>
          </a:p>
          <a:p>
            <a:pPr lvl="1">
              <a:defRPr sz="1800" b="0"/>
            </a:pPr>
            <a:r>
              <a:rPr sz="2400" b="1"/>
              <a:t>正文级别 2</a:t>
            </a:r>
          </a:p>
          <a:p>
            <a:pPr lvl="2">
              <a:defRPr sz="1800" b="0"/>
            </a:pPr>
            <a:r>
              <a:rPr sz="2400" b="1"/>
              <a:t>正文级别 3</a:t>
            </a:r>
          </a:p>
          <a:p>
            <a:pPr lvl="3">
              <a:defRPr sz="1800" b="0"/>
            </a:pPr>
            <a:r>
              <a:rPr sz="2400" b="1"/>
              <a:t>正文级别 4</a:t>
            </a:r>
          </a:p>
          <a:p>
            <a:pPr lvl="4">
              <a:defRPr sz="1800" b="0"/>
            </a:pPr>
            <a:r>
              <a:rPr sz="2400" b="1"/>
              <a:t>正文级别 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358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Shape 26"/>
          <p:cNvSpPr>
            <a:spLocks noGrp="1"/>
          </p:cNvSpPr>
          <p:nvPr>
            <p:ph type="title"/>
          </p:nvPr>
        </p:nvSpPr>
        <p:spPr>
          <a:xfrm>
            <a:off x="609600" y="-48604"/>
            <a:ext cx="10972800" cy="1508125"/>
          </a:xfrm>
          <a:prstGeom prst="rect">
            <a:avLst/>
          </a:prstGeom>
        </p:spPr>
        <p:txBody>
          <a:bodyPr/>
          <a:lstStyle>
            <a:lvl1pPr>
              <a:defRPr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lvl="0">
              <a:defRPr sz="1800"/>
            </a:pPr>
            <a:r>
              <a:rPr sz="4400" dirty="0" err="1"/>
              <a:t>标题文本</a:t>
            </a:r>
            <a:endParaRPr sz="4400" dirty="0"/>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4492"/>
          <a:stretch/>
        </p:blipFill>
        <p:spPr bwMode="auto">
          <a:xfrm>
            <a:off x="0" y="1"/>
            <a:ext cx="12192000" cy="136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31" name="Shape 31"/>
          <p:cNvSpPr>
            <a:spLocks noGrp="1"/>
          </p:cNvSpPr>
          <p:nvPr>
            <p:ph type="title"/>
          </p:nvPr>
        </p:nvSpPr>
        <p:spPr>
          <a:xfrm>
            <a:off x="609603" y="0"/>
            <a:ext cx="4011084" cy="1435100"/>
          </a:xfrm>
          <a:prstGeom prst="rect">
            <a:avLst/>
          </a:prstGeom>
        </p:spPr>
        <p:txBody>
          <a:bodyPr anchor="b"/>
          <a:lstStyle>
            <a:lvl1pPr algn="l">
              <a:defRPr sz="2000" b="1"/>
            </a:lvl1pPr>
          </a:lstStyle>
          <a:p>
            <a:pPr lvl="0">
              <a:defRPr sz="1800" b="0"/>
            </a:pPr>
            <a:r>
              <a:rPr sz="2000" b="1"/>
              <a:t>标题文本</a:t>
            </a:r>
          </a:p>
        </p:txBody>
      </p:sp>
      <p:sp>
        <p:nvSpPr>
          <p:cNvPr id="32" name="Shape 32"/>
          <p:cNvSpPr>
            <a:spLocks noGrp="1"/>
          </p:cNvSpPr>
          <p:nvPr>
            <p:ph type="body" idx="1"/>
          </p:nvPr>
        </p:nvSpPr>
        <p:spPr>
          <a:xfrm>
            <a:off x="4766733" y="273054"/>
            <a:ext cx="6815667" cy="6584947"/>
          </a:xfrm>
          <a:prstGeom prst="rect">
            <a:avLst/>
          </a:prstGeom>
        </p:spPr>
        <p:txBody>
          <a:bodyPr/>
          <a:lstStyle/>
          <a:p>
            <a:pPr lvl="0">
              <a:defRPr sz="1800"/>
            </a:pPr>
            <a:r>
              <a:rPr sz="3200"/>
              <a:t>正文级别 1</a:t>
            </a:r>
          </a:p>
          <a:p>
            <a:pPr lvl="1">
              <a:defRPr sz="1800"/>
            </a:pPr>
            <a:r>
              <a:rPr sz="3200"/>
              <a:t>正文级别 2</a:t>
            </a:r>
          </a:p>
          <a:p>
            <a:pPr lvl="2">
              <a:defRPr sz="1800"/>
            </a:pPr>
            <a:r>
              <a:rPr sz="3200"/>
              <a:t>正文级别 3</a:t>
            </a:r>
          </a:p>
          <a:p>
            <a:pPr lvl="3">
              <a:defRPr sz="1800"/>
            </a:pPr>
            <a:r>
              <a:rPr sz="3200"/>
              <a:t>正文级别 4</a:t>
            </a:r>
          </a:p>
          <a:p>
            <a:pPr lvl="4">
              <a:defRPr sz="1800"/>
            </a:pPr>
            <a:r>
              <a:rPr sz="3200"/>
              <a:t>正文级别 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标题和竖排文字">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标题文本</a:t>
            </a:r>
          </a:p>
        </p:txBody>
      </p:sp>
      <p:sp>
        <p:nvSpPr>
          <p:cNvPr id="40" name="Shape 40"/>
          <p:cNvSpPr>
            <a:spLocks noGrp="1"/>
          </p:cNvSpPr>
          <p:nvPr>
            <p:ph type="body" idx="1"/>
          </p:nvPr>
        </p:nvSpPr>
        <p:spPr>
          <a:prstGeom prst="rect">
            <a:avLst/>
          </a:prstGeom>
        </p:spPr>
        <p:txBody>
          <a:bodyPr/>
          <a:lstStyle/>
          <a:p>
            <a:pPr lvl="0">
              <a:defRPr sz="1800"/>
            </a:pPr>
            <a:r>
              <a:rPr sz="3200"/>
              <a:t>正文级别 1</a:t>
            </a:r>
          </a:p>
          <a:p>
            <a:pPr lvl="1">
              <a:defRPr sz="1800"/>
            </a:pPr>
            <a:r>
              <a:rPr sz="3200"/>
              <a:t>正文级别 2</a:t>
            </a:r>
          </a:p>
          <a:p>
            <a:pPr lvl="2">
              <a:defRPr sz="1800"/>
            </a:pPr>
            <a:r>
              <a:rPr sz="3200"/>
              <a:t>正文级别 3</a:t>
            </a:r>
          </a:p>
          <a:p>
            <a:pPr lvl="3">
              <a:defRPr sz="1800"/>
            </a:pPr>
            <a:r>
              <a:rPr sz="3200"/>
              <a:t>正文级别 4</a:t>
            </a:r>
          </a:p>
          <a:p>
            <a:pPr lvl="4">
              <a:defRPr sz="1800"/>
            </a:pPr>
            <a:r>
              <a:rPr sz="3200"/>
              <a:t>正文级别 5</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垂直排列标题与文本">
    <p:spTree>
      <p:nvGrpSpPr>
        <p:cNvPr id="1" name=""/>
        <p:cNvGrpSpPr/>
        <p:nvPr/>
      </p:nvGrpSpPr>
      <p:grpSpPr>
        <a:xfrm>
          <a:off x="0" y="0"/>
          <a:ext cx="0" cy="0"/>
          <a:chOff x="0" y="0"/>
          <a:chExt cx="0" cy="0"/>
        </a:xfrm>
      </p:grpSpPr>
      <p:sp>
        <p:nvSpPr>
          <p:cNvPr id="43" name="Shape 43"/>
          <p:cNvSpPr>
            <a:spLocks noGrp="1"/>
          </p:cNvSpPr>
          <p:nvPr>
            <p:ph type="title"/>
          </p:nvPr>
        </p:nvSpPr>
        <p:spPr>
          <a:xfrm>
            <a:off x="8839200" y="0"/>
            <a:ext cx="2743200" cy="6400811"/>
          </a:xfrm>
          <a:prstGeom prst="rect">
            <a:avLst/>
          </a:prstGeom>
        </p:spPr>
        <p:txBody>
          <a:bodyPr/>
          <a:lstStyle/>
          <a:p>
            <a:pPr lvl="0">
              <a:defRPr sz="1800"/>
            </a:pPr>
            <a:r>
              <a:rPr sz="4400"/>
              <a:t>标题文本</a:t>
            </a:r>
          </a:p>
        </p:txBody>
      </p:sp>
      <p:sp>
        <p:nvSpPr>
          <p:cNvPr id="44" name="Shape 44"/>
          <p:cNvSpPr>
            <a:spLocks noGrp="1"/>
          </p:cNvSpPr>
          <p:nvPr>
            <p:ph type="body" idx="1"/>
          </p:nvPr>
        </p:nvSpPr>
        <p:spPr>
          <a:xfrm>
            <a:off x="609600" y="274642"/>
            <a:ext cx="8026400" cy="6583359"/>
          </a:xfrm>
          <a:prstGeom prst="rect">
            <a:avLst/>
          </a:prstGeom>
        </p:spPr>
        <p:txBody>
          <a:bodyPr/>
          <a:lstStyle/>
          <a:p>
            <a:pPr lvl="0">
              <a:defRPr sz="1800"/>
            </a:pPr>
            <a:r>
              <a:rPr sz="3200"/>
              <a:t>正文级别 1</a:t>
            </a:r>
          </a:p>
          <a:p>
            <a:pPr lvl="1">
              <a:defRPr sz="1800"/>
            </a:pPr>
            <a:r>
              <a:rPr sz="3200"/>
              <a:t>正文级别 2</a:t>
            </a:r>
          </a:p>
          <a:p>
            <a:pPr lvl="2">
              <a:defRPr sz="1800"/>
            </a:pPr>
            <a:r>
              <a:rPr sz="3200"/>
              <a:t>正文级别 3</a:t>
            </a:r>
          </a:p>
          <a:p>
            <a:pPr lvl="3">
              <a:defRPr sz="1800"/>
            </a:pPr>
            <a:r>
              <a:rPr sz="3200"/>
              <a:t>正文级别 4</a:t>
            </a:r>
          </a:p>
          <a:p>
            <a:pPr lvl="4">
              <a:defRPr sz="1800"/>
            </a:pPr>
            <a:r>
              <a:rPr sz="3200"/>
              <a:t>正文级别 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92070"/>
            <a:ext cx="10972800" cy="150813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标题文本</a:t>
            </a:r>
          </a:p>
        </p:txBody>
      </p:sp>
      <p:sp>
        <p:nvSpPr>
          <p:cNvPr id="3" name="Shape 3"/>
          <p:cNvSpPr>
            <a:spLocks noGrp="1"/>
          </p:cNvSpPr>
          <p:nvPr>
            <p:ph type="body" idx="1"/>
          </p:nvPr>
        </p:nvSpPr>
        <p:spPr>
          <a:xfrm>
            <a:off x="609600" y="1600205"/>
            <a:ext cx="10972800" cy="525779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200"/>
              <a:t>正文级别 1</a:t>
            </a:r>
          </a:p>
          <a:p>
            <a:pPr lvl="1">
              <a:defRPr sz="1800"/>
            </a:pPr>
            <a:r>
              <a:rPr sz="3200"/>
              <a:t>正文级别 2</a:t>
            </a:r>
          </a:p>
          <a:p>
            <a:pPr lvl="2">
              <a:defRPr sz="1800"/>
            </a:pPr>
            <a:r>
              <a:rPr sz="3200"/>
              <a:t>正文级别 3</a:t>
            </a:r>
          </a:p>
          <a:p>
            <a:pPr lvl="3">
              <a:defRPr sz="1800"/>
            </a:pPr>
            <a:r>
              <a:rPr sz="3200"/>
              <a:t>正文级别 4</a:t>
            </a:r>
          </a:p>
          <a:p>
            <a:pPr lvl="4">
              <a:defRPr sz="1800"/>
            </a:pPr>
            <a:r>
              <a:rPr sz="3200"/>
              <a:t>正文级别 5</a:t>
            </a:r>
          </a:p>
        </p:txBody>
      </p:sp>
      <p:sp>
        <p:nvSpPr>
          <p:cNvPr id="4" name="Shape 4"/>
          <p:cNvSpPr>
            <a:spLocks noGrp="1"/>
          </p:cNvSpPr>
          <p:nvPr>
            <p:ph type="sldNum" sz="quarter" idx="2"/>
          </p:nvPr>
        </p:nvSpPr>
        <p:spPr>
          <a:xfrm>
            <a:off x="8737600" y="6404297"/>
            <a:ext cx="28448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3" r:id="rId10"/>
  </p:sldLayoutIdLst>
  <p:transition spd="med"/>
  <p:txStyles>
    <p:titleStyle>
      <a:lvl1pPr algn="ctr" defTabSz="914377">
        <a:defRPr sz="4400">
          <a:latin typeface="Calibri"/>
          <a:ea typeface="Calibri"/>
          <a:cs typeface="Calibri"/>
          <a:sym typeface="Calibri"/>
        </a:defRPr>
      </a:lvl1pPr>
      <a:lvl2pPr algn="ctr" defTabSz="914377">
        <a:defRPr sz="4400">
          <a:latin typeface="Calibri"/>
          <a:ea typeface="Calibri"/>
          <a:cs typeface="Calibri"/>
          <a:sym typeface="Calibri"/>
        </a:defRPr>
      </a:lvl2pPr>
      <a:lvl3pPr algn="ctr" defTabSz="914377">
        <a:defRPr sz="4400">
          <a:latin typeface="Calibri"/>
          <a:ea typeface="Calibri"/>
          <a:cs typeface="Calibri"/>
          <a:sym typeface="Calibri"/>
        </a:defRPr>
      </a:lvl3pPr>
      <a:lvl4pPr algn="ctr" defTabSz="914377">
        <a:defRPr sz="4400">
          <a:latin typeface="Calibri"/>
          <a:ea typeface="Calibri"/>
          <a:cs typeface="Calibri"/>
          <a:sym typeface="Calibri"/>
        </a:defRPr>
      </a:lvl4pPr>
      <a:lvl5pPr algn="ctr" defTabSz="914377">
        <a:defRPr sz="4400">
          <a:latin typeface="Calibri"/>
          <a:ea typeface="Calibri"/>
          <a:cs typeface="Calibri"/>
          <a:sym typeface="Calibri"/>
        </a:defRPr>
      </a:lvl5pPr>
      <a:lvl6pPr algn="ctr" defTabSz="914377">
        <a:defRPr sz="4400">
          <a:latin typeface="Calibri"/>
          <a:ea typeface="Calibri"/>
          <a:cs typeface="Calibri"/>
          <a:sym typeface="Calibri"/>
        </a:defRPr>
      </a:lvl6pPr>
      <a:lvl7pPr algn="ctr" defTabSz="914377">
        <a:defRPr sz="4400">
          <a:latin typeface="Calibri"/>
          <a:ea typeface="Calibri"/>
          <a:cs typeface="Calibri"/>
          <a:sym typeface="Calibri"/>
        </a:defRPr>
      </a:lvl7pPr>
      <a:lvl8pPr algn="ctr" defTabSz="914377">
        <a:defRPr sz="4400">
          <a:latin typeface="Calibri"/>
          <a:ea typeface="Calibri"/>
          <a:cs typeface="Calibri"/>
          <a:sym typeface="Calibri"/>
        </a:defRPr>
      </a:lvl8pPr>
      <a:lvl9pPr algn="ctr" defTabSz="914377">
        <a:defRPr sz="4400">
          <a:latin typeface="Calibri"/>
          <a:ea typeface="Calibri"/>
          <a:cs typeface="Calibri"/>
          <a:sym typeface="Calibri"/>
        </a:defRPr>
      </a:lvl9pPr>
    </p:titleStyle>
    <p:bodyStyle>
      <a:lvl1pPr marL="342890" indent="-342890" defTabSz="914377">
        <a:spcBef>
          <a:spcPts val="700"/>
        </a:spcBef>
        <a:buSzPct val="100000"/>
        <a:buFont typeface="Arial"/>
        <a:buChar char="•"/>
        <a:defRPr sz="3200">
          <a:latin typeface="Calibri"/>
          <a:ea typeface="Calibri"/>
          <a:cs typeface="Calibri"/>
          <a:sym typeface="Calibri"/>
        </a:defRPr>
      </a:lvl1pPr>
      <a:lvl2pPr marL="783752" indent="-326564" defTabSz="914377">
        <a:spcBef>
          <a:spcPts val="700"/>
        </a:spcBef>
        <a:buSzPct val="100000"/>
        <a:buFont typeface="Arial"/>
        <a:buChar char="–"/>
        <a:defRPr sz="3200">
          <a:latin typeface="Calibri"/>
          <a:ea typeface="Calibri"/>
          <a:cs typeface="Calibri"/>
          <a:sym typeface="Calibri"/>
        </a:defRPr>
      </a:lvl2pPr>
      <a:lvl3pPr marL="1219168" indent="-304791" defTabSz="914377">
        <a:spcBef>
          <a:spcPts val="700"/>
        </a:spcBef>
        <a:buSzPct val="100000"/>
        <a:buFont typeface="Arial"/>
        <a:buChar char="•"/>
        <a:defRPr sz="3200">
          <a:latin typeface="Calibri"/>
          <a:ea typeface="Calibri"/>
          <a:cs typeface="Calibri"/>
          <a:sym typeface="Calibri"/>
        </a:defRPr>
      </a:lvl3pPr>
      <a:lvl4pPr marL="1737316" indent="-365750" defTabSz="914377">
        <a:spcBef>
          <a:spcPts val="700"/>
        </a:spcBef>
        <a:buSzPct val="100000"/>
        <a:buFont typeface="Arial"/>
        <a:buChar char="–"/>
        <a:defRPr sz="3200">
          <a:latin typeface="Calibri"/>
          <a:ea typeface="Calibri"/>
          <a:cs typeface="Calibri"/>
          <a:sym typeface="Calibri"/>
        </a:defRPr>
      </a:lvl4pPr>
      <a:lvl5pPr marL="2194505" indent="-365750" defTabSz="914377">
        <a:spcBef>
          <a:spcPts val="700"/>
        </a:spcBef>
        <a:buSzPct val="100000"/>
        <a:buFont typeface="Arial"/>
        <a:buChar char="»"/>
        <a:defRPr sz="3200">
          <a:latin typeface="Calibri"/>
          <a:ea typeface="Calibri"/>
          <a:cs typeface="Calibri"/>
          <a:sym typeface="Calibri"/>
        </a:defRPr>
      </a:lvl5pPr>
      <a:lvl6pPr marL="2651693" indent="-365750" defTabSz="914377">
        <a:spcBef>
          <a:spcPts val="700"/>
        </a:spcBef>
        <a:buSzPct val="100000"/>
        <a:buFont typeface="Arial"/>
        <a:buChar char="•"/>
        <a:defRPr sz="3200">
          <a:latin typeface="Calibri"/>
          <a:ea typeface="Calibri"/>
          <a:cs typeface="Calibri"/>
          <a:sym typeface="Calibri"/>
        </a:defRPr>
      </a:lvl6pPr>
      <a:lvl7pPr marL="3108882" indent="-365750" defTabSz="914377">
        <a:spcBef>
          <a:spcPts val="700"/>
        </a:spcBef>
        <a:buSzPct val="100000"/>
        <a:buFont typeface="Arial"/>
        <a:buChar char="•"/>
        <a:defRPr sz="3200">
          <a:latin typeface="Calibri"/>
          <a:ea typeface="Calibri"/>
          <a:cs typeface="Calibri"/>
          <a:sym typeface="Calibri"/>
        </a:defRPr>
      </a:lvl7pPr>
      <a:lvl8pPr marL="3566070" indent="-365750" defTabSz="914377">
        <a:spcBef>
          <a:spcPts val="700"/>
        </a:spcBef>
        <a:buSzPct val="100000"/>
        <a:buFont typeface="Arial"/>
        <a:buChar char="•"/>
        <a:defRPr sz="3200">
          <a:latin typeface="Calibri"/>
          <a:ea typeface="Calibri"/>
          <a:cs typeface="Calibri"/>
          <a:sym typeface="Calibri"/>
        </a:defRPr>
      </a:lvl8pPr>
      <a:lvl9pPr marL="4023259" indent="-365750" defTabSz="914377">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2.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4.png"/><Relationship Id="rId4" Type="http://schemas.openxmlformats.org/officeDocument/2006/relationships/diagramData" Target="../diagrams/data7.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761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Shape 74"/>
          <p:cNvSpPr/>
          <p:nvPr/>
        </p:nvSpPr>
        <p:spPr>
          <a:xfrm>
            <a:off x="1240971" y="2943503"/>
            <a:ext cx="9710057" cy="345729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322325" lvl="0" indent="-322325" defTabSz="859536">
              <a:spcBef>
                <a:spcPts val="700"/>
              </a:spcBef>
              <a:buSzPct val="100000"/>
              <a:buFont typeface="Arial"/>
              <a:buChar char="•"/>
            </a:pPr>
            <a:endParaRPr sz="3008" b="1" dirty="0">
              <a:latin typeface="微软雅黑"/>
              <a:ea typeface="微软雅黑"/>
              <a:cs typeface="微软雅黑"/>
              <a:sym typeface="微软雅黑"/>
            </a:endParaRPr>
          </a:p>
          <a:p>
            <a:pPr marL="322325" lvl="0" indent="-322325" algn="ctr" defTabSz="859536">
              <a:spcBef>
                <a:spcPts val="700"/>
              </a:spcBef>
            </a:pPr>
            <a:r>
              <a:rPr lang="zh-CN" altLang="en-US" sz="4400" b="1" dirty="0" smtClean="0">
                <a:latin typeface="微软雅黑"/>
                <a:ea typeface="微软雅黑"/>
                <a:cs typeface="微软雅黑"/>
                <a:sym typeface="微软雅黑"/>
              </a:rPr>
              <a:t>综合实践活动课程的开发初探</a:t>
            </a:r>
            <a:endParaRPr sz="3008" b="1" dirty="0">
              <a:latin typeface="微软雅黑"/>
              <a:ea typeface="微软雅黑"/>
              <a:cs typeface="微软雅黑"/>
              <a:sym typeface="微软雅黑"/>
            </a:endParaRPr>
          </a:p>
          <a:p>
            <a:pPr marL="322325" lvl="0" indent="-322325" algn="ctr" defTabSz="859536">
              <a:spcBef>
                <a:spcPts val="500"/>
              </a:spcBef>
            </a:pPr>
            <a:r>
              <a:rPr lang="zh-CN" altLang="en-US" sz="3008" b="1" dirty="0" smtClean="0">
                <a:sym typeface="微软雅黑"/>
              </a:rPr>
              <a:t>青岛</a:t>
            </a:r>
            <a:r>
              <a:rPr lang="en-US" altLang="zh-CN" sz="3008" b="1" dirty="0">
                <a:sym typeface="微软雅黑"/>
              </a:rPr>
              <a:t>24</a:t>
            </a:r>
            <a:r>
              <a:rPr lang="zh-CN" altLang="en-US" sz="3008" b="1" dirty="0">
                <a:sym typeface="微软雅黑"/>
              </a:rPr>
              <a:t>中</a:t>
            </a:r>
            <a:endParaRPr lang="en-US" altLang="zh-CN" sz="3008" b="1" dirty="0">
              <a:sym typeface="微软雅黑"/>
            </a:endParaRPr>
          </a:p>
          <a:p>
            <a:pPr marL="322325" lvl="0" indent="-322325" algn="ctr" defTabSz="859536">
              <a:spcBef>
                <a:spcPts val="500"/>
              </a:spcBef>
            </a:pPr>
            <a:r>
              <a:rPr lang="zh-CN" altLang="en-US" sz="2800" b="1" dirty="0" smtClean="0"/>
              <a:t>张静</a:t>
            </a:r>
            <a:endParaRPr sz="2800" b="1"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zhangjing\综合实践\2015-3酵素工作室\IMG_20150725_082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824" y="1390650"/>
            <a:ext cx="10144126" cy="546735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smtClean="0">
                <a:effectLst>
                  <a:outerShdw blurRad="38100" dist="38100" dir="2700000" rotWithShape="0">
                    <a:srgbClr val="000000">
                      <a:alpha val="43137"/>
                    </a:srgbClr>
                  </a:outerShdw>
                </a:effectLst>
              </a:rPr>
              <a:t>建立活动室</a:t>
            </a:r>
            <a:r>
              <a:rPr lang="en-US" altLang="zh-CN" dirty="0" smtClean="0">
                <a:effectLst>
                  <a:outerShdw blurRad="38100" dist="38100" dir="2700000" rotWithShape="0">
                    <a:srgbClr val="000000">
                      <a:alpha val="43137"/>
                    </a:srgbClr>
                  </a:outerShdw>
                </a:effectLst>
              </a:rPr>
              <a:t>-</a:t>
            </a:r>
            <a:r>
              <a:rPr lang="zh-CN" altLang="en-US" dirty="0" smtClean="0">
                <a:effectLst>
                  <a:outerShdw blurRad="38100" dist="38100" dir="2700000" rotWithShape="0">
                    <a:srgbClr val="000000">
                      <a:alpha val="43137"/>
                    </a:srgbClr>
                  </a:outerShdw>
                </a:effectLst>
              </a:rPr>
              <a:t>打造专业空间</a:t>
            </a:r>
            <a:endParaRPr lang="zh-CN" altLang="en-US" dirty="0"/>
          </a:p>
        </p:txBody>
      </p:sp>
      <p:pic>
        <p:nvPicPr>
          <p:cNvPr id="4100" name="Picture 4" descr="E:\zhangjing\综合实践\2015-3始种植基地\IMG_20151010_1728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1450" y="1409700"/>
            <a:ext cx="9588500" cy="54483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zhangjing\2016-4实验校承办活动\DSCF891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934"/>
          <a:stretch/>
        </p:blipFill>
        <p:spPr bwMode="auto">
          <a:xfrm>
            <a:off x="1933577" y="1390650"/>
            <a:ext cx="9677398"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3873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outerShdw blurRad="38100" dist="38100" dir="2700000" rotWithShape="0">
                    <a:srgbClr val="000000">
                      <a:alpha val="43137"/>
                    </a:srgbClr>
                  </a:outerShdw>
                </a:effectLst>
              </a:rPr>
              <a:t>线上线下开课</a:t>
            </a:r>
            <a:r>
              <a:rPr lang="en-US" altLang="zh-CN" dirty="0" smtClean="0">
                <a:effectLst>
                  <a:outerShdw blurRad="38100" dist="38100" dir="2700000" rotWithShape="0">
                    <a:srgbClr val="000000">
                      <a:alpha val="43137"/>
                    </a:srgbClr>
                  </a:outerShdw>
                </a:effectLst>
              </a:rPr>
              <a:t>-</a:t>
            </a:r>
            <a:r>
              <a:rPr lang="zh-CN" altLang="en-US" dirty="0" smtClean="0">
                <a:effectLst>
                  <a:outerShdw blurRad="38100" dist="38100" dir="2700000" rotWithShape="0">
                    <a:srgbClr val="000000">
                      <a:alpha val="43137"/>
                    </a:srgbClr>
                  </a:outerShdw>
                </a:effectLst>
              </a:rPr>
              <a:t>保障活动时间</a:t>
            </a:r>
            <a:endParaRPr lang="zh-CN" altLang="en-US" dirty="0"/>
          </a:p>
        </p:txBody>
      </p:sp>
      <p:graphicFrame>
        <p:nvGraphicFramePr>
          <p:cNvPr id="3" name="图示 2"/>
          <p:cNvGraphicFramePr/>
          <p:nvPr>
            <p:extLst>
              <p:ext uri="{D42A27DB-BD31-4B8C-83A1-F6EECF244321}">
                <p14:modId xmlns:p14="http://schemas.microsoft.com/office/powerpoint/2010/main" val="1572260321"/>
              </p:ext>
            </p:extLst>
          </p:nvPr>
        </p:nvGraphicFramePr>
        <p:xfrm>
          <a:off x="1950932" y="1499681"/>
          <a:ext cx="8128000" cy="5282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309334"/>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2711624" y="306577"/>
            <a:ext cx="6337301" cy="6991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lnSpc>
                <a:spcPct val="125000"/>
              </a:lnSpc>
              <a:defRPr sz="4400" b="1">
                <a:effectLst>
                  <a:outerShdw blurRad="38100" dist="38100" dir="2700000" rotWithShape="0">
                    <a:srgbClr val="000000">
                      <a:alpha val="43137"/>
                    </a:srgbClr>
                  </a:outerShdw>
                </a:effectLst>
                <a:latin typeface="微软雅黑"/>
                <a:ea typeface="微软雅黑"/>
                <a:cs typeface="微软雅黑"/>
                <a:sym typeface="微软雅黑"/>
              </a:defRPr>
            </a:lvl1pPr>
          </a:lstStyle>
          <a:p>
            <a:pPr lvl="0">
              <a:defRPr sz="1800" b="0">
                <a:effectLst/>
              </a:defRPr>
            </a:pPr>
            <a:endParaRPr sz="4000" b="1" dirty="0">
              <a:effectLst>
                <a:outerShdw blurRad="38100" dist="38100" dir="2700000" rotWithShape="0">
                  <a:srgbClr val="000000">
                    <a:alpha val="43137"/>
                  </a:srgbClr>
                </a:outerShdw>
              </a:effectLst>
            </a:endParaRPr>
          </a:p>
        </p:txBody>
      </p:sp>
      <p:sp>
        <p:nvSpPr>
          <p:cNvPr id="2" name="标题 1"/>
          <p:cNvSpPr>
            <a:spLocks noGrp="1"/>
          </p:cNvSpPr>
          <p:nvPr>
            <p:ph type="title"/>
          </p:nvPr>
        </p:nvSpPr>
        <p:spPr>
          <a:xfrm>
            <a:off x="609600" y="-40145"/>
            <a:ext cx="10972800" cy="1508125"/>
          </a:xfrm>
        </p:spPr>
        <p:txBody>
          <a:bodyPr/>
          <a:lstStyle/>
          <a:p>
            <a:pPr lvl="0"/>
            <a:r>
              <a:rPr lang="zh-CN" altLang="en-US" dirty="0" smtClean="0">
                <a:effectLst>
                  <a:outerShdw blurRad="38100" dist="38100" dir="2700000" algn="tl" rotWithShape="0">
                    <a:srgbClr val="000000">
                      <a:alpha val="43137"/>
                    </a:srgbClr>
                  </a:outerShdw>
                </a:effectLst>
              </a:rPr>
              <a:t>网络平台</a:t>
            </a:r>
            <a:r>
              <a:rPr lang="en-US" altLang="zh-CN" dirty="0" smtClean="0">
                <a:effectLst>
                  <a:outerShdw blurRad="38100" dist="38100" dir="2700000" algn="tl" rotWithShape="0">
                    <a:srgbClr val="000000">
                      <a:alpha val="43137"/>
                    </a:srgbClr>
                  </a:outerShdw>
                </a:effectLst>
              </a:rPr>
              <a:t>——</a:t>
            </a:r>
            <a:r>
              <a:rPr lang="zh-CN" altLang="en-US" dirty="0" smtClean="0">
                <a:effectLst>
                  <a:outerShdw blurRad="38100" dist="38100" dir="2700000" algn="tl" rotWithShape="0">
                    <a:srgbClr val="000000">
                      <a:alpha val="43137"/>
                    </a:srgbClr>
                  </a:outerShdw>
                </a:effectLst>
              </a:rPr>
              <a:t>让活动无缝衔接</a:t>
            </a:r>
            <a:endParaRPr lang="zh-CN" altLang="en-US" dirty="0">
              <a:effectLst>
                <a:outerShdw blurRad="38100" dist="38100" dir="2700000" algn="tl" rotWithShape="0">
                  <a:srgbClr val="000000">
                    <a:alpha val="43137"/>
                  </a:srgbClr>
                </a:outerShdw>
              </a:effectLs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87" y="1395412"/>
            <a:ext cx="9494837" cy="542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图示 3"/>
          <p:cNvGraphicFramePr/>
          <p:nvPr>
            <p:extLst>
              <p:ext uri="{D42A27DB-BD31-4B8C-83A1-F6EECF244321}">
                <p14:modId xmlns:p14="http://schemas.microsoft.com/office/powerpoint/2010/main" val="3061852460"/>
              </p:ext>
            </p:extLst>
          </p:nvPr>
        </p:nvGraphicFramePr>
        <p:xfrm>
          <a:off x="209550" y="2762250"/>
          <a:ext cx="1957387" cy="2290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8387" y="1409700"/>
            <a:ext cx="9494837"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8386" y="1395411"/>
            <a:ext cx="9494837" cy="542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2711624" y="306577"/>
            <a:ext cx="6337301" cy="6991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lnSpc>
                <a:spcPct val="125000"/>
              </a:lnSpc>
              <a:defRPr sz="4400" b="1">
                <a:effectLst>
                  <a:outerShdw blurRad="38100" dist="38100" dir="2700000" rotWithShape="0">
                    <a:srgbClr val="000000">
                      <a:alpha val="43137"/>
                    </a:srgbClr>
                  </a:outerShdw>
                </a:effectLst>
                <a:latin typeface="微软雅黑"/>
                <a:ea typeface="微软雅黑"/>
                <a:cs typeface="微软雅黑"/>
                <a:sym typeface="微软雅黑"/>
              </a:defRPr>
            </a:lvl1pPr>
          </a:lstStyle>
          <a:p>
            <a:pPr lvl="0">
              <a:defRPr sz="1800" b="0">
                <a:effectLst/>
              </a:defRPr>
            </a:pPr>
            <a:endParaRPr sz="4000" b="1" dirty="0">
              <a:effectLst>
                <a:outerShdw blurRad="38100" dist="38100" dir="2700000" rotWithShape="0">
                  <a:srgbClr val="000000">
                    <a:alpha val="43137"/>
                  </a:srgbClr>
                </a:outerShdw>
              </a:effectLst>
            </a:endParaRPr>
          </a:p>
        </p:txBody>
      </p:sp>
      <p:sp>
        <p:nvSpPr>
          <p:cNvPr id="2" name="标题 1"/>
          <p:cNvSpPr>
            <a:spLocks noGrp="1"/>
          </p:cNvSpPr>
          <p:nvPr>
            <p:ph type="title"/>
          </p:nvPr>
        </p:nvSpPr>
        <p:spPr>
          <a:xfrm>
            <a:off x="609600" y="-40145"/>
            <a:ext cx="10972800" cy="1508125"/>
          </a:xfrm>
        </p:spPr>
        <p:txBody>
          <a:bodyPr/>
          <a:lstStyle/>
          <a:p>
            <a:pPr lvl="0"/>
            <a:r>
              <a:rPr lang="zh-CN" altLang="en-US" dirty="0" smtClean="0">
                <a:effectLst>
                  <a:outerShdw blurRad="38100" dist="38100" dir="2700000" algn="tl" rotWithShape="0">
                    <a:srgbClr val="000000">
                      <a:alpha val="43137"/>
                    </a:srgbClr>
                  </a:outerShdw>
                </a:effectLst>
              </a:rPr>
              <a:t>网络平台</a:t>
            </a:r>
            <a:r>
              <a:rPr lang="en-US" altLang="zh-CN" dirty="0" smtClean="0">
                <a:effectLst>
                  <a:outerShdw blurRad="38100" dist="38100" dir="2700000" algn="tl" rotWithShape="0">
                    <a:srgbClr val="000000">
                      <a:alpha val="43137"/>
                    </a:srgbClr>
                  </a:outerShdw>
                </a:effectLst>
              </a:rPr>
              <a:t>——</a:t>
            </a:r>
            <a:r>
              <a:rPr lang="zh-CN" altLang="en-US" dirty="0" smtClean="0">
                <a:effectLst>
                  <a:outerShdw blurRad="38100" dist="38100" dir="2700000" algn="tl" rotWithShape="0">
                    <a:srgbClr val="000000">
                      <a:alpha val="43137"/>
                    </a:srgbClr>
                  </a:outerShdw>
                </a:effectLst>
              </a:rPr>
              <a:t>让活动无缝衔接</a:t>
            </a:r>
            <a:endParaRPr lang="zh-CN" altLang="en-US" dirty="0">
              <a:effectLst>
                <a:outerShdw blurRad="38100" dist="38100" dir="2700000" algn="tl" rotWithShape="0">
                  <a:srgbClr val="000000">
                    <a:alpha val="43137"/>
                  </a:srgbClr>
                </a:outerShdw>
              </a:effectLst>
            </a:endParaRPr>
          </a:p>
        </p:txBody>
      </p:sp>
      <p:graphicFrame>
        <p:nvGraphicFramePr>
          <p:cNvPr id="4" name="图示 3"/>
          <p:cNvGraphicFramePr/>
          <p:nvPr>
            <p:extLst>
              <p:ext uri="{D42A27DB-BD31-4B8C-83A1-F6EECF244321}">
                <p14:modId xmlns:p14="http://schemas.microsoft.com/office/powerpoint/2010/main" val="1330164389"/>
              </p:ext>
            </p:extLst>
          </p:nvPr>
        </p:nvGraphicFramePr>
        <p:xfrm>
          <a:off x="0" y="2133600"/>
          <a:ext cx="2419350" cy="3067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9350" y="1585531"/>
            <a:ext cx="9201150" cy="506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4950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104.jpg"/>
          <p:cNvPicPr/>
          <p:nvPr/>
        </p:nvPicPr>
        <p:blipFill rotWithShape="1">
          <a:blip r:embed="rId3">
            <a:extLst/>
          </a:blip>
          <a:srcRect t="7253"/>
          <a:stretch/>
        </p:blipFill>
        <p:spPr>
          <a:xfrm>
            <a:off x="6033430" y="2431388"/>
            <a:ext cx="5016980" cy="3492230"/>
          </a:xfrm>
          <a:prstGeom prst="rect">
            <a:avLst/>
          </a:prstGeom>
          <a:ln w="12700" cap="flat">
            <a:noFill/>
            <a:miter lim="400000"/>
          </a:ln>
          <a:effectLst/>
        </p:spPr>
      </p:pic>
      <p:sp>
        <p:nvSpPr>
          <p:cNvPr id="442" name="Shape 442"/>
          <p:cNvSpPr/>
          <p:nvPr/>
        </p:nvSpPr>
        <p:spPr>
          <a:xfrm>
            <a:off x="633255" y="475002"/>
            <a:ext cx="8977673"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400" b="1">
                <a:solidFill>
                  <a:srgbClr val="FF0000"/>
                </a:solidFill>
                <a:effectLst>
                  <a:outerShdw blurRad="38100" dist="38100" dir="2700000" rotWithShape="0">
                    <a:srgbClr val="000000">
                      <a:alpha val="43137"/>
                    </a:srgbClr>
                  </a:outerShdw>
                </a:effectLst>
                <a:latin typeface="微软雅黑"/>
                <a:ea typeface="微软雅黑"/>
                <a:cs typeface="微软雅黑"/>
                <a:sym typeface="微软雅黑"/>
              </a:defRPr>
            </a:lvl1pPr>
          </a:lstStyle>
          <a:p>
            <a:r>
              <a:rPr lang="zh-CN" altLang="zh-CN" dirty="0"/>
              <a:t>我们可以成为</a:t>
            </a:r>
            <a:r>
              <a:rPr lang="zh-CN" altLang="zh-CN" dirty="0" smtClean="0"/>
              <a:t>一</a:t>
            </a:r>
            <a:r>
              <a:rPr lang="zh-CN" altLang="en-US" dirty="0" smtClean="0"/>
              <a:t>名</a:t>
            </a:r>
            <a:r>
              <a:rPr lang="zh-CN" altLang="zh-CN" dirty="0" smtClean="0"/>
              <a:t>更</a:t>
            </a:r>
            <a:r>
              <a:rPr lang="zh-CN" altLang="zh-CN" dirty="0"/>
              <a:t>幸福的教师！</a:t>
            </a:r>
          </a:p>
        </p:txBody>
      </p:sp>
      <p:pic>
        <p:nvPicPr>
          <p:cNvPr id="443" name="image87.jpg"/>
          <p:cNvPicPr/>
          <p:nvPr/>
        </p:nvPicPr>
        <p:blipFill>
          <a:blip r:embed="rId4">
            <a:extLst/>
          </a:blip>
          <a:srcRect l="7190"/>
          <a:stretch>
            <a:fillRect/>
          </a:stretch>
        </p:blipFill>
        <p:spPr>
          <a:xfrm rot="6621840">
            <a:off x="588745" y="1931414"/>
            <a:ext cx="4208464" cy="3400426"/>
          </a:xfrm>
          <a:prstGeom prst="rect">
            <a:avLst/>
          </a:prstGeom>
          <a:ln w="12700">
            <a:miter lim="400000"/>
          </a:ln>
        </p:spPr>
      </p:pic>
      <p:sp>
        <p:nvSpPr>
          <p:cNvPr id="444" name="Shape 444"/>
          <p:cNvSpPr/>
          <p:nvPr/>
        </p:nvSpPr>
        <p:spPr>
          <a:xfrm>
            <a:off x="2857036" y="2069411"/>
            <a:ext cx="4324259" cy="110799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lnSpc>
                <a:spcPct val="150000"/>
              </a:lnSpc>
            </a:pPr>
            <a:r>
              <a:rPr lang="zh-CN" altLang="en-US" sz="4400" dirty="0" smtClean="0">
                <a:latin typeface="微软雅黑"/>
                <a:ea typeface="微软雅黑"/>
                <a:cs typeface="微软雅黑"/>
                <a:sym typeface="微软雅黑"/>
              </a:rPr>
              <a:t>综合</a:t>
            </a:r>
            <a:r>
              <a:rPr sz="4400" dirty="0" smtClean="0">
                <a:latin typeface="微软雅黑"/>
                <a:ea typeface="微软雅黑"/>
                <a:cs typeface="微软雅黑"/>
                <a:sym typeface="微软雅黑"/>
              </a:rPr>
              <a:t>  </a:t>
            </a:r>
            <a:r>
              <a:rPr lang="zh-CN" altLang="en-US" sz="3600" dirty="0" smtClean="0">
                <a:latin typeface="微软雅黑"/>
                <a:ea typeface="微软雅黑"/>
                <a:cs typeface="微软雅黑"/>
                <a:sym typeface="微软雅黑"/>
              </a:rPr>
              <a:t>实践活动课程</a:t>
            </a:r>
            <a:endParaRPr sz="3600" dirty="0">
              <a:latin typeface="微软雅黑"/>
              <a:ea typeface="微软雅黑"/>
              <a:cs typeface="微软雅黑"/>
              <a:sym typeface="微软雅黑"/>
            </a:endParaRPr>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0128" y="2529191"/>
            <a:ext cx="5583676"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感谢倾听</a:t>
            </a:r>
            <a:endParaRPr lang="en-US" altLang="zh-CN"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敬请指正</a:t>
            </a:r>
            <a:endParaRPr lang="zh-CN" alt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7897024"/>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482"/>
          <p:cNvSpPr/>
          <p:nvPr/>
        </p:nvSpPr>
        <p:spPr>
          <a:xfrm>
            <a:off x="4837186" y="4243208"/>
            <a:ext cx="2814277" cy="1893452"/>
          </a:xfrm>
          <a:prstGeom prst="rect">
            <a:avLst/>
          </a:prstGeom>
          <a:ln w="12700">
            <a:miter lim="400000"/>
          </a:ln>
          <a:extLst>
            <a:ext uri="{C572A759-6A51-4108-AA02-DFA0A04FC94B}">
              <ma14:wrappingTextBoxFlag xmlns="" xmlns:ma14="http://schemas.microsoft.com/office/mac/drawingml/2011/main" val="1"/>
            </a:ext>
          </a:extLst>
        </p:spPr>
        <p:txBody>
          <a:bodyPr wrap="square" lIns="441000" tIns="441000" rIns="441000" bIns="441000" anchor="ctr">
            <a:spAutoFit/>
          </a:bodyPr>
          <a:lstStyle/>
          <a:p>
            <a:pPr lvl="0" algn="ctr">
              <a:spcBef>
                <a:spcPts val="1100"/>
              </a:spcBef>
            </a:pPr>
            <a:r>
              <a:rPr lang="zh-CN" altLang="en-US" sz="2800" b="1" dirty="0" smtClean="0">
                <a:solidFill>
                  <a:srgbClr val="FFFFFF"/>
                </a:solidFill>
                <a:uFill>
                  <a:solidFill>
                    <a:srgbClr val="FFFFFF"/>
                  </a:solidFill>
                </a:uFill>
                <a:ea typeface="Trebuchet MS"/>
                <a:cs typeface="Trebuchet MS"/>
              </a:rPr>
              <a:t>社区服务</a:t>
            </a:r>
            <a:endParaRPr lang="en-US" altLang="zh-CN" sz="2800" b="1" dirty="0" smtClean="0">
              <a:solidFill>
                <a:srgbClr val="FFFFFF"/>
              </a:solidFill>
              <a:uFill>
                <a:solidFill>
                  <a:srgbClr val="FFFFFF"/>
                </a:solidFill>
              </a:uFill>
              <a:ea typeface="Trebuchet MS"/>
              <a:cs typeface="Trebuchet MS"/>
            </a:endParaRPr>
          </a:p>
          <a:p>
            <a:pPr lvl="0" algn="ctr">
              <a:spcBef>
                <a:spcPts val="1100"/>
              </a:spcBef>
            </a:pPr>
            <a:r>
              <a:rPr lang="zh-CN" altLang="en-US" sz="2800" b="1" dirty="0" smtClean="0">
                <a:solidFill>
                  <a:srgbClr val="FFFFFF"/>
                </a:solidFill>
                <a:uFill>
                  <a:solidFill>
                    <a:srgbClr val="FFFFFF"/>
                  </a:solidFill>
                </a:uFill>
                <a:latin typeface="Trebuchet MS"/>
                <a:ea typeface="Trebuchet MS"/>
                <a:cs typeface="Trebuchet MS"/>
                <a:sym typeface="Trebuchet MS"/>
              </a:rPr>
              <a:t>与社会实践</a:t>
            </a:r>
            <a:endParaRPr sz="1200" b="1" dirty="0">
              <a:solidFill>
                <a:srgbClr val="FFFFFF"/>
              </a:solidFill>
              <a:uFill>
                <a:solidFill>
                  <a:srgbClr val="FFFFFF"/>
                </a:solidFill>
              </a:uFill>
              <a:latin typeface="Trebuchet MS"/>
              <a:ea typeface="Trebuchet MS"/>
              <a:cs typeface="Trebuchet MS"/>
              <a:sym typeface="Trebuchet MS"/>
            </a:endParaRPr>
          </a:p>
        </p:txBody>
      </p:sp>
      <p:sp>
        <p:nvSpPr>
          <p:cNvPr id="18" name="Shape 493"/>
          <p:cNvSpPr/>
          <p:nvPr/>
        </p:nvSpPr>
        <p:spPr>
          <a:xfrm>
            <a:off x="6726024" y="2289488"/>
            <a:ext cx="2670180" cy="1877023"/>
          </a:xfrm>
          <a:prstGeom prst="rect">
            <a:avLst/>
          </a:prstGeom>
          <a:ln w="12700">
            <a:miter lim="400000"/>
          </a:ln>
          <a:extLst>
            <a:ext uri="{C572A759-6A51-4108-AA02-DFA0A04FC94B}">
              <ma14:wrappingTextBoxFlag xmlns="" xmlns:ma14="http://schemas.microsoft.com/office/mac/drawingml/2011/main" val="1"/>
            </a:ext>
          </a:extLst>
        </p:spPr>
        <p:txBody>
          <a:bodyPr lIns="502715" tIns="502715" rIns="502715" bIns="502715" anchor="ctr">
            <a:spAutoFit/>
          </a:bodyPr>
          <a:lstStyle/>
          <a:p>
            <a:pPr lvl="0" algn="ctr">
              <a:spcBef>
                <a:spcPts val="1100"/>
              </a:spcBef>
            </a:pPr>
            <a:r>
              <a:rPr lang="zh-CN" altLang="en-US" sz="2800" b="1" dirty="0" smtClean="0">
                <a:solidFill>
                  <a:srgbClr val="FFFFFF"/>
                </a:solidFill>
                <a:uFill>
                  <a:solidFill>
                    <a:srgbClr val="FFFFFF"/>
                  </a:solidFill>
                </a:uFill>
                <a:ea typeface="Trebuchet MS"/>
                <a:cs typeface="Trebuchet MS"/>
              </a:rPr>
              <a:t>劳动与   技术教育</a:t>
            </a:r>
            <a:endParaRPr sz="2800" b="1" dirty="0">
              <a:solidFill>
                <a:srgbClr val="FFFFFF"/>
              </a:solidFill>
              <a:uFill>
                <a:solidFill>
                  <a:srgbClr val="FFFFFF"/>
                </a:solidFill>
              </a:uFill>
              <a:latin typeface="Trebuchet MS"/>
              <a:ea typeface="Trebuchet MS"/>
              <a:cs typeface="Trebuchet MS"/>
              <a:sym typeface="Trebuchet MS"/>
            </a:endParaRPr>
          </a:p>
        </p:txBody>
      </p:sp>
      <p:sp>
        <p:nvSpPr>
          <p:cNvPr id="20" name="Shape 495"/>
          <p:cNvSpPr/>
          <p:nvPr/>
        </p:nvSpPr>
        <p:spPr>
          <a:xfrm>
            <a:off x="4008150" y="2256398"/>
            <a:ext cx="2935860" cy="1508103"/>
          </a:xfrm>
          <a:prstGeom prst="rect">
            <a:avLst/>
          </a:prstGeom>
          <a:ln w="12700">
            <a:miter lim="400000"/>
          </a:ln>
          <a:extLst>
            <a:ext uri="{C572A759-6A51-4108-AA02-DFA0A04FC94B}">
              <ma14:wrappingTextBoxFlag xmlns="" xmlns:ma14="http://schemas.microsoft.com/office/mac/drawingml/2011/main" val="1"/>
            </a:ext>
          </a:extLst>
        </p:spPr>
        <p:txBody>
          <a:bodyPr wrap="square" lIns="563879" tIns="563879" rIns="563879" bIns="563879" anchor="ctr">
            <a:spAutoFit/>
          </a:bodyPr>
          <a:lstStyle/>
          <a:p>
            <a:pPr lvl="0" algn="ctr">
              <a:spcBef>
                <a:spcPts val="1100"/>
              </a:spcBef>
            </a:pPr>
            <a:r>
              <a:rPr lang="zh-CN" altLang="en-US" sz="2400" b="1" dirty="0" smtClean="0">
                <a:solidFill>
                  <a:srgbClr val="FFFFFF"/>
                </a:solidFill>
                <a:uFill>
                  <a:solidFill>
                    <a:srgbClr val="FFFFFF"/>
                  </a:solidFill>
                </a:uFill>
                <a:latin typeface="Trebuchet MS"/>
                <a:ea typeface="Trebuchet MS"/>
                <a:cs typeface="Trebuchet MS"/>
                <a:sym typeface="Trebuchet MS"/>
              </a:rPr>
              <a:t>研究学习</a:t>
            </a:r>
            <a:endParaRPr sz="2400" b="1" dirty="0">
              <a:solidFill>
                <a:srgbClr val="FFFFFF"/>
              </a:solidFill>
              <a:uFill>
                <a:solidFill>
                  <a:srgbClr val="FFFFFF"/>
                </a:solidFill>
              </a:uFill>
              <a:latin typeface="Trebuchet MS"/>
              <a:ea typeface="Trebuchet MS"/>
              <a:cs typeface="Trebuchet MS"/>
              <a:sym typeface="Trebuchet MS"/>
            </a:endParaRPr>
          </a:p>
        </p:txBody>
      </p:sp>
      <p:sp>
        <p:nvSpPr>
          <p:cNvPr id="25" name="Shape 500"/>
          <p:cNvSpPr/>
          <p:nvPr/>
        </p:nvSpPr>
        <p:spPr>
          <a:xfrm>
            <a:off x="1772377" y="2942616"/>
            <a:ext cx="2526721" cy="1321500"/>
          </a:xfrm>
          <a:prstGeom prst="rect">
            <a:avLst/>
          </a:prstGeom>
          <a:ln w="12700">
            <a:miter lim="400000"/>
          </a:ln>
          <a:extLst>
            <a:ext uri="{C572A759-6A51-4108-AA02-DFA0A04FC94B}">
              <ma14:wrappingTextBoxFlag xmlns="" xmlns:ma14="http://schemas.microsoft.com/office/mac/drawingml/2011/main" val="1"/>
            </a:ext>
          </a:extLst>
        </p:spPr>
        <p:txBody>
          <a:bodyPr wrap="square" lIns="441000" tIns="441000" rIns="441000" bIns="441000" anchor="ctr">
            <a:spAutoFit/>
          </a:bodyPr>
          <a:lstStyle/>
          <a:p>
            <a:pPr lvl="0" algn="ctr">
              <a:spcBef>
                <a:spcPts val="1100"/>
              </a:spcBef>
            </a:pPr>
            <a:r>
              <a:rPr lang="zh-CN" altLang="en-US" sz="2800" b="1" dirty="0" smtClean="0">
                <a:solidFill>
                  <a:srgbClr val="FFFFFF"/>
                </a:solidFill>
                <a:uFill>
                  <a:solidFill>
                    <a:srgbClr val="FFFFFF"/>
                  </a:solidFill>
                </a:uFill>
                <a:ea typeface="Trebuchet MS"/>
                <a:cs typeface="Trebuchet MS"/>
              </a:rPr>
              <a:t>信息技术</a:t>
            </a:r>
            <a:endParaRPr sz="2800" b="1" dirty="0">
              <a:solidFill>
                <a:srgbClr val="FFFFFF"/>
              </a:solidFill>
              <a:uFill>
                <a:solidFill>
                  <a:srgbClr val="FFFFFF"/>
                </a:solidFill>
              </a:uFill>
              <a:latin typeface="Trebuchet MS"/>
              <a:ea typeface="Trebuchet MS"/>
              <a:cs typeface="Trebuchet MS"/>
              <a:sym typeface="Trebuchet MS"/>
            </a:endParaRPr>
          </a:p>
        </p:txBody>
      </p:sp>
      <p:sp>
        <p:nvSpPr>
          <p:cNvPr id="26" name="Shape 89"/>
          <p:cNvSpPr/>
          <p:nvPr/>
        </p:nvSpPr>
        <p:spPr>
          <a:xfrm>
            <a:off x="2616636" y="435224"/>
            <a:ext cx="7327463"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400" b="1">
                <a:effectLst>
                  <a:outerShdw blurRad="38100" dist="38100" dir="2700000" rotWithShape="0">
                    <a:srgbClr val="000000">
                      <a:alpha val="43137"/>
                    </a:srgbClr>
                  </a:outerShdw>
                </a:effectLst>
                <a:latin typeface="微软雅黑"/>
                <a:ea typeface="微软雅黑"/>
                <a:cs typeface="微软雅黑"/>
                <a:sym typeface="微软雅黑"/>
              </a:defRPr>
            </a:lvl1pPr>
          </a:lstStyle>
          <a:p>
            <a:pPr algn="ctr">
              <a:defRPr sz="1800" b="0">
                <a:effectLst/>
              </a:defRPr>
            </a:pPr>
            <a:r>
              <a:rPr lang="zh-CN" altLang="en-US" sz="4000" dirty="0" smtClean="0">
                <a:solidFill>
                  <a:schemeClr val="bg1"/>
                </a:solidFill>
              </a:rPr>
              <a:t>综合</a:t>
            </a:r>
            <a:r>
              <a:rPr lang="zh-CN" altLang="en-US" sz="4000" dirty="0">
                <a:solidFill>
                  <a:schemeClr val="bg1"/>
                </a:solidFill>
              </a:rPr>
              <a:t>实践活动课程的开发</a:t>
            </a:r>
            <a:r>
              <a:rPr lang="zh-CN" altLang="en-US" sz="4000" dirty="0" smtClean="0">
                <a:solidFill>
                  <a:schemeClr val="bg1"/>
                </a:solidFill>
              </a:rPr>
              <a:t>初探</a:t>
            </a:r>
            <a:endParaRPr lang="zh-CN" altLang="en-US" sz="4000" dirty="0">
              <a:solidFill>
                <a:schemeClr val="bg1"/>
              </a:solidFill>
            </a:endParaRPr>
          </a:p>
        </p:txBody>
      </p:sp>
      <p:graphicFrame>
        <p:nvGraphicFramePr>
          <p:cNvPr id="4" name="图示 3"/>
          <p:cNvGraphicFramePr/>
          <p:nvPr>
            <p:extLst>
              <p:ext uri="{D42A27DB-BD31-4B8C-83A1-F6EECF244321}">
                <p14:modId xmlns:p14="http://schemas.microsoft.com/office/powerpoint/2010/main" val="3050768245"/>
              </p:ext>
            </p:extLst>
          </p:nvPr>
        </p:nvGraphicFramePr>
        <p:xfrm>
          <a:off x="3658677" y="1673890"/>
          <a:ext cx="5171293" cy="4985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89906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1"/>
                </a:solidFill>
                <a:effectLst>
                  <a:outerShdw blurRad="38100" dist="38100" dir="2700000" algn="tl">
                    <a:srgbClr val="000000">
                      <a:alpha val="43137"/>
                    </a:srgbClr>
                  </a:outerShdw>
                </a:effectLst>
              </a:rPr>
              <a:t>课程目标</a:t>
            </a:r>
            <a:endParaRPr lang="zh-CN" alt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499465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65285" y="1569680"/>
            <a:ext cx="7956204" cy="5019392"/>
            <a:chOff x="1965285" y="1569680"/>
            <a:chExt cx="7956204" cy="5019392"/>
          </a:xfrm>
        </p:grpSpPr>
        <p:pic>
          <p:nvPicPr>
            <p:cNvPr id="6" name="image91.png"/>
            <p:cNvPicPr/>
            <p:nvPr/>
          </p:nvPicPr>
          <p:blipFill>
            <a:blip r:embed="rId3">
              <a:extLst/>
            </a:blip>
            <a:stretch>
              <a:fillRect/>
            </a:stretch>
          </p:blipFill>
          <p:spPr>
            <a:xfrm rot="660000">
              <a:off x="5379575" y="3957900"/>
              <a:ext cx="2739522" cy="2631172"/>
            </a:xfrm>
            <a:prstGeom prst="rect">
              <a:avLst/>
            </a:prstGeom>
            <a:ln w="12700">
              <a:miter lim="400000"/>
            </a:ln>
          </p:spPr>
        </p:pic>
        <p:sp>
          <p:nvSpPr>
            <p:cNvPr id="7" name="Shape 482"/>
            <p:cNvSpPr/>
            <p:nvPr/>
          </p:nvSpPr>
          <p:spPr>
            <a:xfrm>
              <a:off x="5362471" y="4184843"/>
              <a:ext cx="2814277" cy="1893452"/>
            </a:xfrm>
            <a:prstGeom prst="rect">
              <a:avLst/>
            </a:prstGeom>
            <a:ln w="12700">
              <a:miter lim="400000"/>
            </a:ln>
            <a:extLst>
              <a:ext uri="{C572A759-6A51-4108-AA02-DFA0A04FC94B}">
                <ma14:wrappingTextBoxFlag xmlns="" xmlns:ma14="http://schemas.microsoft.com/office/mac/drawingml/2011/main" val="1"/>
              </a:ext>
            </a:extLst>
          </p:spPr>
          <p:txBody>
            <a:bodyPr wrap="square" lIns="441000" tIns="441000" rIns="441000" bIns="441000" anchor="ctr">
              <a:spAutoFit/>
            </a:bodyPr>
            <a:lstStyle/>
            <a:p>
              <a:pPr lvl="0" algn="ctr">
                <a:spcBef>
                  <a:spcPts val="1100"/>
                </a:spcBef>
              </a:pPr>
              <a:r>
                <a:rPr lang="zh-CN" altLang="en-US" sz="2800" b="1" dirty="0" smtClean="0">
                  <a:solidFill>
                    <a:srgbClr val="FFFFFF"/>
                  </a:solidFill>
                  <a:uFill>
                    <a:solidFill>
                      <a:srgbClr val="FFFFFF"/>
                    </a:solidFill>
                  </a:uFill>
                  <a:ea typeface="Trebuchet MS"/>
                  <a:cs typeface="Trebuchet MS"/>
                </a:rPr>
                <a:t>社区服务</a:t>
              </a:r>
              <a:endParaRPr lang="en-US" altLang="zh-CN" sz="2800" b="1" dirty="0" smtClean="0">
                <a:solidFill>
                  <a:srgbClr val="FFFFFF"/>
                </a:solidFill>
                <a:uFill>
                  <a:solidFill>
                    <a:srgbClr val="FFFFFF"/>
                  </a:solidFill>
                </a:uFill>
                <a:ea typeface="Trebuchet MS"/>
                <a:cs typeface="Trebuchet MS"/>
              </a:endParaRPr>
            </a:p>
            <a:p>
              <a:pPr lvl="0" algn="ctr">
                <a:spcBef>
                  <a:spcPts val="1100"/>
                </a:spcBef>
              </a:pPr>
              <a:r>
                <a:rPr lang="zh-CN" altLang="en-US" sz="2800" b="1" dirty="0" smtClean="0">
                  <a:solidFill>
                    <a:srgbClr val="FFFFFF"/>
                  </a:solidFill>
                  <a:uFill>
                    <a:solidFill>
                      <a:srgbClr val="FFFFFF"/>
                    </a:solidFill>
                  </a:uFill>
                  <a:latin typeface="Trebuchet MS"/>
                  <a:ea typeface="Trebuchet MS"/>
                  <a:cs typeface="Trebuchet MS"/>
                  <a:sym typeface="Trebuchet MS"/>
                </a:rPr>
                <a:t>与社会实践</a:t>
              </a:r>
              <a:endParaRPr sz="1200" b="1" dirty="0">
                <a:solidFill>
                  <a:srgbClr val="FFFFFF"/>
                </a:solidFill>
                <a:uFill>
                  <a:solidFill>
                    <a:srgbClr val="FFFFFF"/>
                  </a:solidFill>
                </a:uFill>
                <a:latin typeface="Trebuchet MS"/>
                <a:ea typeface="Trebuchet MS"/>
                <a:cs typeface="Trebuchet MS"/>
                <a:sym typeface="Trebuchet MS"/>
              </a:endParaRPr>
            </a:p>
          </p:txBody>
        </p:sp>
        <p:pic>
          <p:nvPicPr>
            <p:cNvPr id="17" name="image95.png"/>
            <p:cNvPicPr/>
            <p:nvPr/>
          </p:nvPicPr>
          <p:blipFill>
            <a:blip r:embed="rId4">
              <a:extLst/>
            </a:blip>
            <a:stretch>
              <a:fillRect/>
            </a:stretch>
          </p:blipFill>
          <p:spPr>
            <a:xfrm>
              <a:off x="7138597" y="1863772"/>
              <a:ext cx="2782892" cy="2546352"/>
            </a:xfrm>
            <a:prstGeom prst="rect">
              <a:avLst/>
            </a:prstGeom>
            <a:ln w="12700">
              <a:miter lim="400000"/>
            </a:ln>
          </p:spPr>
        </p:pic>
        <p:sp>
          <p:nvSpPr>
            <p:cNvPr id="18" name="Shape 493"/>
            <p:cNvSpPr/>
            <p:nvPr/>
          </p:nvSpPr>
          <p:spPr>
            <a:xfrm>
              <a:off x="7251309" y="2231123"/>
              <a:ext cx="2670180" cy="1877023"/>
            </a:xfrm>
            <a:prstGeom prst="rect">
              <a:avLst/>
            </a:prstGeom>
            <a:ln w="12700">
              <a:miter lim="400000"/>
            </a:ln>
            <a:extLst>
              <a:ext uri="{C572A759-6A51-4108-AA02-DFA0A04FC94B}">
                <ma14:wrappingTextBoxFlag xmlns="" xmlns:ma14="http://schemas.microsoft.com/office/mac/drawingml/2011/main" val="1"/>
              </a:ext>
            </a:extLst>
          </p:spPr>
          <p:txBody>
            <a:bodyPr lIns="502715" tIns="502715" rIns="502715" bIns="502715" anchor="ctr">
              <a:spAutoFit/>
            </a:bodyPr>
            <a:lstStyle/>
            <a:p>
              <a:pPr lvl="0" algn="ctr">
                <a:spcBef>
                  <a:spcPts val="1100"/>
                </a:spcBef>
              </a:pPr>
              <a:r>
                <a:rPr lang="zh-CN" altLang="en-US" sz="2800" b="1" dirty="0" smtClean="0">
                  <a:solidFill>
                    <a:srgbClr val="FFFFFF"/>
                  </a:solidFill>
                  <a:uFill>
                    <a:solidFill>
                      <a:srgbClr val="FFFFFF"/>
                    </a:solidFill>
                  </a:uFill>
                  <a:ea typeface="Trebuchet MS"/>
                  <a:cs typeface="Trebuchet MS"/>
                </a:rPr>
                <a:t>劳动与   技术教育</a:t>
              </a:r>
              <a:endParaRPr sz="2800" b="1" dirty="0">
                <a:solidFill>
                  <a:srgbClr val="FFFFFF"/>
                </a:solidFill>
                <a:uFill>
                  <a:solidFill>
                    <a:srgbClr val="FFFFFF"/>
                  </a:solidFill>
                </a:uFill>
                <a:latin typeface="Trebuchet MS"/>
                <a:ea typeface="Trebuchet MS"/>
                <a:cs typeface="Trebuchet MS"/>
                <a:sym typeface="Trebuchet MS"/>
              </a:endParaRPr>
            </a:p>
          </p:txBody>
        </p:sp>
        <p:pic>
          <p:nvPicPr>
            <p:cNvPr id="19" name="image96.png"/>
            <p:cNvPicPr/>
            <p:nvPr/>
          </p:nvPicPr>
          <p:blipFill>
            <a:blip r:embed="rId5">
              <a:extLst/>
            </a:blip>
            <a:stretch>
              <a:fillRect/>
            </a:stretch>
          </p:blipFill>
          <p:spPr>
            <a:xfrm>
              <a:off x="4429380" y="1569680"/>
              <a:ext cx="3081479" cy="2972529"/>
            </a:xfrm>
            <a:prstGeom prst="rect">
              <a:avLst/>
            </a:prstGeom>
            <a:ln w="12700">
              <a:miter lim="400000"/>
            </a:ln>
          </p:spPr>
        </p:pic>
        <p:sp>
          <p:nvSpPr>
            <p:cNvPr id="20" name="Shape 495"/>
            <p:cNvSpPr/>
            <p:nvPr/>
          </p:nvSpPr>
          <p:spPr>
            <a:xfrm>
              <a:off x="4533435" y="2198033"/>
              <a:ext cx="2935860" cy="1508103"/>
            </a:xfrm>
            <a:prstGeom prst="rect">
              <a:avLst/>
            </a:prstGeom>
            <a:ln w="12700">
              <a:miter lim="400000"/>
            </a:ln>
            <a:extLst>
              <a:ext uri="{C572A759-6A51-4108-AA02-DFA0A04FC94B}">
                <ma14:wrappingTextBoxFlag xmlns="" xmlns:ma14="http://schemas.microsoft.com/office/mac/drawingml/2011/main" val="1"/>
              </a:ext>
            </a:extLst>
          </p:spPr>
          <p:txBody>
            <a:bodyPr wrap="square" lIns="563879" tIns="563879" rIns="563879" bIns="563879" anchor="ctr">
              <a:spAutoFit/>
            </a:bodyPr>
            <a:lstStyle/>
            <a:p>
              <a:pPr lvl="0" algn="ctr">
                <a:spcBef>
                  <a:spcPts val="1100"/>
                </a:spcBef>
              </a:pPr>
              <a:r>
                <a:rPr lang="zh-CN" altLang="en-US" sz="2400" b="1" dirty="0" smtClean="0">
                  <a:solidFill>
                    <a:srgbClr val="FFFFFF"/>
                  </a:solidFill>
                  <a:uFill>
                    <a:solidFill>
                      <a:srgbClr val="FFFFFF"/>
                    </a:solidFill>
                  </a:uFill>
                  <a:latin typeface="Trebuchet MS"/>
                  <a:ea typeface="Trebuchet MS"/>
                  <a:cs typeface="Trebuchet MS"/>
                  <a:sym typeface="Trebuchet MS"/>
                </a:rPr>
                <a:t>研究性学习</a:t>
              </a:r>
              <a:endParaRPr sz="2400" b="1" dirty="0">
                <a:solidFill>
                  <a:srgbClr val="FFFFFF"/>
                </a:solidFill>
                <a:uFill>
                  <a:solidFill>
                    <a:srgbClr val="FFFFFF"/>
                  </a:solidFill>
                </a:uFill>
                <a:latin typeface="Trebuchet MS"/>
                <a:ea typeface="Trebuchet MS"/>
                <a:cs typeface="Trebuchet MS"/>
                <a:sym typeface="Trebuchet MS"/>
              </a:endParaRPr>
            </a:p>
          </p:txBody>
        </p:sp>
        <p:pic>
          <p:nvPicPr>
            <p:cNvPr id="24" name="image98.png"/>
            <p:cNvPicPr/>
            <p:nvPr/>
          </p:nvPicPr>
          <p:blipFill>
            <a:blip r:embed="rId6">
              <a:extLst/>
            </a:blip>
            <a:stretch>
              <a:fillRect/>
            </a:stretch>
          </p:blipFill>
          <p:spPr>
            <a:xfrm rot="900000">
              <a:off x="1965285" y="2159559"/>
              <a:ext cx="3025203" cy="2880000"/>
            </a:xfrm>
            <a:prstGeom prst="rect">
              <a:avLst/>
            </a:prstGeom>
            <a:ln w="12700">
              <a:miter lim="400000"/>
            </a:ln>
          </p:spPr>
        </p:pic>
        <p:sp>
          <p:nvSpPr>
            <p:cNvPr id="25" name="Shape 500"/>
            <p:cNvSpPr/>
            <p:nvPr/>
          </p:nvSpPr>
          <p:spPr>
            <a:xfrm>
              <a:off x="2297662" y="2884251"/>
              <a:ext cx="2526721" cy="1321500"/>
            </a:xfrm>
            <a:prstGeom prst="rect">
              <a:avLst/>
            </a:prstGeom>
            <a:ln w="12700">
              <a:miter lim="400000"/>
            </a:ln>
            <a:extLst>
              <a:ext uri="{C572A759-6A51-4108-AA02-DFA0A04FC94B}">
                <ma14:wrappingTextBoxFlag xmlns="" xmlns:ma14="http://schemas.microsoft.com/office/mac/drawingml/2011/main" val="1"/>
              </a:ext>
            </a:extLst>
          </p:spPr>
          <p:txBody>
            <a:bodyPr wrap="square" lIns="441000" tIns="441000" rIns="441000" bIns="441000" anchor="ctr">
              <a:spAutoFit/>
            </a:bodyPr>
            <a:lstStyle/>
            <a:p>
              <a:pPr lvl="0" algn="ctr">
                <a:spcBef>
                  <a:spcPts val="1100"/>
                </a:spcBef>
              </a:pPr>
              <a:r>
                <a:rPr lang="zh-CN" altLang="en-US" sz="2800" b="1" dirty="0" smtClean="0">
                  <a:solidFill>
                    <a:srgbClr val="FFFFFF"/>
                  </a:solidFill>
                  <a:uFill>
                    <a:solidFill>
                      <a:srgbClr val="FFFFFF"/>
                    </a:solidFill>
                  </a:uFill>
                  <a:ea typeface="Trebuchet MS"/>
                  <a:cs typeface="Trebuchet MS"/>
                </a:rPr>
                <a:t>信息技术</a:t>
              </a:r>
              <a:endParaRPr sz="2800" b="1" dirty="0">
                <a:solidFill>
                  <a:srgbClr val="FFFFFF"/>
                </a:solidFill>
                <a:uFill>
                  <a:solidFill>
                    <a:srgbClr val="FFFFFF"/>
                  </a:solidFill>
                </a:uFill>
                <a:latin typeface="Trebuchet MS"/>
                <a:ea typeface="Trebuchet MS"/>
                <a:cs typeface="Trebuchet MS"/>
                <a:sym typeface="Trebuchet MS"/>
              </a:endParaRPr>
            </a:p>
          </p:txBody>
        </p:sp>
      </p:grpSp>
      <p:sp>
        <p:nvSpPr>
          <p:cNvPr id="26" name="Shape 89"/>
          <p:cNvSpPr/>
          <p:nvPr/>
        </p:nvSpPr>
        <p:spPr>
          <a:xfrm>
            <a:off x="1985271" y="475215"/>
            <a:ext cx="8032188"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400" b="1">
                <a:effectLst>
                  <a:outerShdw blurRad="38100" dist="38100" dir="2700000" rotWithShape="0">
                    <a:srgbClr val="000000">
                      <a:alpha val="43137"/>
                    </a:srgbClr>
                  </a:outerShdw>
                </a:effectLst>
                <a:latin typeface="微软雅黑"/>
                <a:ea typeface="微软雅黑"/>
                <a:cs typeface="微软雅黑"/>
                <a:sym typeface="微软雅黑"/>
              </a:defRPr>
            </a:lvl1pPr>
          </a:lstStyle>
          <a:p>
            <a:pPr lvl="0">
              <a:defRPr sz="1800" b="0">
                <a:effectLst/>
              </a:defRPr>
            </a:pPr>
            <a:r>
              <a:rPr lang="zh-CN" altLang="en-US" sz="4400" b="1" dirty="0" smtClean="0">
                <a:solidFill>
                  <a:schemeClr val="bg1"/>
                </a:solidFill>
                <a:effectLst>
                  <a:outerShdw blurRad="38100" dist="38100" dir="2700000" rotWithShape="0">
                    <a:srgbClr val="000000">
                      <a:alpha val="43137"/>
                    </a:srgbClr>
                  </a:outerShdw>
                </a:effectLst>
              </a:rPr>
              <a:t>综合实践活动课程的内涵与定义</a:t>
            </a:r>
            <a:endParaRPr sz="4400" b="1" dirty="0">
              <a:solidFill>
                <a:schemeClr val="bg1"/>
              </a:solidFill>
              <a:effectLst>
                <a:outerShdw blurRad="38100" dist="38100" dir="2700000" rotWithShape="0">
                  <a:srgbClr val="000000">
                    <a:alpha val="43137"/>
                  </a:srgbClr>
                </a:outerShdw>
              </a:effectLst>
            </a:endParaRPr>
          </a:p>
        </p:txBody>
      </p:sp>
      <p:sp>
        <p:nvSpPr>
          <p:cNvPr id="3" name="TextBox 2"/>
          <p:cNvSpPr txBox="1"/>
          <p:nvPr/>
        </p:nvSpPr>
        <p:spPr>
          <a:xfrm>
            <a:off x="681281" y="2399987"/>
            <a:ext cx="6283724" cy="34163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sz="3600" b="1" dirty="0" smtClean="0">
                <a:solidFill>
                  <a:srgbClr val="000000"/>
                </a:solidFill>
                <a:latin typeface="仿宋" panose="02010609060101010101" pitchFamily="49" charset="-122"/>
                <a:ea typeface="仿宋" panose="02010609060101010101" pitchFamily="49" charset="-122"/>
              </a:rPr>
              <a:t>    综合</a:t>
            </a:r>
            <a:r>
              <a:rPr lang="zh-CN" altLang="en-US" sz="3600" b="1" dirty="0">
                <a:solidFill>
                  <a:srgbClr val="000000"/>
                </a:solidFill>
                <a:latin typeface="仿宋" panose="02010609060101010101" pitchFamily="49" charset="-122"/>
                <a:ea typeface="仿宋" panose="02010609060101010101" pitchFamily="49" charset="-122"/>
              </a:rPr>
              <a:t>实践活动是基于学生的</a:t>
            </a:r>
            <a:r>
              <a:rPr lang="zh-CN" altLang="en-US" sz="3600" b="1" dirty="0">
                <a:solidFill>
                  <a:srgbClr val="FF0000"/>
                </a:solidFill>
                <a:latin typeface="仿宋" panose="02010609060101010101" pitchFamily="49" charset="-122"/>
                <a:ea typeface="仿宋" panose="02010609060101010101" pitchFamily="49" charset="-122"/>
              </a:rPr>
              <a:t>直接经验</a:t>
            </a:r>
            <a:r>
              <a:rPr lang="zh-CN" altLang="en-US" sz="3600" b="1" dirty="0">
                <a:solidFill>
                  <a:srgbClr val="000000"/>
                </a:solidFill>
                <a:latin typeface="仿宋" panose="02010609060101010101" pitchFamily="49" charset="-122"/>
                <a:ea typeface="仿宋" panose="02010609060101010101" pitchFamily="49" charset="-122"/>
              </a:rPr>
              <a:t>、密切联系学生</a:t>
            </a:r>
            <a:r>
              <a:rPr lang="zh-CN" altLang="en-US" sz="3600" b="1" dirty="0">
                <a:solidFill>
                  <a:srgbClr val="FF0000"/>
                </a:solidFill>
                <a:latin typeface="仿宋" panose="02010609060101010101" pitchFamily="49" charset="-122"/>
                <a:ea typeface="仿宋" panose="02010609060101010101" pitchFamily="49" charset="-122"/>
              </a:rPr>
              <a:t>自身生活和社会生活</a:t>
            </a:r>
            <a:r>
              <a:rPr lang="zh-CN" altLang="en-US" sz="3600" b="1" dirty="0">
                <a:solidFill>
                  <a:srgbClr val="000000"/>
                </a:solidFill>
                <a:latin typeface="仿宋" panose="02010609060101010101" pitchFamily="49" charset="-122"/>
                <a:ea typeface="仿宋" panose="02010609060101010101" pitchFamily="49" charset="-122"/>
              </a:rPr>
              <a:t>、体现对知识的</a:t>
            </a:r>
            <a:r>
              <a:rPr lang="zh-CN" altLang="en-US" sz="3600" b="1" dirty="0">
                <a:solidFill>
                  <a:srgbClr val="FF0000"/>
                </a:solidFill>
                <a:latin typeface="仿宋" panose="02010609060101010101" pitchFamily="49" charset="-122"/>
                <a:ea typeface="仿宋" panose="02010609060101010101" pitchFamily="49" charset="-122"/>
              </a:rPr>
              <a:t>综合运用</a:t>
            </a:r>
            <a:r>
              <a:rPr lang="zh-CN" altLang="en-US" sz="3600" b="1" dirty="0">
                <a:solidFill>
                  <a:srgbClr val="000000"/>
                </a:solidFill>
                <a:latin typeface="仿宋" panose="02010609060101010101" pitchFamily="49" charset="-122"/>
                <a:ea typeface="仿宋" panose="02010609060101010101" pitchFamily="49" charset="-122"/>
              </a:rPr>
              <a:t>的课程形态。是体现经验与生活对学生发展价值的</a:t>
            </a:r>
            <a:r>
              <a:rPr lang="zh-CN" altLang="en-US" sz="3600" b="1" dirty="0">
                <a:solidFill>
                  <a:srgbClr val="FF0000"/>
                </a:solidFill>
                <a:latin typeface="仿宋" panose="02010609060101010101" pitchFamily="49" charset="-122"/>
                <a:ea typeface="仿宋" panose="02010609060101010101" pitchFamily="49" charset="-122"/>
              </a:rPr>
              <a:t>实践性课程</a:t>
            </a:r>
            <a:r>
              <a:rPr lang="zh-CN" altLang="en-US" sz="3600" b="1" dirty="0">
                <a:solidFill>
                  <a:srgbClr val="000000"/>
                </a:solidFill>
                <a:latin typeface="仿宋" panose="02010609060101010101" pitchFamily="49" charset="-122"/>
                <a:ea typeface="仿宋" panose="02010609060101010101" pitchFamily="49" charset="-122"/>
              </a:rPr>
              <a:t>。</a:t>
            </a:r>
          </a:p>
        </p:txBody>
      </p:sp>
    </p:spTree>
    <p:extLst>
      <p:ext uri="{BB962C8B-B14F-4D97-AF65-F5344CB8AC3E}">
        <p14:creationId xmlns:p14="http://schemas.microsoft.com/office/powerpoint/2010/main" val="19144410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80000" y="80000"/>
                                    </p:animScale>
                                  </p:childTnLst>
                                </p:cTn>
                              </p:par>
                              <p:par>
                                <p:cTn id="7" presetID="56" presetClass="path" presetSubtype="0" accel="50000" decel="50000" fill="hold" nodeType="withEffect">
                                  <p:stCondLst>
                                    <p:cond delay="0"/>
                                  </p:stCondLst>
                                  <p:childTnLst>
                                    <p:animMotion origin="layout" path="M 3.77408E-6 -2.29311E-6 L 0.29945 -0.11951 " pathEditMode="relative" rAng="0" ptsTypes="AA">
                                      <p:cBhvr>
                                        <p:cTn id="8" dur="2000" fill="hold"/>
                                        <p:tgtEl>
                                          <p:spTgt spid="2"/>
                                        </p:tgtEl>
                                        <p:attrNameLst>
                                          <p:attrName>ppt_x</p:attrName>
                                          <p:attrName>ppt_y</p:attrName>
                                        </p:attrNameLst>
                                      </p:cBhvr>
                                      <p:rCtr x="14966" y="-5987"/>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89"/>
          <p:cNvSpPr/>
          <p:nvPr/>
        </p:nvSpPr>
        <p:spPr>
          <a:xfrm>
            <a:off x="2194821" y="475215"/>
            <a:ext cx="8032188"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400" b="1">
                <a:effectLst>
                  <a:outerShdw blurRad="38100" dist="38100" dir="2700000" rotWithShape="0">
                    <a:srgbClr val="000000">
                      <a:alpha val="43137"/>
                    </a:srgbClr>
                  </a:outerShdw>
                </a:effectLst>
                <a:latin typeface="微软雅黑"/>
                <a:ea typeface="微软雅黑"/>
                <a:cs typeface="微软雅黑"/>
                <a:sym typeface="微软雅黑"/>
              </a:defRPr>
            </a:lvl1pPr>
          </a:lstStyle>
          <a:p>
            <a:pPr lvl="0" algn="ctr">
              <a:defRPr sz="1800" b="0">
                <a:effectLst/>
              </a:defRPr>
            </a:pPr>
            <a:r>
              <a:rPr lang="zh-CN" altLang="en-US" sz="4400" b="1" dirty="0" smtClean="0">
                <a:solidFill>
                  <a:schemeClr val="bg1"/>
                </a:solidFill>
                <a:effectLst>
                  <a:outerShdw blurRad="38100" dist="38100" dir="2700000" rotWithShape="0">
                    <a:srgbClr val="000000">
                      <a:alpha val="43137"/>
                    </a:srgbClr>
                  </a:outerShdw>
                </a:effectLst>
              </a:rPr>
              <a:t>综合</a:t>
            </a:r>
            <a:r>
              <a:rPr lang="zh-CN" altLang="en-US" sz="4400" b="1" dirty="0" smtClean="0">
                <a:solidFill>
                  <a:schemeClr val="bg1"/>
                </a:solidFill>
                <a:effectLst>
                  <a:outerShdw blurRad="38100" dist="38100" dir="2700000" rotWithShape="0">
                    <a:srgbClr val="000000">
                      <a:alpha val="43137"/>
                    </a:srgbClr>
                  </a:outerShdw>
                </a:effectLst>
              </a:rPr>
              <a:t>实践活动课程的目标</a:t>
            </a:r>
            <a:endParaRPr sz="4400" b="1" dirty="0">
              <a:solidFill>
                <a:schemeClr val="bg1"/>
              </a:solidFill>
              <a:effectLst>
                <a:outerShdw blurRad="38100" dist="38100" dir="2700000" rotWithShape="0">
                  <a:srgbClr val="000000">
                    <a:alpha val="43137"/>
                  </a:srgbClr>
                </a:outerShdw>
              </a:effectLst>
            </a:endParaRPr>
          </a:p>
        </p:txBody>
      </p:sp>
      <p:graphicFrame>
        <p:nvGraphicFramePr>
          <p:cNvPr id="4" name="图示 3"/>
          <p:cNvGraphicFramePr/>
          <p:nvPr>
            <p:extLst>
              <p:ext uri="{D42A27DB-BD31-4B8C-83A1-F6EECF244321}">
                <p14:modId xmlns:p14="http://schemas.microsoft.com/office/powerpoint/2010/main" val="2907002685"/>
              </p:ext>
            </p:extLst>
          </p:nvPr>
        </p:nvGraphicFramePr>
        <p:xfrm>
          <a:off x="3765550" y="1691217"/>
          <a:ext cx="7759700" cy="421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图示 8"/>
          <p:cNvGraphicFramePr/>
          <p:nvPr>
            <p:extLst>
              <p:ext uri="{D42A27DB-BD31-4B8C-83A1-F6EECF244321}">
                <p14:modId xmlns:p14="http://schemas.microsoft.com/office/powerpoint/2010/main" val="470089497"/>
              </p:ext>
            </p:extLst>
          </p:nvPr>
        </p:nvGraphicFramePr>
        <p:xfrm>
          <a:off x="203200" y="1511356"/>
          <a:ext cx="3759200" cy="48936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7123291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zh-CN" b="1" dirty="0" smtClean="0">
                <a:solidFill>
                  <a:schemeClr val="bg1"/>
                </a:solidFill>
              </a:rPr>
              <a:t>课程</a:t>
            </a:r>
            <a:r>
              <a:rPr lang="zh-CN" altLang="en-US" b="1" dirty="0" smtClean="0">
                <a:solidFill>
                  <a:schemeClr val="bg1"/>
                </a:solidFill>
              </a:rPr>
              <a:t>开发</a:t>
            </a:r>
            <a:endParaRPr lang="zh-CN" altLang="en-US" b="1" dirty="0">
              <a:solidFill>
                <a:schemeClr val="bg1"/>
              </a:solidFill>
            </a:endParaRPr>
          </a:p>
        </p:txBody>
      </p:sp>
      <p:sp>
        <p:nvSpPr>
          <p:cNvPr id="4" name="矩形 3"/>
          <p:cNvSpPr/>
          <p:nvPr/>
        </p:nvSpPr>
        <p:spPr>
          <a:xfrm>
            <a:off x="3392213" y="4129873"/>
            <a:ext cx="5128327" cy="584775"/>
          </a:xfrm>
          <a:prstGeom prst="rect">
            <a:avLst/>
          </a:prstGeom>
        </p:spPr>
        <p:txBody>
          <a:bodyPr wrap="none">
            <a:spAutoFit/>
          </a:bodyPr>
          <a:lstStyle/>
          <a:p>
            <a:r>
              <a:rPr lang="zh-CN" altLang="zh-CN" sz="3200" b="1" dirty="0"/>
              <a:t>观点：行有不得，反求诸己</a:t>
            </a:r>
            <a:endParaRPr lang="zh-CN" altLang="zh-CN" sz="3200" dirty="0"/>
          </a:p>
        </p:txBody>
      </p:sp>
      <p:sp>
        <p:nvSpPr>
          <p:cNvPr id="3" name="矩形 2"/>
          <p:cNvSpPr/>
          <p:nvPr/>
        </p:nvSpPr>
        <p:spPr>
          <a:xfrm>
            <a:off x="2153109" y="4129872"/>
            <a:ext cx="8424101" cy="584775"/>
          </a:xfrm>
          <a:prstGeom prst="rect">
            <a:avLst/>
          </a:prstGeom>
        </p:spPr>
        <p:txBody>
          <a:bodyPr wrap="none">
            <a:spAutoFit/>
          </a:bodyPr>
          <a:lstStyle/>
          <a:p>
            <a:r>
              <a:rPr lang="zh-CN" altLang="en-US" sz="3200" b="1" dirty="0"/>
              <a:t>综合性、开放性、融合性</a:t>
            </a:r>
            <a:r>
              <a:rPr lang="zh-CN" altLang="en-US" sz="3200" b="1" dirty="0" smtClean="0"/>
              <a:t>、科学性、生活</a:t>
            </a:r>
            <a:r>
              <a:rPr lang="zh-CN" altLang="en-US" sz="3200" b="1" dirty="0"/>
              <a:t>化等</a:t>
            </a:r>
          </a:p>
        </p:txBody>
      </p:sp>
    </p:spTree>
    <p:extLst>
      <p:ext uri="{BB962C8B-B14F-4D97-AF65-F5344CB8AC3E}">
        <p14:creationId xmlns:p14="http://schemas.microsoft.com/office/powerpoint/2010/main" val="20755054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xEl>
                                              <p:pRg st="0" end="0"/>
                                            </p:txEl>
                                          </p:spTgt>
                                        </p:tgtEl>
                                      </p:cBhvr>
                                    </p:animEffect>
                                    <p:set>
                                      <p:cBhvr>
                                        <p:cTn id="11" dur="1" fill="hold">
                                          <p:stCondLst>
                                            <p:cond delay="499"/>
                                          </p:stCondLst>
                                        </p:cTn>
                                        <p:tgtEl>
                                          <p:spTgt spid="4">
                                            <p:txEl>
                                              <p:pRg st="0" end="0"/>
                                            </p:txEl>
                                          </p:spTgt>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综合实践活动课程主题与架构</a:t>
            </a:r>
            <a:endParaRPr lang="zh-CN" altLang="en-US" dirty="0"/>
          </a:p>
        </p:txBody>
      </p:sp>
      <p:graphicFrame>
        <p:nvGraphicFramePr>
          <p:cNvPr id="3" name="图示 2"/>
          <p:cNvGraphicFramePr/>
          <p:nvPr>
            <p:extLst>
              <p:ext uri="{D42A27DB-BD31-4B8C-83A1-F6EECF244321}">
                <p14:modId xmlns:p14="http://schemas.microsoft.com/office/powerpoint/2010/main" val="2837962444"/>
              </p:ext>
            </p:extLst>
          </p:nvPr>
        </p:nvGraphicFramePr>
        <p:xfrm>
          <a:off x="1936750" y="14435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979980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dirty="0" smtClean="0"/>
              <a:t>课程实施</a:t>
            </a:r>
            <a:endParaRPr lang="zh-CN" altLang="en-US" dirty="0"/>
          </a:p>
        </p:txBody>
      </p:sp>
      <p:sp>
        <p:nvSpPr>
          <p:cNvPr id="4" name="矩形 3"/>
          <p:cNvSpPr/>
          <p:nvPr/>
        </p:nvSpPr>
        <p:spPr>
          <a:xfrm>
            <a:off x="1246910" y="4223699"/>
            <a:ext cx="9996054" cy="584775"/>
          </a:xfrm>
          <a:prstGeom prst="rect">
            <a:avLst/>
          </a:prstGeom>
        </p:spPr>
        <p:txBody>
          <a:bodyPr wrap="square">
            <a:spAutoFit/>
          </a:bodyPr>
          <a:lstStyle/>
          <a:p>
            <a:r>
              <a:rPr lang="zh-CN" altLang="zh-CN" sz="3200" b="1" dirty="0"/>
              <a:t>观点</a:t>
            </a:r>
            <a:r>
              <a:rPr lang="zh-CN" altLang="zh-CN" sz="3200" b="1" dirty="0" smtClean="0"/>
              <a:t>：</a:t>
            </a:r>
            <a:r>
              <a:rPr lang="zh-CN" altLang="en-US" sz="3200" b="1" dirty="0" smtClean="0"/>
              <a:t>一个人可以走得很快，一群人可以走得很远</a:t>
            </a:r>
            <a:endParaRPr lang="zh-CN" altLang="zh-CN" sz="3200" dirty="0"/>
          </a:p>
        </p:txBody>
      </p:sp>
    </p:spTree>
    <p:extLst>
      <p:ext uri="{BB962C8B-B14F-4D97-AF65-F5344CB8AC3E}">
        <p14:creationId xmlns:p14="http://schemas.microsoft.com/office/powerpoint/2010/main" val="192785677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outerShdw blurRad="38100" dist="38100" dir="2700000" rotWithShape="0">
                    <a:srgbClr val="000000">
                      <a:alpha val="43137"/>
                    </a:srgbClr>
                  </a:outerShdw>
                </a:effectLst>
              </a:rPr>
              <a:t>成立项目组</a:t>
            </a:r>
            <a:r>
              <a:rPr lang="en-US" altLang="zh-CN" dirty="0" smtClean="0">
                <a:effectLst>
                  <a:outerShdw blurRad="38100" dist="38100" dir="2700000" rotWithShape="0">
                    <a:srgbClr val="000000">
                      <a:alpha val="43137"/>
                    </a:srgbClr>
                  </a:outerShdw>
                </a:effectLst>
              </a:rPr>
              <a:t>-</a:t>
            </a:r>
            <a:r>
              <a:rPr lang="zh-CN" altLang="en-US" dirty="0" smtClean="0">
                <a:effectLst>
                  <a:outerShdw blurRad="38100" dist="38100" dir="2700000" rotWithShape="0">
                    <a:srgbClr val="000000">
                      <a:alpha val="43137"/>
                    </a:srgbClr>
                  </a:outerShdw>
                </a:effectLst>
              </a:rPr>
              <a:t>创设研讨氛围</a:t>
            </a:r>
            <a:endParaRPr lang="zh-CN" altLang="en-US" dirty="0"/>
          </a:p>
        </p:txBody>
      </p:sp>
      <p:graphicFrame>
        <p:nvGraphicFramePr>
          <p:cNvPr id="3" name="图示 2"/>
          <p:cNvGraphicFramePr/>
          <p:nvPr>
            <p:extLst>
              <p:ext uri="{D42A27DB-BD31-4B8C-83A1-F6EECF244321}">
                <p14:modId xmlns:p14="http://schemas.microsoft.com/office/powerpoint/2010/main" val="1495400892"/>
              </p:ext>
            </p:extLst>
          </p:nvPr>
        </p:nvGraphicFramePr>
        <p:xfrm>
          <a:off x="1798532" y="1575881"/>
          <a:ext cx="8128000" cy="5282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2422</TotalTime>
  <Words>1462</Words>
  <Application>Microsoft Office PowerPoint</Application>
  <PresentationFormat>自定义</PresentationFormat>
  <Paragraphs>93</Paragraphs>
  <Slides>15</Slides>
  <Notes>15</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Default</vt:lpstr>
      <vt:lpstr>PowerPoint 演示文稿</vt:lpstr>
      <vt:lpstr>PowerPoint 演示文稿</vt:lpstr>
      <vt:lpstr>课程目标</vt:lpstr>
      <vt:lpstr>PowerPoint 演示文稿</vt:lpstr>
      <vt:lpstr>PowerPoint 演示文稿</vt:lpstr>
      <vt:lpstr>课程开发</vt:lpstr>
      <vt:lpstr>综合实践活动课程主题与架构</vt:lpstr>
      <vt:lpstr>课程实施</vt:lpstr>
      <vt:lpstr>成立项目组-创设研讨氛围</vt:lpstr>
      <vt:lpstr>建立活动室-打造专业空间</vt:lpstr>
      <vt:lpstr>线上线下开课-保障活动时间</vt:lpstr>
      <vt:lpstr>网络平台——让活动无缝衔接</vt:lpstr>
      <vt:lpstr>网络平台——让活动无缝衔接</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Yujia WU</dc:creator>
  <cp:lastModifiedBy>chinese</cp:lastModifiedBy>
  <cp:revision>165</cp:revision>
  <dcterms:modified xsi:type="dcterms:W3CDTF">2016-04-12T22:25:41Z</dcterms:modified>
</cp:coreProperties>
</file>