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46" r:id="rId3"/>
    <p:sldId id="337" r:id="rId4"/>
    <p:sldId id="326" r:id="rId5"/>
    <p:sldId id="338" r:id="rId6"/>
    <p:sldId id="339" r:id="rId7"/>
    <p:sldId id="340" r:id="rId8"/>
    <p:sldId id="341" r:id="rId9"/>
    <p:sldId id="342" r:id="rId10"/>
    <p:sldId id="343" r:id="rId11"/>
    <p:sldId id="331" r:id="rId12"/>
    <p:sldId id="344" r:id="rId13"/>
    <p:sldId id="345" r:id="rId14"/>
    <p:sldId id="334" r:id="rId15"/>
    <p:sldId id="335" r:id="rId16"/>
    <p:sldId id="281" r:id="rId17"/>
  </p:sldIdLst>
  <p:sldSz cx="12192000" cy="6858000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幼圆" panose="020105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黑体" panose="02010609060101010101" pitchFamily="49" charset="-122"/>
      <p:regular r:id="rId3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6D6D6D"/>
    <a:srgbClr val="5D6063"/>
    <a:srgbClr val="6C6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6429" autoAdjust="0"/>
  </p:normalViewPr>
  <p:slideViewPr>
    <p:cSldViewPr snapToGrid="0">
      <p:cViewPr varScale="1">
        <p:scale>
          <a:sx n="74" d="100"/>
          <a:sy n="74" d="100"/>
        </p:scale>
        <p:origin x="81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2910" y="-84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9C11DDE-50D4-423F-B0E1-2E03251BAB04}" type="datetimeFigureOut">
              <a:rPr lang="zh-CN" altLang="en-US"/>
              <a:pPr>
                <a:defRPr/>
              </a:pPr>
              <a:t>2016/12/12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 smtClean="0"/>
              <a:t>模板来自于 </a:t>
            </a:r>
            <a:r>
              <a:rPr lang="en-US" altLang="zh-CN" noProof="0" dirty="0" smtClean="0"/>
              <a:t>http://docer.mysoeasy.com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21E516C-4C10-4784-841C-A5465774C1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10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buFont typeface="Arial" pitchFamily="34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fld id="{86219A85-3CE7-4615-B552-2F23D59A0B6F}" type="slidenum">
              <a:rPr lang="zh-CN" altLang="en-US">
                <a:latin typeface="Calibri" pitchFamily="34" charset="0"/>
                <a:ea typeface="宋体" pitchFamily="2" charset="-122"/>
              </a:rPr>
              <a:pPr/>
              <a:t>1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199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516C-4C10-4784-841C-A5465774C17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19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516C-4C10-4784-841C-A5465774C17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382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40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buFont typeface="Arial" pitchFamily="34" charset="0"/>
              <a:buNone/>
            </a:pPr>
            <a:fld id="{1FAB2293-DBFD-4D39-A3F1-73640B9F13F3}" type="slidenum">
              <a:rPr lang="zh-CN" altLang="en-US" sz="1200">
                <a:latin typeface="Calibri" pitchFamily="34" charset="0"/>
              </a:rPr>
              <a:pPr algn="r" eaLnBrk="1" hangingPunct="1">
                <a:buFont typeface="Arial" pitchFamily="34" charset="0"/>
                <a:buNone/>
              </a:pPr>
              <a:t>16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96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516C-4C10-4784-841C-A5465774C17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6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95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516C-4C10-4784-841C-A5465774C17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44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516C-4C10-4784-841C-A5465774C17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48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516C-4C10-4784-841C-A5465774C17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65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73D81-5DEE-4AA6-88D5-AD3862334EE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0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73D81-5DEE-4AA6-88D5-AD3862334EE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9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77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9981" y="2631839"/>
            <a:ext cx="8012039" cy="99989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9981" y="3773488"/>
            <a:ext cx="8012039" cy="5984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任意多边形 12"/>
          <p:cNvSpPr/>
          <p:nvPr/>
        </p:nvSpPr>
        <p:spPr>
          <a:xfrm rot="2213584">
            <a:off x="1822642" y="-162110"/>
            <a:ext cx="60001" cy="1362260"/>
          </a:xfrm>
          <a:custGeom>
            <a:avLst/>
            <a:gdLst>
              <a:gd name="connsiteX0" fmla="*/ 0 w 60001"/>
              <a:gd name="connsiteY0" fmla="*/ 45039 h 1362260"/>
              <a:gd name="connsiteX1" fmla="*/ 60001 w 60001"/>
              <a:gd name="connsiteY1" fmla="*/ 0 h 1362260"/>
              <a:gd name="connsiteX2" fmla="*/ 60001 w 60001"/>
              <a:gd name="connsiteY2" fmla="*/ 1362260 h 1362260"/>
              <a:gd name="connsiteX3" fmla="*/ 0 w 60001"/>
              <a:gd name="connsiteY3" fmla="*/ 1362260 h 13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1" h="1362260">
                <a:moveTo>
                  <a:pt x="0" y="45039"/>
                </a:moveTo>
                <a:lnTo>
                  <a:pt x="60001" y="0"/>
                </a:lnTo>
                <a:lnTo>
                  <a:pt x="60001" y="1362260"/>
                </a:lnTo>
                <a:lnTo>
                  <a:pt x="0" y="13622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213584">
            <a:off x="1971331" y="226480"/>
            <a:ext cx="60001" cy="2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2213584">
            <a:off x="-107530" y="-497291"/>
            <a:ext cx="2317330" cy="2016000"/>
          </a:xfrm>
          <a:custGeom>
            <a:avLst/>
            <a:gdLst>
              <a:gd name="connsiteX0" fmla="*/ 15563 w 2317330"/>
              <a:gd name="connsiteY0" fmla="*/ 1217831 h 2016000"/>
              <a:gd name="connsiteX1" fmla="*/ 1637971 w 2317330"/>
              <a:gd name="connsiteY1" fmla="*/ 0 h 2016000"/>
              <a:gd name="connsiteX2" fmla="*/ 2317330 w 2317330"/>
              <a:gd name="connsiteY2" fmla="*/ 0 h 2016000"/>
              <a:gd name="connsiteX3" fmla="*/ 2317330 w 2317330"/>
              <a:gd name="connsiteY3" fmla="*/ 2016000 h 2016000"/>
              <a:gd name="connsiteX4" fmla="*/ 614695 w 2317330"/>
              <a:gd name="connsiteY4" fmla="*/ 2016000 h 2016000"/>
              <a:gd name="connsiteX5" fmla="*/ 0 w 2317330"/>
              <a:gd name="connsiteY5" fmla="*/ 0 h 2016000"/>
              <a:gd name="connsiteX6" fmla="*/ 114792 w 2317330"/>
              <a:gd name="connsiteY6" fmla="*/ 0 h 2016000"/>
              <a:gd name="connsiteX7" fmla="*/ 0 w 2317330"/>
              <a:gd name="connsiteY7" fmla="*/ 86166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330" h="2016000">
                <a:moveTo>
                  <a:pt x="15563" y="1217831"/>
                </a:moveTo>
                <a:lnTo>
                  <a:pt x="1637971" y="0"/>
                </a:lnTo>
                <a:lnTo>
                  <a:pt x="2317330" y="0"/>
                </a:lnTo>
                <a:lnTo>
                  <a:pt x="2317330" y="2016000"/>
                </a:lnTo>
                <a:lnTo>
                  <a:pt x="614695" y="2016000"/>
                </a:lnTo>
                <a:close/>
                <a:moveTo>
                  <a:pt x="0" y="0"/>
                </a:moveTo>
                <a:lnTo>
                  <a:pt x="114792" y="0"/>
                </a:lnTo>
                <a:lnTo>
                  <a:pt x="0" y="8616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3343609">
            <a:off x="10889687" y="5186098"/>
            <a:ext cx="1663487" cy="2281776"/>
          </a:xfrm>
          <a:custGeom>
            <a:avLst/>
            <a:gdLst>
              <a:gd name="connsiteX0" fmla="*/ 1469728 w 1469728"/>
              <a:gd name="connsiteY0" fmla="*/ 2016000 h 2016000"/>
              <a:gd name="connsiteX1" fmla="*/ 1088883 w 1469728"/>
              <a:gd name="connsiteY1" fmla="*/ 2016000 h 2016000"/>
              <a:gd name="connsiteX2" fmla="*/ 0 w 1469728"/>
              <a:gd name="connsiteY2" fmla="*/ 823249 h 2016000"/>
              <a:gd name="connsiteX3" fmla="*/ 901779 w 1469728"/>
              <a:gd name="connsiteY3" fmla="*/ 0 h 2016000"/>
              <a:gd name="connsiteX4" fmla="*/ 1469727 w 1469728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28" h="2016000">
                <a:moveTo>
                  <a:pt x="1469728" y="2016000"/>
                </a:moveTo>
                <a:lnTo>
                  <a:pt x="1088883" y="2016000"/>
                </a:lnTo>
                <a:lnTo>
                  <a:pt x="0" y="823249"/>
                </a:lnTo>
                <a:lnTo>
                  <a:pt x="901779" y="0"/>
                </a:lnTo>
                <a:lnTo>
                  <a:pt x="146972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3343609">
            <a:off x="10966261" y="4304623"/>
            <a:ext cx="2298101" cy="2281776"/>
          </a:xfrm>
          <a:custGeom>
            <a:avLst/>
            <a:gdLst>
              <a:gd name="connsiteX0" fmla="*/ 2030424 w 2030424"/>
              <a:gd name="connsiteY0" fmla="*/ 2016000 h 2016000"/>
              <a:gd name="connsiteX1" fmla="*/ 1840441 w 2030424"/>
              <a:gd name="connsiteY1" fmla="*/ 2016000 h 2016000"/>
              <a:gd name="connsiteX2" fmla="*/ 59587 w 2030424"/>
              <a:gd name="connsiteY2" fmla="*/ 65271 h 2016000"/>
              <a:gd name="connsiteX3" fmla="*/ 0 w 2030424"/>
              <a:gd name="connsiteY3" fmla="*/ 0 h 2016000"/>
              <a:gd name="connsiteX4" fmla="*/ 2030424 w 2030424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424" h="2016000">
                <a:moveTo>
                  <a:pt x="2030424" y="2016000"/>
                </a:moveTo>
                <a:lnTo>
                  <a:pt x="1840441" y="2016000"/>
                </a:lnTo>
                <a:lnTo>
                  <a:pt x="59587" y="65271"/>
                </a:lnTo>
                <a:lnTo>
                  <a:pt x="0" y="0"/>
                </a:lnTo>
                <a:lnTo>
                  <a:pt x="203042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13343609">
            <a:off x="11209277" y="3509963"/>
            <a:ext cx="67911" cy="2281776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13343609">
            <a:off x="11049738" y="4605376"/>
            <a:ext cx="67911" cy="2281776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971550"/>
            <a:ext cx="10516800" cy="5247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2016/12/12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2833909"/>
            <a:ext cx="7381875" cy="1162226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9775" y="3996135"/>
            <a:ext cx="7381875" cy="611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476250" y="3384435"/>
            <a:ext cx="454469" cy="105693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14425"/>
            <a:ext cx="5181600" cy="50053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14425"/>
            <a:ext cx="5181600" cy="50053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9AA-E5EC-4920-8B68-97211F8EC99A}" type="datetimeFigureOut">
              <a:rPr lang="zh-CN" altLang="en-US" smtClean="0"/>
              <a:pPr/>
              <a:t>2016/12/12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7685-000A-48DA-8EE9-FFDF258827C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-1" y="4795836"/>
            <a:ext cx="11858625" cy="11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5" name="椭圆 4"/>
          <p:cNvSpPr>
            <a:spLocks noChangeArrowheads="1"/>
          </p:cNvSpPr>
          <p:nvPr/>
        </p:nvSpPr>
        <p:spPr bwMode="auto">
          <a:xfrm>
            <a:off x="6075164" y="3537687"/>
            <a:ext cx="40481" cy="40481"/>
          </a:xfrm>
          <a:prstGeom prst="ellipse">
            <a:avLst/>
          </a:prstGeom>
          <a:solidFill>
            <a:srgbClr val="95B3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 fontScale="25000" lnSpcReduction="20000"/>
          </a:bodyPr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" pitchFamily="2" charset="2"/>
              <a:buChar char="l"/>
              <a:defRPr sz="2400">
                <a:solidFill>
                  <a:schemeClr val="accent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2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endParaRPr lang="zh-CN" altLang="en-US" sz="1350">
              <a:solidFill>
                <a:srgbClr val="FFFFFF"/>
              </a:solidFill>
              <a:latin typeface="Arial Narrow" pitchFamily="34" charset="0"/>
              <a:ea typeface="微软雅黑" pitchFamily="34" charset="-122"/>
            </a:endParaRPr>
          </a:p>
        </p:txBody>
      </p:sp>
      <p:cxnSp>
        <p:nvCxnSpPr>
          <p:cNvPr id="16" name="直接连接符 6"/>
          <p:cNvCxnSpPr>
            <a:cxnSpLocks noChangeShapeType="1"/>
          </p:cNvCxnSpPr>
          <p:nvPr/>
        </p:nvCxnSpPr>
        <p:spPr bwMode="auto">
          <a:xfrm>
            <a:off x="4703564" y="3554355"/>
            <a:ext cx="1294210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7"/>
          <p:cNvCxnSpPr>
            <a:cxnSpLocks noChangeShapeType="1"/>
          </p:cNvCxnSpPr>
          <p:nvPr/>
        </p:nvCxnSpPr>
        <p:spPr bwMode="auto">
          <a:xfrm>
            <a:off x="6193036" y="3554355"/>
            <a:ext cx="1295400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25" y="2721429"/>
            <a:ext cx="4476750" cy="793296"/>
          </a:xfrm>
        </p:spPr>
        <p:txBody>
          <a:bodyPr lIns="36000" tIns="36000" rIns="36000" bIns="36000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71550"/>
            <a:ext cx="10391775" cy="742155"/>
          </a:xfr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0738" y="3114676"/>
            <a:ext cx="6172200" cy="3068638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0738" y="1808161"/>
            <a:ext cx="10410825" cy="130651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6964363" y="3885405"/>
            <a:ext cx="4238625" cy="1484313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0" tIns="81000" rIns="135000" bIns="81000" anchor="ctr">
            <a:norm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" pitchFamily="2" charset="2"/>
              <a:buChar char="l"/>
              <a:defRPr sz="2400">
                <a:solidFill>
                  <a:schemeClr val="accent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2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>
              <a:lnSpc>
                <a:spcPct val="110000"/>
              </a:lnSpc>
              <a:spcBef>
                <a:spcPts val="450"/>
              </a:spcBef>
              <a:buClrTx/>
              <a:buSzTx/>
              <a:buNone/>
            </a:pPr>
            <a:endParaRPr lang="zh-CN" altLang="en-US" sz="1350" dirty="0">
              <a:solidFill>
                <a:srgbClr val="F5F5F5"/>
              </a:solidFill>
              <a:latin typeface="Arial Narrow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01250" y="971549"/>
            <a:ext cx="1352550" cy="5205413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8" y="971549"/>
            <a:ext cx="9036000" cy="52054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974724"/>
            <a:ext cx="12192000" cy="52514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93675"/>
            <a:ext cx="10515600" cy="7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177132"/>
            <a:ext cx="10515600" cy="496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l"/>
        <a:defRPr sz="2800" kern="1200">
          <a:solidFill>
            <a:schemeClr val="accent1"/>
          </a:solidFill>
          <a:latin typeface="黑体" pitchFamily="49" charset="-122"/>
          <a:ea typeface="黑体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9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" Target="slide11.xml"/><Relationship Id="rId5" Type="http://schemas.openxmlformats.org/officeDocument/2006/relationships/tags" Target="../tags/tag24.xml"/><Relationship Id="rId10" Type="http://schemas.openxmlformats.org/officeDocument/2006/relationships/slide" Target="slide9.xml"/><Relationship Id="rId4" Type="http://schemas.openxmlformats.org/officeDocument/2006/relationships/tags" Target="../tags/tag23.xml"/><Relationship Id="rId9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89979" y="5667115"/>
            <a:ext cx="8012039" cy="1102001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市南区教育研究中心</a:t>
            </a:r>
          </a:p>
          <a:p>
            <a:r>
              <a:rPr lang="en-US" altLang="zh-CN" sz="2400" b="1" dirty="0" smtClean="0"/>
              <a:t>2016.12.2</a:t>
            </a:r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16960" y="2008067"/>
            <a:ext cx="10958076" cy="1395429"/>
          </a:xfrm>
        </p:spPr>
        <p:txBody>
          <a:bodyPr>
            <a:noAutofit/>
          </a:bodyPr>
          <a:lstStyle/>
          <a:p>
            <a:r>
              <a:rPr lang="zh-CN" altLang="en-US" sz="4400" b="1" dirty="0" smtClean="0">
                <a:latin typeface="+mj-lt"/>
                <a:ea typeface="+mj-ea"/>
              </a:rPr>
              <a:t>初中历史与综合实践活动课程</a:t>
            </a:r>
            <a:r>
              <a:rPr lang="zh-CN" altLang="en-US" sz="4400" b="1" dirty="0">
                <a:latin typeface="+mj-lt"/>
                <a:ea typeface="+mj-ea"/>
              </a:rPr>
              <a:t>的</a:t>
            </a:r>
            <a:r>
              <a:rPr lang="zh-CN" altLang="en-US" sz="4400" b="1" dirty="0" smtClean="0">
                <a:latin typeface="+mj-lt"/>
                <a:ea typeface="+mj-ea"/>
              </a:rPr>
              <a:t>有机整合</a:t>
            </a:r>
            <a:br>
              <a:rPr lang="zh-CN" altLang="en-US" sz="4400" b="1" dirty="0" smtClean="0">
                <a:latin typeface="+mj-lt"/>
                <a:ea typeface="+mj-ea"/>
              </a:rPr>
            </a:br>
            <a:endParaRPr lang="zh-CN" altLang="en-US" sz="4400" b="1" dirty="0"/>
          </a:p>
        </p:txBody>
      </p:sp>
      <p:pic>
        <p:nvPicPr>
          <p:cNvPr id="10" name="Picture 5" descr="A000220150318L78P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4649" y="2836602"/>
            <a:ext cx="38227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 rot="16200000">
            <a:off x="2820842" y="2691343"/>
            <a:ext cx="3095813" cy="1441847"/>
          </a:xfrm>
          <a:custGeom>
            <a:avLst/>
            <a:gdLst>
              <a:gd name="connsiteX0" fmla="*/ 1030079 w 2883578"/>
              <a:gd name="connsiteY0" fmla="*/ 0 h 2418446"/>
              <a:gd name="connsiteX1" fmla="*/ 1053716 w 2883578"/>
              <a:gd name="connsiteY1" fmla="*/ 43547 h 2418446"/>
              <a:gd name="connsiteX2" fmla="*/ 1441789 w 2883578"/>
              <a:gd name="connsiteY2" fmla="*/ 249884 h 2418446"/>
              <a:gd name="connsiteX3" fmla="*/ 1829862 w 2883578"/>
              <a:gd name="connsiteY3" fmla="*/ 43547 h 2418446"/>
              <a:gd name="connsiteX4" fmla="*/ 1853499 w 2883578"/>
              <a:gd name="connsiteY4" fmla="*/ 0 h 2418446"/>
              <a:gd name="connsiteX5" fmla="*/ 2883578 w 2883578"/>
              <a:gd name="connsiteY5" fmla="*/ 2418446 h 2418446"/>
              <a:gd name="connsiteX6" fmla="*/ 0 w 2883578"/>
              <a:gd name="connsiteY6" fmla="*/ 2418446 h 24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578" h="2418446">
                <a:moveTo>
                  <a:pt x="1030079" y="0"/>
                </a:moveTo>
                <a:lnTo>
                  <a:pt x="1053716" y="43547"/>
                </a:lnTo>
                <a:cubicBezTo>
                  <a:pt x="1137819" y="168036"/>
                  <a:pt x="1280246" y="249884"/>
                  <a:pt x="1441789" y="249884"/>
                </a:cubicBezTo>
                <a:cubicBezTo>
                  <a:pt x="1603332" y="249884"/>
                  <a:pt x="1745759" y="168036"/>
                  <a:pt x="1829862" y="43547"/>
                </a:cubicBezTo>
                <a:lnTo>
                  <a:pt x="1853499" y="0"/>
                </a:lnTo>
                <a:lnTo>
                  <a:pt x="2883578" y="2418446"/>
                </a:lnTo>
                <a:lnTo>
                  <a:pt x="0" y="241844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594000" rIns="594000" anchor="ctr">
            <a:norm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</a:endParaRPr>
          </a:p>
        </p:txBody>
      </p:sp>
      <p:sp>
        <p:nvSpPr>
          <p:cNvPr id="12" name="椭圆 11"/>
          <p:cNvSpPr/>
          <p:nvPr>
            <p:custDataLst>
              <p:tags r:id="rId3"/>
            </p:custDataLst>
          </p:nvPr>
        </p:nvSpPr>
        <p:spPr>
          <a:xfrm>
            <a:off x="1849121" y="2289810"/>
            <a:ext cx="2120900" cy="2247899"/>
          </a:xfrm>
          <a:prstGeom prst="ellipse">
            <a:avLst/>
          </a:prstGeom>
          <a:solidFill>
            <a:schemeClr val="accent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学科整合</a:t>
            </a:r>
            <a:endParaRPr lang="zh-CN" alt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002639" y="1927860"/>
            <a:ext cx="3336181" cy="601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0" bIns="27000" anchor="ctr" anchorCtr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 smtClean="0">
                <a:solidFill>
                  <a:srgbClr val="000000"/>
                </a:solidFill>
                <a:latin typeface="+mn-lt"/>
                <a:ea typeface="+mn-ea"/>
              </a:rPr>
              <a:t>学科内整合</a:t>
            </a:r>
            <a:endParaRPr lang="zh-CN" altLang="en-US" sz="32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>
          <a:xfrm>
            <a:off x="4630421" y="2029461"/>
            <a:ext cx="547010" cy="52195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+mn-lt"/>
                <a:ea typeface="+mn-ea"/>
              </a:rPr>
              <a:t>1</a:t>
            </a:r>
            <a:endParaRPr lang="zh-CN" altLang="en-US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4951839" y="4198620"/>
            <a:ext cx="3386982" cy="601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0" bIns="27000" anchor="ctr" anchorCtr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 smtClean="0">
                <a:solidFill>
                  <a:srgbClr val="000000"/>
                </a:solidFill>
                <a:latin typeface="+mn-lt"/>
                <a:ea typeface="+mn-ea"/>
              </a:rPr>
              <a:t>学科间整合</a:t>
            </a:r>
            <a:endParaRPr lang="zh-CN" altLang="en-US" sz="32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9" name="椭圆 18"/>
          <p:cNvSpPr/>
          <p:nvPr>
            <p:custDataLst>
              <p:tags r:id="rId7"/>
            </p:custDataLst>
          </p:nvPr>
        </p:nvSpPr>
        <p:spPr>
          <a:xfrm>
            <a:off x="4579621" y="4239261"/>
            <a:ext cx="547010" cy="52195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+mn-lt"/>
                <a:ea typeface="+mn-ea"/>
              </a:rPr>
              <a:t>2</a:t>
            </a:r>
            <a:endParaRPr lang="zh-CN" altLang="en-US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9" name="Picture 10" descr="A000220150318O45PPI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649971"/>
            <a:ext cx="3139440" cy="220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0520" y="2255088"/>
            <a:ext cx="1184148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史图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结合（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与地理联系） 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大量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的地图呈现，运用地图进行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教学</a:t>
            </a:r>
            <a:endParaRPr lang="en-US" altLang="zh-CN" sz="2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文史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结合（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与语文联系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 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唐诗、宋词、明清小说、史学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等</a:t>
            </a:r>
            <a:endParaRPr lang="en-US" altLang="zh-CN" sz="2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中外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结合（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与英语联系） 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外交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政策和外交原则的学习、世界史的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学习</a:t>
            </a:r>
            <a:endParaRPr lang="en-US" altLang="zh-CN" sz="2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政史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结合（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与思品联系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）一国两制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、民族区域自治政策的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学习</a:t>
            </a:r>
            <a:endParaRPr lang="en-US" altLang="zh-CN" sz="2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信息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结合（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与信息技术联系）电子书包、</a:t>
            </a:r>
            <a:r>
              <a:rPr lang="en-US" altLang="zh-CN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PAD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教学、微课、翻转课堂的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运用</a:t>
            </a:r>
            <a:endParaRPr lang="en-US" altLang="zh-CN" sz="2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美术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结合（</a:t>
            </a:r>
            <a:r>
              <a:rPr lang="zh-CN" altLang="en-US" sz="2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与美术学科结合）教材中插图的欣赏，并挖掘插图中隐含的</a:t>
            </a:r>
            <a:r>
              <a:rPr lang="zh-CN" altLang="en-US" sz="2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信息</a:t>
            </a:r>
            <a:endParaRPr lang="zh-CN" altLang="en-US" sz="2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zh-CN" sz="2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37039" y="434340"/>
            <a:ext cx="3386982" cy="601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0" bIns="27000" anchor="ctr" anchorCtr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 smtClean="0">
                <a:solidFill>
                  <a:srgbClr val="000000"/>
                </a:solidFill>
                <a:latin typeface="+mn-lt"/>
                <a:ea typeface="+mn-ea"/>
              </a:rPr>
              <a:t>学科间整合</a:t>
            </a:r>
            <a:endParaRPr lang="zh-CN" altLang="en-US" sz="32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464821" y="474981"/>
            <a:ext cx="547010" cy="52195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+mn-lt"/>
                <a:ea typeface="+mn-ea"/>
              </a:rPr>
              <a:t>2</a:t>
            </a:r>
            <a:endParaRPr lang="zh-CN" altLang="en-US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4" name="Picture 11" descr="A000220150318L78PP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0160" y="182880"/>
            <a:ext cx="2578160" cy="190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三、与乡土整合</a:t>
            </a:r>
            <a:endParaRPr lang="zh-CN" altLang="en-US" sz="4000" b="1" dirty="0"/>
          </a:p>
        </p:txBody>
      </p:sp>
      <p:sp>
        <p:nvSpPr>
          <p:cNvPr id="11" name="MH_SubTitle_1"/>
          <p:cNvSpPr/>
          <p:nvPr>
            <p:custDataLst>
              <p:tags r:id="rId3"/>
            </p:custDataLst>
          </p:nvPr>
        </p:nvSpPr>
        <p:spPr>
          <a:xfrm>
            <a:off x="532298" y="1489075"/>
            <a:ext cx="4337050" cy="4722813"/>
          </a:xfrm>
          <a:custGeom>
            <a:avLst/>
            <a:gdLst>
              <a:gd name="connsiteX0" fmla="*/ 4225707 w 4387423"/>
              <a:gd name="connsiteY0" fmla="*/ 474136 h 3234796"/>
              <a:gd name="connsiteX1" fmla="*/ 4183374 w 4387423"/>
              <a:gd name="connsiteY1" fmla="*/ 516469 h 3234796"/>
              <a:gd name="connsiteX2" fmla="*/ 4225707 w 4387423"/>
              <a:gd name="connsiteY2" fmla="*/ 558802 h 3234796"/>
              <a:gd name="connsiteX3" fmla="*/ 4268040 w 4387423"/>
              <a:gd name="connsiteY3" fmla="*/ 516469 h 3234796"/>
              <a:gd name="connsiteX4" fmla="*/ 4225707 w 4387423"/>
              <a:gd name="connsiteY4" fmla="*/ 474136 h 3234796"/>
              <a:gd name="connsiteX5" fmla="*/ 4056374 w 4387423"/>
              <a:gd name="connsiteY5" fmla="*/ 474136 h 3234796"/>
              <a:gd name="connsiteX6" fmla="*/ 4014041 w 4387423"/>
              <a:gd name="connsiteY6" fmla="*/ 516469 h 3234796"/>
              <a:gd name="connsiteX7" fmla="*/ 4056374 w 4387423"/>
              <a:gd name="connsiteY7" fmla="*/ 558802 h 3234796"/>
              <a:gd name="connsiteX8" fmla="*/ 4098707 w 4387423"/>
              <a:gd name="connsiteY8" fmla="*/ 516469 h 3234796"/>
              <a:gd name="connsiteX9" fmla="*/ 4056374 w 4387423"/>
              <a:gd name="connsiteY9" fmla="*/ 474136 h 3234796"/>
              <a:gd name="connsiteX10" fmla="*/ 3887041 w 4387423"/>
              <a:gd name="connsiteY10" fmla="*/ 474136 h 3234796"/>
              <a:gd name="connsiteX11" fmla="*/ 3844708 w 4387423"/>
              <a:gd name="connsiteY11" fmla="*/ 516469 h 3234796"/>
              <a:gd name="connsiteX12" fmla="*/ 3887041 w 4387423"/>
              <a:gd name="connsiteY12" fmla="*/ 558802 h 3234796"/>
              <a:gd name="connsiteX13" fmla="*/ 3929374 w 4387423"/>
              <a:gd name="connsiteY13" fmla="*/ 516469 h 3234796"/>
              <a:gd name="connsiteX14" fmla="*/ 3887041 w 4387423"/>
              <a:gd name="connsiteY14" fmla="*/ 474136 h 3234796"/>
              <a:gd name="connsiteX15" fmla="*/ 3717708 w 4387423"/>
              <a:gd name="connsiteY15" fmla="*/ 474136 h 3234796"/>
              <a:gd name="connsiteX16" fmla="*/ 3675375 w 4387423"/>
              <a:gd name="connsiteY16" fmla="*/ 516469 h 3234796"/>
              <a:gd name="connsiteX17" fmla="*/ 3717708 w 4387423"/>
              <a:gd name="connsiteY17" fmla="*/ 558802 h 3234796"/>
              <a:gd name="connsiteX18" fmla="*/ 3760041 w 4387423"/>
              <a:gd name="connsiteY18" fmla="*/ 516469 h 3234796"/>
              <a:gd name="connsiteX19" fmla="*/ 3717708 w 4387423"/>
              <a:gd name="connsiteY19" fmla="*/ 474136 h 3234796"/>
              <a:gd name="connsiteX20" fmla="*/ 3548375 w 4387423"/>
              <a:gd name="connsiteY20" fmla="*/ 474136 h 3234796"/>
              <a:gd name="connsiteX21" fmla="*/ 3506042 w 4387423"/>
              <a:gd name="connsiteY21" fmla="*/ 516469 h 3234796"/>
              <a:gd name="connsiteX22" fmla="*/ 3548375 w 4387423"/>
              <a:gd name="connsiteY22" fmla="*/ 558802 h 3234796"/>
              <a:gd name="connsiteX23" fmla="*/ 3590708 w 4387423"/>
              <a:gd name="connsiteY23" fmla="*/ 516469 h 3234796"/>
              <a:gd name="connsiteX24" fmla="*/ 3548375 w 4387423"/>
              <a:gd name="connsiteY24" fmla="*/ 474136 h 3234796"/>
              <a:gd name="connsiteX25" fmla="*/ 3379042 w 4387423"/>
              <a:gd name="connsiteY25" fmla="*/ 474136 h 3234796"/>
              <a:gd name="connsiteX26" fmla="*/ 3336709 w 4387423"/>
              <a:gd name="connsiteY26" fmla="*/ 516469 h 3234796"/>
              <a:gd name="connsiteX27" fmla="*/ 3379042 w 4387423"/>
              <a:gd name="connsiteY27" fmla="*/ 558802 h 3234796"/>
              <a:gd name="connsiteX28" fmla="*/ 3421375 w 4387423"/>
              <a:gd name="connsiteY28" fmla="*/ 516469 h 3234796"/>
              <a:gd name="connsiteX29" fmla="*/ 3379042 w 4387423"/>
              <a:gd name="connsiteY29" fmla="*/ 474136 h 3234796"/>
              <a:gd name="connsiteX30" fmla="*/ 3209709 w 4387423"/>
              <a:gd name="connsiteY30" fmla="*/ 474136 h 3234796"/>
              <a:gd name="connsiteX31" fmla="*/ 3167376 w 4387423"/>
              <a:gd name="connsiteY31" fmla="*/ 516469 h 3234796"/>
              <a:gd name="connsiteX32" fmla="*/ 3209709 w 4387423"/>
              <a:gd name="connsiteY32" fmla="*/ 558802 h 3234796"/>
              <a:gd name="connsiteX33" fmla="*/ 3252042 w 4387423"/>
              <a:gd name="connsiteY33" fmla="*/ 516469 h 3234796"/>
              <a:gd name="connsiteX34" fmla="*/ 3209709 w 4387423"/>
              <a:gd name="connsiteY34" fmla="*/ 474136 h 3234796"/>
              <a:gd name="connsiteX35" fmla="*/ 3040376 w 4387423"/>
              <a:gd name="connsiteY35" fmla="*/ 474136 h 3234796"/>
              <a:gd name="connsiteX36" fmla="*/ 2998043 w 4387423"/>
              <a:gd name="connsiteY36" fmla="*/ 516469 h 3234796"/>
              <a:gd name="connsiteX37" fmla="*/ 3040376 w 4387423"/>
              <a:gd name="connsiteY37" fmla="*/ 558802 h 3234796"/>
              <a:gd name="connsiteX38" fmla="*/ 3082709 w 4387423"/>
              <a:gd name="connsiteY38" fmla="*/ 516469 h 3234796"/>
              <a:gd name="connsiteX39" fmla="*/ 3040376 w 4387423"/>
              <a:gd name="connsiteY39" fmla="*/ 474136 h 3234796"/>
              <a:gd name="connsiteX40" fmla="*/ 2871043 w 4387423"/>
              <a:gd name="connsiteY40" fmla="*/ 474136 h 3234796"/>
              <a:gd name="connsiteX41" fmla="*/ 2828710 w 4387423"/>
              <a:gd name="connsiteY41" fmla="*/ 516469 h 3234796"/>
              <a:gd name="connsiteX42" fmla="*/ 2871043 w 4387423"/>
              <a:gd name="connsiteY42" fmla="*/ 558802 h 3234796"/>
              <a:gd name="connsiteX43" fmla="*/ 2913376 w 4387423"/>
              <a:gd name="connsiteY43" fmla="*/ 516469 h 3234796"/>
              <a:gd name="connsiteX44" fmla="*/ 2871043 w 4387423"/>
              <a:gd name="connsiteY44" fmla="*/ 474136 h 3234796"/>
              <a:gd name="connsiteX45" fmla="*/ 2701710 w 4387423"/>
              <a:gd name="connsiteY45" fmla="*/ 474136 h 3234796"/>
              <a:gd name="connsiteX46" fmla="*/ 2659377 w 4387423"/>
              <a:gd name="connsiteY46" fmla="*/ 516469 h 3234796"/>
              <a:gd name="connsiteX47" fmla="*/ 2701710 w 4387423"/>
              <a:gd name="connsiteY47" fmla="*/ 558802 h 3234796"/>
              <a:gd name="connsiteX48" fmla="*/ 2744043 w 4387423"/>
              <a:gd name="connsiteY48" fmla="*/ 516469 h 3234796"/>
              <a:gd name="connsiteX49" fmla="*/ 2701710 w 4387423"/>
              <a:gd name="connsiteY49" fmla="*/ 474136 h 3234796"/>
              <a:gd name="connsiteX50" fmla="*/ 2532377 w 4387423"/>
              <a:gd name="connsiteY50" fmla="*/ 474136 h 3234796"/>
              <a:gd name="connsiteX51" fmla="*/ 2490044 w 4387423"/>
              <a:gd name="connsiteY51" fmla="*/ 516469 h 3234796"/>
              <a:gd name="connsiteX52" fmla="*/ 2532377 w 4387423"/>
              <a:gd name="connsiteY52" fmla="*/ 558802 h 3234796"/>
              <a:gd name="connsiteX53" fmla="*/ 2574710 w 4387423"/>
              <a:gd name="connsiteY53" fmla="*/ 516469 h 3234796"/>
              <a:gd name="connsiteX54" fmla="*/ 2532377 w 4387423"/>
              <a:gd name="connsiteY54" fmla="*/ 474136 h 3234796"/>
              <a:gd name="connsiteX55" fmla="*/ 2363044 w 4387423"/>
              <a:gd name="connsiteY55" fmla="*/ 474136 h 3234796"/>
              <a:gd name="connsiteX56" fmla="*/ 2320711 w 4387423"/>
              <a:gd name="connsiteY56" fmla="*/ 516469 h 3234796"/>
              <a:gd name="connsiteX57" fmla="*/ 2363044 w 4387423"/>
              <a:gd name="connsiteY57" fmla="*/ 558802 h 3234796"/>
              <a:gd name="connsiteX58" fmla="*/ 2405377 w 4387423"/>
              <a:gd name="connsiteY58" fmla="*/ 516469 h 3234796"/>
              <a:gd name="connsiteX59" fmla="*/ 2363044 w 4387423"/>
              <a:gd name="connsiteY59" fmla="*/ 474136 h 3234796"/>
              <a:gd name="connsiteX60" fmla="*/ 2193711 w 4387423"/>
              <a:gd name="connsiteY60" fmla="*/ 474136 h 3234796"/>
              <a:gd name="connsiteX61" fmla="*/ 2151378 w 4387423"/>
              <a:gd name="connsiteY61" fmla="*/ 516469 h 3234796"/>
              <a:gd name="connsiteX62" fmla="*/ 2193711 w 4387423"/>
              <a:gd name="connsiteY62" fmla="*/ 558802 h 3234796"/>
              <a:gd name="connsiteX63" fmla="*/ 2236044 w 4387423"/>
              <a:gd name="connsiteY63" fmla="*/ 516469 h 3234796"/>
              <a:gd name="connsiteX64" fmla="*/ 2193711 w 4387423"/>
              <a:gd name="connsiteY64" fmla="*/ 474136 h 3234796"/>
              <a:gd name="connsiteX65" fmla="*/ 2024378 w 4387423"/>
              <a:gd name="connsiteY65" fmla="*/ 474136 h 3234796"/>
              <a:gd name="connsiteX66" fmla="*/ 1982045 w 4387423"/>
              <a:gd name="connsiteY66" fmla="*/ 516469 h 3234796"/>
              <a:gd name="connsiteX67" fmla="*/ 2024378 w 4387423"/>
              <a:gd name="connsiteY67" fmla="*/ 558802 h 3234796"/>
              <a:gd name="connsiteX68" fmla="*/ 2066711 w 4387423"/>
              <a:gd name="connsiteY68" fmla="*/ 516469 h 3234796"/>
              <a:gd name="connsiteX69" fmla="*/ 2024378 w 4387423"/>
              <a:gd name="connsiteY69" fmla="*/ 474136 h 3234796"/>
              <a:gd name="connsiteX70" fmla="*/ 1855045 w 4387423"/>
              <a:gd name="connsiteY70" fmla="*/ 474136 h 3234796"/>
              <a:gd name="connsiteX71" fmla="*/ 1812712 w 4387423"/>
              <a:gd name="connsiteY71" fmla="*/ 516469 h 3234796"/>
              <a:gd name="connsiteX72" fmla="*/ 1855045 w 4387423"/>
              <a:gd name="connsiteY72" fmla="*/ 558802 h 3234796"/>
              <a:gd name="connsiteX73" fmla="*/ 1897378 w 4387423"/>
              <a:gd name="connsiteY73" fmla="*/ 516469 h 3234796"/>
              <a:gd name="connsiteX74" fmla="*/ 1855045 w 4387423"/>
              <a:gd name="connsiteY74" fmla="*/ 474136 h 3234796"/>
              <a:gd name="connsiteX75" fmla="*/ 1685712 w 4387423"/>
              <a:gd name="connsiteY75" fmla="*/ 474136 h 3234796"/>
              <a:gd name="connsiteX76" fmla="*/ 1643379 w 4387423"/>
              <a:gd name="connsiteY76" fmla="*/ 516469 h 3234796"/>
              <a:gd name="connsiteX77" fmla="*/ 1685712 w 4387423"/>
              <a:gd name="connsiteY77" fmla="*/ 558802 h 3234796"/>
              <a:gd name="connsiteX78" fmla="*/ 1728045 w 4387423"/>
              <a:gd name="connsiteY78" fmla="*/ 516469 h 3234796"/>
              <a:gd name="connsiteX79" fmla="*/ 1685712 w 4387423"/>
              <a:gd name="connsiteY79" fmla="*/ 474136 h 3234796"/>
              <a:gd name="connsiteX80" fmla="*/ 1516379 w 4387423"/>
              <a:gd name="connsiteY80" fmla="*/ 474136 h 3234796"/>
              <a:gd name="connsiteX81" fmla="*/ 1474046 w 4387423"/>
              <a:gd name="connsiteY81" fmla="*/ 516469 h 3234796"/>
              <a:gd name="connsiteX82" fmla="*/ 1516379 w 4387423"/>
              <a:gd name="connsiteY82" fmla="*/ 558802 h 3234796"/>
              <a:gd name="connsiteX83" fmla="*/ 1558712 w 4387423"/>
              <a:gd name="connsiteY83" fmla="*/ 516469 h 3234796"/>
              <a:gd name="connsiteX84" fmla="*/ 1516379 w 4387423"/>
              <a:gd name="connsiteY84" fmla="*/ 474136 h 3234796"/>
              <a:gd name="connsiteX85" fmla="*/ 1347046 w 4387423"/>
              <a:gd name="connsiteY85" fmla="*/ 474136 h 3234796"/>
              <a:gd name="connsiteX86" fmla="*/ 1304713 w 4387423"/>
              <a:gd name="connsiteY86" fmla="*/ 516469 h 3234796"/>
              <a:gd name="connsiteX87" fmla="*/ 1347046 w 4387423"/>
              <a:gd name="connsiteY87" fmla="*/ 558802 h 3234796"/>
              <a:gd name="connsiteX88" fmla="*/ 1389379 w 4387423"/>
              <a:gd name="connsiteY88" fmla="*/ 516469 h 3234796"/>
              <a:gd name="connsiteX89" fmla="*/ 1347046 w 4387423"/>
              <a:gd name="connsiteY89" fmla="*/ 474136 h 3234796"/>
              <a:gd name="connsiteX90" fmla="*/ 1177713 w 4387423"/>
              <a:gd name="connsiteY90" fmla="*/ 474136 h 3234796"/>
              <a:gd name="connsiteX91" fmla="*/ 1135381 w 4387423"/>
              <a:gd name="connsiteY91" fmla="*/ 516469 h 3234796"/>
              <a:gd name="connsiteX92" fmla="*/ 1177713 w 4387423"/>
              <a:gd name="connsiteY92" fmla="*/ 558802 h 3234796"/>
              <a:gd name="connsiteX93" fmla="*/ 1220046 w 4387423"/>
              <a:gd name="connsiteY93" fmla="*/ 516469 h 3234796"/>
              <a:gd name="connsiteX94" fmla="*/ 1177713 w 4387423"/>
              <a:gd name="connsiteY94" fmla="*/ 474136 h 3234796"/>
              <a:gd name="connsiteX95" fmla="*/ 1008381 w 4387423"/>
              <a:gd name="connsiteY95" fmla="*/ 474136 h 3234796"/>
              <a:gd name="connsiteX96" fmla="*/ 966048 w 4387423"/>
              <a:gd name="connsiteY96" fmla="*/ 516469 h 3234796"/>
              <a:gd name="connsiteX97" fmla="*/ 1008381 w 4387423"/>
              <a:gd name="connsiteY97" fmla="*/ 558802 h 3234796"/>
              <a:gd name="connsiteX98" fmla="*/ 1050714 w 4387423"/>
              <a:gd name="connsiteY98" fmla="*/ 516469 h 3234796"/>
              <a:gd name="connsiteX99" fmla="*/ 1008381 w 4387423"/>
              <a:gd name="connsiteY99" fmla="*/ 474136 h 3234796"/>
              <a:gd name="connsiteX100" fmla="*/ 839048 w 4387423"/>
              <a:gd name="connsiteY100" fmla="*/ 474136 h 3234796"/>
              <a:gd name="connsiteX101" fmla="*/ 796716 w 4387423"/>
              <a:gd name="connsiteY101" fmla="*/ 516469 h 3234796"/>
              <a:gd name="connsiteX102" fmla="*/ 839048 w 4387423"/>
              <a:gd name="connsiteY102" fmla="*/ 558802 h 3234796"/>
              <a:gd name="connsiteX103" fmla="*/ 881381 w 4387423"/>
              <a:gd name="connsiteY103" fmla="*/ 516469 h 3234796"/>
              <a:gd name="connsiteX104" fmla="*/ 839048 w 4387423"/>
              <a:gd name="connsiteY104" fmla="*/ 474136 h 3234796"/>
              <a:gd name="connsiteX105" fmla="*/ 669716 w 4387423"/>
              <a:gd name="connsiteY105" fmla="*/ 474136 h 3234796"/>
              <a:gd name="connsiteX106" fmla="*/ 627383 w 4387423"/>
              <a:gd name="connsiteY106" fmla="*/ 516469 h 3234796"/>
              <a:gd name="connsiteX107" fmla="*/ 669716 w 4387423"/>
              <a:gd name="connsiteY107" fmla="*/ 558802 h 3234796"/>
              <a:gd name="connsiteX108" fmla="*/ 712049 w 4387423"/>
              <a:gd name="connsiteY108" fmla="*/ 516469 h 3234796"/>
              <a:gd name="connsiteX109" fmla="*/ 669716 w 4387423"/>
              <a:gd name="connsiteY109" fmla="*/ 474136 h 3234796"/>
              <a:gd name="connsiteX110" fmla="*/ 500382 w 4387423"/>
              <a:gd name="connsiteY110" fmla="*/ 474136 h 3234796"/>
              <a:gd name="connsiteX111" fmla="*/ 458049 w 4387423"/>
              <a:gd name="connsiteY111" fmla="*/ 516469 h 3234796"/>
              <a:gd name="connsiteX112" fmla="*/ 500382 w 4387423"/>
              <a:gd name="connsiteY112" fmla="*/ 558802 h 3234796"/>
              <a:gd name="connsiteX113" fmla="*/ 542715 w 4387423"/>
              <a:gd name="connsiteY113" fmla="*/ 516469 h 3234796"/>
              <a:gd name="connsiteX114" fmla="*/ 500382 w 4387423"/>
              <a:gd name="connsiteY114" fmla="*/ 474136 h 3234796"/>
              <a:gd name="connsiteX115" fmla="*/ 331050 w 4387423"/>
              <a:gd name="connsiteY115" fmla="*/ 474136 h 3234796"/>
              <a:gd name="connsiteX116" fmla="*/ 288717 w 4387423"/>
              <a:gd name="connsiteY116" fmla="*/ 516469 h 3234796"/>
              <a:gd name="connsiteX117" fmla="*/ 331050 w 4387423"/>
              <a:gd name="connsiteY117" fmla="*/ 558802 h 3234796"/>
              <a:gd name="connsiteX118" fmla="*/ 373382 w 4387423"/>
              <a:gd name="connsiteY118" fmla="*/ 516469 h 3234796"/>
              <a:gd name="connsiteX119" fmla="*/ 331050 w 4387423"/>
              <a:gd name="connsiteY119" fmla="*/ 474136 h 3234796"/>
              <a:gd name="connsiteX120" fmla="*/ 161717 w 4387423"/>
              <a:gd name="connsiteY120" fmla="*/ 474136 h 3234796"/>
              <a:gd name="connsiteX121" fmla="*/ 119384 w 4387423"/>
              <a:gd name="connsiteY121" fmla="*/ 516469 h 3234796"/>
              <a:gd name="connsiteX122" fmla="*/ 161717 w 4387423"/>
              <a:gd name="connsiteY122" fmla="*/ 558802 h 3234796"/>
              <a:gd name="connsiteX123" fmla="*/ 204050 w 4387423"/>
              <a:gd name="connsiteY123" fmla="*/ 516469 h 3234796"/>
              <a:gd name="connsiteX124" fmla="*/ 161717 w 4387423"/>
              <a:gd name="connsiteY124" fmla="*/ 474136 h 3234796"/>
              <a:gd name="connsiteX125" fmla="*/ 0 w 4387423"/>
              <a:gd name="connsiteY125" fmla="*/ 0 h 3234796"/>
              <a:gd name="connsiteX126" fmla="*/ 4387423 w 4387423"/>
              <a:gd name="connsiteY126" fmla="*/ 0 h 3234796"/>
              <a:gd name="connsiteX127" fmla="*/ 4387423 w 4387423"/>
              <a:gd name="connsiteY127" fmla="*/ 152400 h 3234796"/>
              <a:gd name="connsiteX128" fmla="*/ 4387423 w 4387423"/>
              <a:gd name="connsiteY128" fmla="*/ 242993 h 3234796"/>
              <a:gd name="connsiteX129" fmla="*/ 4387423 w 4387423"/>
              <a:gd name="connsiteY129" fmla="*/ 477291 h 3234796"/>
              <a:gd name="connsiteX130" fmla="*/ 4365106 w 4387423"/>
              <a:gd name="connsiteY130" fmla="*/ 486535 h 3234796"/>
              <a:gd name="connsiteX131" fmla="*/ 4352707 w 4387423"/>
              <a:gd name="connsiteY131" fmla="*/ 516469 h 3234796"/>
              <a:gd name="connsiteX132" fmla="*/ 4365106 w 4387423"/>
              <a:gd name="connsiteY132" fmla="*/ 546403 h 3234796"/>
              <a:gd name="connsiteX133" fmla="*/ 4387423 w 4387423"/>
              <a:gd name="connsiteY133" fmla="*/ 555647 h 3234796"/>
              <a:gd name="connsiteX134" fmla="*/ 4387423 w 4387423"/>
              <a:gd name="connsiteY134" fmla="*/ 3164104 h 3234796"/>
              <a:gd name="connsiteX135" fmla="*/ 4369407 w 4387423"/>
              <a:gd name="connsiteY135" fmla="*/ 3167742 h 3234796"/>
              <a:gd name="connsiteX136" fmla="*/ 4326828 w 4387423"/>
              <a:gd name="connsiteY136" fmla="*/ 3210321 h 3234796"/>
              <a:gd name="connsiteX137" fmla="*/ 4321886 w 4387423"/>
              <a:gd name="connsiteY137" fmla="*/ 3234796 h 3234796"/>
              <a:gd name="connsiteX138" fmla="*/ 4248202 w 4387423"/>
              <a:gd name="connsiteY138" fmla="*/ 3234796 h 3234796"/>
              <a:gd name="connsiteX139" fmla="*/ 4243261 w 4387423"/>
              <a:gd name="connsiteY139" fmla="*/ 3210321 h 3234796"/>
              <a:gd name="connsiteX140" fmla="*/ 4169538 w 4387423"/>
              <a:gd name="connsiteY140" fmla="*/ 3161454 h 3234796"/>
              <a:gd name="connsiteX141" fmla="*/ 4095816 w 4387423"/>
              <a:gd name="connsiteY141" fmla="*/ 3210321 h 3234796"/>
              <a:gd name="connsiteX142" fmla="*/ 4090874 w 4387423"/>
              <a:gd name="connsiteY142" fmla="*/ 3234796 h 3234796"/>
              <a:gd name="connsiteX143" fmla="*/ 4017196 w 4387423"/>
              <a:gd name="connsiteY143" fmla="*/ 3234796 h 3234796"/>
              <a:gd name="connsiteX144" fmla="*/ 4012255 w 4387423"/>
              <a:gd name="connsiteY144" fmla="*/ 3210321 h 3234796"/>
              <a:gd name="connsiteX145" fmla="*/ 3938532 w 4387423"/>
              <a:gd name="connsiteY145" fmla="*/ 3161454 h 3234796"/>
              <a:gd name="connsiteX146" fmla="*/ 3864810 w 4387423"/>
              <a:gd name="connsiteY146" fmla="*/ 3210321 h 3234796"/>
              <a:gd name="connsiteX147" fmla="*/ 3859868 w 4387423"/>
              <a:gd name="connsiteY147" fmla="*/ 3234796 h 3234796"/>
              <a:gd name="connsiteX148" fmla="*/ 3786190 w 4387423"/>
              <a:gd name="connsiteY148" fmla="*/ 3234796 h 3234796"/>
              <a:gd name="connsiteX149" fmla="*/ 3781249 w 4387423"/>
              <a:gd name="connsiteY149" fmla="*/ 3210321 h 3234796"/>
              <a:gd name="connsiteX150" fmla="*/ 3707526 w 4387423"/>
              <a:gd name="connsiteY150" fmla="*/ 3161454 h 3234796"/>
              <a:gd name="connsiteX151" fmla="*/ 3633804 w 4387423"/>
              <a:gd name="connsiteY151" fmla="*/ 3210321 h 3234796"/>
              <a:gd name="connsiteX152" fmla="*/ 3628863 w 4387423"/>
              <a:gd name="connsiteY152" fmla="*/ 3234796 h 3234796"/>
              <a:gd name="connsiteX153" fmla="*/ 3555184 w 4387423"/>
              <a:gd name="connsiteY153" fmla="*/ 3234796 h 3234796"/>
              <a:gd name="connsiteX154" fmla="*/ 3550243 w 4387423"/>
              <a:gd name="connsiteY154" fmla="*/ 3210321 h 3234796"/>
              <a:gd name="connsiteX155" fmla="*/ 3476520 w 4387423"/>
              <a:gd name="connsiteY155" fmla="*/ 3161454 h 3234796"/>
              <a:gd name="connsiteX156" fmla="*/ 3402798 w 4387423"/>
              <a:gd name="connsiteY156" fmla="*/ 3210321 h 3234796"/>
              <a:gd name="connsiteX157" fmla="*/ 3397856 w 4387423"/>
              <a:gd name="connsiteY157" fmla="*/ 3234796 h 3234796"/>
              <a:gd name="connsiteX158" fmla="*/ 3324178 w 4387423"/>
              <a:gd name="connsiteY158" fmla="*/ 3234796 h 3234796"/>
              <a:gd name="connsiteX159" fmla="*/ 3319237 w 4387423"/>
              <a:gd name="connsiteY159" fmla="*/ 3210321 h 3234796"/>
              <a:gd name="connsiteX160" fmla="*/ 3245514 w 4387423"/>
              <a:gd name="connsiteY160" fmla="*/ 3161454 h 3234796"/>
              <a:gd name="connsiteX161" fmla="*/ 3171792 w 4387423"/>
              <a:gd name="connsiteY161" fmla="*/ 3210321 h 3234796"/>
              <a:gd name="connsiteX162" fmla="*/ 3166850 w 4387423"/>
              <a:gd name="connsiteY162" fmla="*/ 3234796 h 3234796"/>
              <a:gd name="connsiteX163" fmla="*/ 3093172 w 4387423"/>
              <a:gd name="connsiteY163" fmla="*/ 3234796 h 3234796"/>
              <a:gd name="connsiteX164" fmla="*/ 3088230 w 4387423"/>
              <a:gd name="connsiteY164" fmla="*/ 3210321 h 3234796"/>
              <a:gd name="connsiteX165" fmla="*/ 3014508 w 4387423"/>
              <a:gd name="connsiteY165" fmla="*/ 3161454 h 3234796"/>
              <a:gd name="connsiteX166" fmla="*/ 2940786 w 4387423"/>
              <a:gd name="connsiteY166" fmla="*/ 3210321 h 3234796"/>
              <a:gd name="connsiteX167" fmla="*/ 2935844 w 4387423"/>
              <a:gd name="connsiteY167" fmla="*/ 3234796 h 3234796"/>
              <a:gd name="connsiteX168" fmla="*/ 2862166 w 4387423"/>
              <a:gd name="connsiteY168" fmla="*/ 3234796 h 3234796"/>
              <a:gd name="connsiteX169" fmla="*/ 2857224 w 4387423"/>
              <a:gd name="connsiteY169" fmla="*/ 3210321 h 3234796"/>
              <a:gd name="connsiteX170" fmla="*/ 2783502 w 4387423"/>
              <a:gd name="connsiteY170" fmla="*/ 3161454 h 3234796"/>
              <a:gd name="connsiteX171" fmla="*/ 2709780 w 4387423"/>
              <a:gd name="connsiteY171" fmla="*/ 3210321 h 3234796"/>
              <a:gd name="connsiteX172" fmla="*/ 2704838 w 4387423"/>
              <a:gd name="connsiteY172" fmla="*/ 3234796 h 3234796"/>
              <a:gd name="connsiteX173" fmla="*/ 2631160 w 4387423"/>
              <a:gd name="connsiteY173" fmla="*/ 3234796 h 3234796"/>
              <a:gd name="connsiteX174" fmla="*/ 2626219 w 4387423"/>
              <a:gd name="connsiteY174" fmla="*/ 3210321 h 3234796"/>
              <a:gd name="connsiteX175" fmla="*/ 2552496 w 4387423"/>
              <a:gd name="connsiteY175" fmla="*/ 3161454 h 3234796"/>
              <a:gd name="connsiteX176" fmla="*/ 2478774 w 4387423"/>
              <a:gd name="connsiteY176" fmla="*/ 3210321 h 3234796"/>
              <a:gd name="connsiteX177" fmla="*/ 2473832 w 4387423"/>
              <a:gd name="connsiteY177" fmla="*/ 3234796 h 3234796"/>
              <a:gd name="connsiteX178" fmla="*/ 2400154 w 4387423"/>
              <a:gd name="connsiteY178" fmla="*/ 3234796 h 3234796"/>
              <a:gd name="connsiteX179" fmla="*/ 2395213 w 4387423"/>
              <a:gd name="connsiteY179" fmla="*/ 3210321 h 3234796"/>
              <a:gd name="connsiteX180" fmla="*/ 2321490 w 4387423"/>
              <a:gd name="connsiteY180" fmla="*/ 3161454 h 3234796"/>
              <a:gd name="connsiteX181" fmla="*/ 2247768 w 4387423"/>
              <a:gd name="connsiteY181" fmla="*/ 3210321 h 3234796"/>
              <a:gd name="connsiteX182" fmla="*/ 2242826 w 4387423"/>
              <a:gd name="connsiteY182" fmla="*/ 3234796 h 3234796"/>
              <a:gd name="connsiteX183" fmla="*/ 2169148 w 4387423"/>
              <a:gd name="connsiteY183" fmla="*/ 3234796 h 3234796"/>
              <a:gd name="connsiteX184" fmla="*/ 2164207 w 4387423"/>
              <a:gd name="connsiteY184" fmla="*/ 3210321 h 3234796"/>
              <a:gd name="connsiteX185" fmla="*/ 2090484 w 4387423"/>
              <a:gd name="connsiteY185" fmla="*/ 3161454 h 3234796"/>
              <a:gd name="connsiteX186" fmla="*/ 2016762 w 4387423"/>
              <a:gd name="connsiteY186" fmla="*/ 3210321 h 3234796"/>
              <a:gd name="connsiteX187" fmla="*/ 2011820 w 4387423"/>
              <a:gd name="connsiteY187" fmla="*/ 3234796 h 3234796"/>
              <a:gd name="connsiteX188" fmla="*/ 1938142 w 4387423"/>
              <a:gd name="connsiteY188" fmla="*/ 3234796 h 3234796"/>
              <a:gd name="connsiteX189" fmla="*/ 1933201 w 4387423"/>
              <a:gd name="connsiteY189" fmla="*/ 3210321 h 3234796"/>
              <a:gd name="connsiteX190" fmla="*/ 1859478 w 4387423"/>
              <a:gd name="connsiteY190" fmla="*/ 3161454 h 3234796"/>
              <a:gd name="connsiteX191" fmla="*/ 1785756 w 4387423"/>
              <a:gd name="connsiteY191" fmla="*/ 3210321 h 3234796"/>
              <a:gd name="connsiteX192" fmla="*/ 1780814 w 4387423"/>
              <a:gd name="connsiteY192" fmla="*/ 3234796 h 3234796"/>
              <a:gd name="connsiteX193" fmla="*/ 1707136 w 4387423"/>
              <a:gd name="connsiteY193" fmla="*/ 3234796 h 3234796"/>
              <a:gd name="connsiteX194" fmla="*/ 1702195 w 4387423"/>
              <a:gd name="connsiteY194" fmla="*/ 3210321 h 3234796"/>
              <a:gd name="connsiteX195" fmla="*/ 1628472 w 4387423"/>
              <a:gd name="connsiteY195" fmla="*/ 3161454 h 3234796"/>
              <a:gd name="connsiteX196" fmla="*/ 1554750 w 4387423"/>
              <a:gd name="connsiteY196" fmla="*/ 3210321 h 3234796"/>
              <a:gd name="connsiteX197" fmla="*/ 1549808 w 4387423"/>
              <a:gd name="connsiteY197" fmla="*/ 3234796 h 3234796"/>
              <a:gd name="connsiteX198" fmla="*/ 1476130 w 4387423"/>
              <a:gd name="connsiteY198" fmla="*/ 3234796 h 3234796"/>
              <a:gd name="connsiteX199" fmla="*/ 1471189 w 4387423"/>
              <a:gd name="connsiteY199" fmla="*/ 3210321 h 3234796"/>
              <a:gd name="connsiteX200" fmla="*/ 1397466 w 4387423"/>
              <a:gd name="connsiteY200" fmla="*/ 3161454 h 3234796"/>
              <a:gd name="connsiteX201" fmla="*/ 1323744 w 4387423"/>
              <a:gd name="connsiteY201" fmla="*/ 3210321 h 3234796"/>
              <a:gd name="connsiteX202" fmla="*/ 1318802 w 4387423"/>
              <a:gd name="connsiteY202" fmla="*/ 3234796 h 3234796"/>
              <a:gd name="connsiteX203" fmla="*/ 1245124 w 4387423"/>
              <a:gd name="connsiteY203" fmla="*/ 3234796 h 3234796"/>
              <a:gd name="connsiteX204" fmla="*/ 1240183 w 4387423"/>
              <a:gd name="connsiteY204" fmla="*/ 3210321 h 3234796"/>
              <a:gd name="connsiteX205" fmla="*/ 1166461 w 4387423"/>
              <a:gd name="connsiteY205" fmla="*/ 3161454 h 3234796"/>
              <a:gd name="connsiteX206" fmla="*/ 1092739 w 4387423"/>
              <a:gd name="connsiteY206" fmla="*/ 3210321 h 3234796"/>
              <a:gd name="connsiteX207" fmla="*/ 1087797 w 4387423"/>
              <a:gd name="connsiteY207" fmla="*/ 3234796 h 3234796"/>
              <a:gd name="connsiteX208" fmla="*/ 1014119 w 4387423"/>
              <a:gd name="connsiteY208" fmla="*/ 3234796 h 3234796"/>
              <a:gd name="connsiteX209" fmla="*/ 1009178 w 4387423"/>
              <a:gd name="connsiteY209" fmla="*/ 3210321 h 3234796"/>
              <a:gd name="connsiteX210" fmla="*/ 935455 w 4387423"/>
              <a:gd name="connsiteY210" fmla="*/ 3161454 h 3234796"/>
              <a:gd name="connsiteX211" fmla="*/ 861733 w 4387423"/>
              <a:gd name="connsiteY211" fmla="*/ 3210321 h 3234796"/>
              <a:gd name="connsiteX212" fmla="*/ 856791 w 4387423"/>
              <a:gd name="connsiteY212" fmla="*/ 3234796 h 3234796"/>
              <a:gd name="connsiteX213" fmla="*/ 783113 w 4387423"/>
              <a:gd name="connsiteY213" fmla="*/ 3234796 h 3234796"/>
              <a:gd name="connsiteX214" fmla="*/ 778171 w 4387423"/>
              <a:gd name="connsiteY214" fmla="*/ 3210321 h 3234796"/>
              <a:gd name="connsiteX215" fmla="*/ 704449 w 4387423"/>
              <a:gd name="connsiteY215" fmla="*/ 3161454 h 3234796"/>
              <a:gd name="connsiteX216" fmla="*/ 630727 w 4387423"/>
              <a:gd name="connsiteY216" fmla="*/ 3210321 h 3234796"/>
              <a:gd name="connsiteX217" fmla="*/ 625785 w 4387423"/>
              <a:gd name="connsiteY217" fmla="*/ 3234796 h 3234796"/>
              <a:gd name="connsiteX218" fmla="*/ 552107 w 4387423"/>
              <a:gd name="connsiteY218" fmla="*/ 3234796 h 3234796"/>
              <a:gd name="connsiteX219" fmla="*/ 547165 w 4387423"/>
              <a:gd name="connsiteY219" fmla="*/ 3210321 h 3234796"/>
              <a:gd name="connsiteX220" fmla="*/ 473443 w 4387423"/>
              <a:gd name="connsiteY220" fmla="*/ 3161454 h 3234796"/>
              <a:gd name="connsiteX221" fmla="*/ 399721 w 4387423"/>
              <a:gd name="connsiteY221" fmla="*/ 3210321 h 3234796"/>
              <a:gd name="connsiteX222" fmla="*/ 394779 w 4387423"/>
              <a:gd name="connsiteY222" fmla="*/ 3234796 h 3234796"/>
              <a:gd name="connsiteX223" fmla="*/ 321101 w 4387423"/>
              <a:gd name="connsiteY223" fmla="*/ 3234796 h 3234796"/>
              <a:gd name="connsiteX224" fmla="*/ 316160 w 4387423"/>
              <a:gd name="connsiteY224" fmla="*/ 3210321 h 3234796"/>
              <a:gd name="connsiteX225" fmla="*/ 242438 w 4387423"/>
              <a:gd name="connsiteY225" fmla="*/ 3161454 h 3234796"/>
              <a:gd name="connsiteX226" fmla="*/ 168716 w 4387423"/>
              <a:gd name="connsiteY226" fmla="*/ 3210321 h 3234796"/>
              <a:gd name="connsiteX227" fmla="*/ 163774 w 4387423"/>
              <a:gd name="connsiteY227" fmla="*/ 3234796 h 3234796"/>
              <a:gd name="connsiteX228" fmla="*/ 90095 w 4387423"/>
              <a:gd name="connsiteY228" fmla="*/ 3234796 h 3234796"/>
              <a:gd name="connsiteX229" fmla="*/ 85153 w 4387423"/>
              <a:gd name="connsiteY229" fmla="*/ 3210321 h 3234796"/>
              <a:gd name="connsiteX230" fmla="*/ 11431 w 4387423"/>
              <a:gd name="connsiteY230" fmla="*/ 3161454 h 3234796"/>
              <a:gd name="connsiteX231" fmla="*/ 0 w 4387423"/>
              <a:gd name="connsiteY231" fmla="*/ 3163762 h 3234796"/>
              <a:gd name="connsiteX232" fmla="*/ 0 w 4387423"/>
              <a:gd name="connsiteY232" fmla="*/ 555648 h 3234796"/>
              <a:gd name="connsiteX233" fmla="*/ 22318 w 4387423"/>
              <a:gd name="connsiteY233" fmla="*/ 546403 h 3234796"/>
              <a:gd name="connsiteX234" fmla="*/ 34717 w 4387423"/>
              <a:gd name="connsiteY234" fmla="*/ 516469 h 3234796"/>
              <a:gd name="connsiteX235" fmla="*/ 22318 w 4387423"/>
              <a:gd name="connsiteY235" fmla="*/ 486535 h 3234796"/>
              <a:gd name="connsiteX236" fmla="*/ 0 w 4387423"/>
              <a:gd name="connsiteY236" fmla="*/ 477291 h 3234796"/>
              <a:gd name="connsiteX237" fmla="*/ 0 w 4387423"/>
              <a:gd name="connsiteY237" fmla="*/ 242993 h 3234796"/>
              <a:gd name="connsiteX238" fmla="*/ 0 w 4387423"/>
              <a:gd name="connsiteY238" fmla="*/ 152400 h 32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4387423" h="3234796">
                <a:moveTo>
                  <a:pt x="4225707" y="474136"/>
                </a:moveTo>
                <a:cubicBezTo>
                  <a:pt x="4202327" y="474136"/>
                  <a:pt x="4183374" y="493089"/>
                  <a:pt x="4183374" y="516469"/>
                </a:cubicBezTo>
                <a:cubicBezTo>
                  <a:pt x="4183374" y="539849"/>
                  <a:pt x="4202327" y="558802"/>
                  <a:pt x="4225707" y="558802"/>
                </a:cubicBezTo>
                <a:cubicBezTo>
                  <a:pt x="4249087" y="558802"/>
                  <a:pt x="4268040" y="539849"/>
                  <a:pt x="4268040" y="516469"/>
                </a:cubicBezTo>
                <a:cubicBezTo>
                  <a:pt x="4268040" y="493089"/>
                  <a:pt x="4249087" y="474136"/>
                  <a:pt x="4225707" y="474136"/>
                </a:cubicBezTo>
                <a:close/>
                <a:moveTo>
                  <a:pt x="4056374" y="474136"/>
                </a:moveTo>
                <a:cubicBezTo>
                  <a:pt x="4032994" y="474136"/>
                  <a:pt x="4014041" y="493089"/>
                  <a:pt x="4014041" y="516469"/>
                </a:cubicBezTo>
                <a:cubicBezTo>
                  <a:pt x="4014041" y="539849"/>
                  <a:pt x="4032994" y="558802"/>
                  <a:pt x="4056374" y="558802"/>
                </a:cubicBezTo>
                <a:cubicBezTo>
                  <a:pt x="4079754" y="558802"/>
                  <a:pt x="4098707" y="539849"/>
                  <a:pt x="4098707" y="516469"/>
                </a:cubicBezTo>
                <a:cubicBezTo>
                  <a:pt x="4098707" y="493089"/>
                  <a:pt x="4079754" y="474136"/>
                  <a:pt x="4056374" y="474136"/>
                </a:cubicBezTo>
                <a:close/>
                <a:moveTo>
                  <a:pt x="3887041" y="474136"/>
                </a:moveTo>
                <a:cubicBezTo>
                  <a:pt x="3863661" y="474136"/>
                  <a:pt x="3844708" y="493089"/>
                  <a:pt x="3844708" y="516469"/>
                </a:cubicBezTo>
                <a:cubicBezTo>
                  <a:pt x="3844708" y="539849"/>
                  <a:pt x="3863661" y="558802"/>
                  <a:pt x="3887041" y="558802"/>
                </a:cubicBezTo>
                <a:cubicBezTo>
                  <a:pt x="3910421" y="558802"/>
                  <a:pt x="3929374" y="539849"/>
                  <a:pt x="3929374" y="516469"/>
                </a:cubicBezTo>
                <a:cubicBezTo>
                  <a:pt x="3929374" y="493089"/>
                  <a:pt x="3910421" y="474136"/>
                  <a:pt x="3887041" y="474136"/>
                </a:cubicBezTo>
                <a:close/>
                <a:moveTo>
                  <a:pt x="3717708" y="474136"/>
                </a:moveTo>
                <a:cubicBezTo>
                  <a:pt x="3694328" y="474136"/>
                  <a:pt x="3675375" y="493089"/>
                  <a:pt x="3675375" y="516469"/>
                </a:cubicBezTo>
                <a:cubicBezTo>
                  <a:pt x="3675375" y="539849"/>
                  <a:pt x="3694328" y="558802"/>
                  <a:pt x="3717708" y="558802"/>
                </a:cubicBezTo>
                <a:cubicBezTo>
                  <a:pt x="3741088" y="558802"/>
                  <a:pt x="3760041" y="539849"/>
                  <a:pt x="3760041" y="516469"/>
                </a:cubicBezTo>
                <a:cubicBezTo>
                  <a:pt x="3760041" y="493089"/>
                  <a:pt x="3741088" y="474136"/>
                  <a:pt x="3717708" y="474136"/>
                </a:cubicBezTo>
                <a:close/>
                <a:moveTo>
                  <a:pt x="3548375" y="474136"/>
                </a:moveTo>
                <a:cubicBezTo>
                  <a:pt x="3524995" y="474136"/>
                  <a:pt x="3506042" y="493089"/>
                  <a:pt x="3506042" y="516469"/>
                </a:cubicBezTo>
                <a:cubicBezTo>
                  <a:pt x="3506042" y="539849"/>
                  <a:pt x="3524995" y="558802"/>
                  <a:pt x="3548375" y="558802"/>
                </a:cubicBezTo>
                <a:cubicBezTo>
                  <a:pt x="3571755" y="558802"/>
                  <a:pt x="3590708" y="539849"/>
                  <a:pt x="3590708" y="516469"/>
                </a:cubicBezTo>
                <a:cubicBezTo>
                  <a:pt x="3590708" y="493089"/>
                  <a:pt x="3571755" y="474136"/>
                  <a:pt x="3548375" y="474136"/>
                </a:cubicBezTo>
                <a:close/>
                <a:moveTo>
                  <a:pt x="3379042" y="474136"/>
                </a:moveTo>
                <a:cubicBezTo>
                  <a:pt x="3355662" y="474136"/>
                  <a:pt x="3336709" y="493089"/>
                  <a:pt x="3336709" y="516469"/>
                </a:cubicBezTo>
                <a:cubicBezTo>
                  <a:pt x="3336709" y="539849"/>
                  <a:pt x="3355662" y="558802"/>
                  <a:pt x="3379042" y="558802"/>
                </a:cubicBezTo>
                <a:cubicBezTo>
                  <a:pt x="3402422" y="558802"/>
                  <a:pt x="3421375" y="539849"/>
                  <a:pt x="3421375" y="516469"/>
                </a:cubicBezTo>
                <a:cubicBezTo>
                  <a:pt x="3421375" y="493089"/>
                  <a:pt x="3402422" y="474136"/>
                  <a:pt x="3379042" y="474136"/>
                </a:cubicBezTo>
                <a:close/>
                <a:moveTo>
                  <a:pt x="3209709" y="474136"/>
                </a:moveTo>
                <a:cubicBezTo>
                  <a:pt x="3186329" y="474136"/>
                  <a:pt x="3167376" y="493089"/>
                  <a:pt x="3167376" y="516469"/>
                </a:cubicBezTo>
                <a:cubicBezTo>
                  <a:pt x="3167376" y="539849"/>
                  <a:pt x="3186329" y="558802"/>
                  <a:pt x="3209709" y="558802"/>
                </a:cubicBezTo>
                <a:cubicBezTo>
                  <a:pt x="3233089" y="558802"/>
                  <a:pt x="3252042" y="539849"/>
                  <a:pt x="3252042" y="516469"/>
                </a:cubicBezTo>
                <a:cubicBezTo>
                  <a:pt x="3252042" y="493089"/>
                  <a:pt x="3233089" y="474136"/>
                  <a:pt x="3209709" y="474136"/>
                </a:cubicBezTo>
                <a:close/>
                <a:moveTo>
                  <a:pt x="3040376" y="474136"/>
                </a:moveTo>
                <a:cubicBezTo>
                  <a:pt x="3016996" y="474136"/>
                  <a:pt x="2998043" y="493089"/>
                  <a:pt x="2998043" y="516469"/>
                </a:cubicBezTo>
                <a:cubicBezTo>
                  <a:pt x="2998043" y="539849"/>
                  <a:pt x="3016996" y="558802"/>
                  <a:pt x="3040376" y="558802"/>
                </a:cubicBezTo>
                <a:cubicBezTo>
                  <a:pt x="3063756" y="558802"/>
                  <a:pt x="3082709" y="539849"/>
                  <a:pt x="3082709" y="516469"/>
                </a:cubicBezTo>
                <a:cubicBezTo>
                  <a:pt x="3082709" y="493089"/>
                  <a:pt x="3063756" y="474136"/>
                  <a:pt x="3040376" y="474136"/>
                </a:cubicBezTo>
                <a:close/>
                <a:moveTo>
                  <a:pt x="2871043" y="474136"/>
                </a:moveTo>
                <a:cubicBezTo>
                  <a:pt x="2847663" y="474136"/>
                  <a:pt x="2828710" y="493089"/>
                  <a:pt x="2828710" y="516469"/>
                </a:cubicBezTo>
                <a:cubicBezTo>
                  <a:pt x="2828710" y="539849"/>
                  <a:pt x="2847663" y="558802"/>
                  <a:pt x="2871043" y="558802"/>
                </a:cubicBezTo>
                <a:cubicBezTo>
                  <a:pt x="2894423" y="558802"/>
                  <a:pt x="2913376" y="539849"/>
                  <a:pt x="2913376" y="516469"/>
                </a:cubicBezTo>
                <a:cubicBezTo>
                  <a:pt x="2913376" y="493089"/>
                  <a:pt x="2894423" y="474136"/>
                  <a:pt x="2871043" y="474136"/>
                </a:cubicBezTo>
                <a:close/>
                <a:moveTo>
                  <a:pt x="2701710" y="474136"/>
                </a:moveTo>
                <a:cubicBezTo>
                  <a:pt x="2678330" y="474136"/>
                  <a:pt x="2659377" y="493089"/>
                  <a:pt x="2659377" y="516469"/>
                </a:cubicBezTo>
                <a:cubicBezTo>
                  <a:pt x="2659377" y="539849"/>
                  <a:pt x="2678330" y="558802"/>
                  <a:pt x="2701710" y="558802"/>
                </a:cubicBezTo>
                <a:cubicBezTo>
                  <a:pt x="2725090" y="558802"/>
                  <a:pt x="2744043" y="539849"/>
                  <a:pt x="2744043" y="516469"/>
                </a:cubicBezTo>
                <a:cubicBezTo>
                  <a:pt x="2744043" y="493089"/>
                  <a:pt x="2725090" y="474136"/>
                  <a:pt x="2701710" y="474136"/>
                </a:cubicBezTo>
                <a:close/>
                <a:moveTo>
                  <a:pt x="2532377" y="474136"/>
                </a:moveTo>
                <a:cubicBezTo>
                  <a:pt x="2508997" y="474136"/>
                  <a:pt x="2490044" y="493089"/>
                  <a:pt x="2490044" y="516469"/>
                </a:cubicBezTo>
                <a:cubicBezTo>
                  <a:pt x="2490044" y="539849"/>
                  <a:pt x="2508997" y="558802"/>
                  <a:pt x="2532377" y="558802"/>
                </a:cubicBezTo>
                <a:cubicBezTo>
                  <a:pt x="2555757" y="558802"/>
                  <a:pt x="2574710" y="539849"/>
                  <a:pt x="2574710" y="516469"/>
                </a:cubicBezTo>
                <a:cubicBezTo>
                  <a:pt x="2574710" y="493089"/>
                  <a:pt x="2555757" y="474136"/>
                  <a:pt x="2532377" y="474136"/>
                </a:cubicBezTo>
                <a:close/>
                <a:moveTo>
                  <a:pt x="2363044" y="474136"/>
                </a:moveTo>
                <a:cubicBezTo>
                  <a:pt x="2339664" y="474136"/>
                  <a:pt x="2320711" y="493089"/>
                  <a:pt x="2320711" y="516469"/>
                </a:cubicBezTo>
                <a:cubicBezTo>
                  <a:pt x="2320711" y="539849"/>
                  <a:pt x="2339664" y="558802"/>
                  <a:pt x="2363044" y="558802"/>
                </a:cubicBezTo>
                <a:cubicBezTo>
                  <a:pt x="2386424" y="558802"/>
                  <a:pt x="2405377" y="539849"/>
                  <a:pt x="2405377" y="516469"/>
                </a:cubicBezTo>
                <a:cubicBezTo>
                  <a:pt x="2405377" y="493089"/>
                  <a:pt x="2386424" y="474136"/>
                  <a:pt x="2363044" y="474136"/>
                </a:cubicBezTo>
                <a:close/>
                <a:moveTo>
                  <a:pt x="2193711" y="474136"/>
                </a:moveTo>
                <a:cubicBezTo>
                  <a:pt x="2170331" y="474136"/>
                  <a:pt x="2151378" y="493089"/>
                  <a:pt x="2151378" y="516469"/>
                </a:cubicBezTo>
                <a:cubicBezTo>
                  <a:pt x="2151378" y="539849"/>
                  <a:pt x="2170331" y="558802"/>
                  <a:pt x="2193711" y="558802"/>
                </a:cubicBezTo>
                <a:cubicBezTo>
                  <a:pt x="2217091" y="558802"/>
                  <a:pt x="2236044" y="539849"/>
                  <a:pt x="2236044" y="516469"/>
                </a:cubicBezTo>
                <a:cubicBezTo>
                  <a:pt x="2236044" y="493089"/>
                  <a:pt x="2217091" y="474136"/>
                  <a:pt x="2193711" y="474136"/>
                </a:cubicBezTo>
                <a:close/>
                <a:moveTo>
                  <a:pt x="2024378" y="474136"/>
                </a:moveTo>
                <a:cubicBezTo>
                  <a:pt x="2000998" y="474136"/>
                  <a:pt x="1982045" y="493089"/>
                  <a:pt x="1982045" y="516469"/>
                </a:cubicBezTo>
                <a:cubicBezTo>
                  <a:pt x="1982045" y="539849"/>
                  <a:pt x="2000998" y="558802"/>
                  <a:pt x="2024378" y="558802"/>
                </a:cubicBezTo>
                <a:cubicBezTo>
                  <a:pt x="2047758" y="558802"/>
                  <a:pt x="2066711" y="539849"/>
                  <a:pt x="2066711" y="516469"/>
                </a:cubicBezTo>
                <a:cubicBezTo>
                  <a:pt x="2066711" y="493089"/>
                  <a:pt x="2047758" y="474136"/>
                  <a:pt x="2024378" y="474136"/>
                </a:cubicBezTo>
                <a:close/>
                <a:moveTo>
                  <a:pt x="1855045" y="474136"/>
                </a:moveTo>
                <a:cubicBezTo>
                  <a:pt x="1831665" y="474136"/>
                  <a:pt x="1812712" y="493089"/>
                  <a:pt x="1812712" y="516469"/>
                </a:cubicBezTo>
                <a:cubicBezTo>
                  <a:pt x="1812712" y="539849"/>
                  <a:pt x="1831665" y="558802"/>
                  <a:pt x="1855045" y="558802"/>
                </a:cubicBezTo>
                <a:cubicBezTo>
                  <a:pt x="1878425" y="558802"/>
                  <a:pt x="1897378" y="539849"/>
                  <a:pt x="1897378" y="516469"/>
                </a:cubicBezTo>
                <a:cubicBezTo>
                  <a:pt x="1897378" y="493089"/>
                  <a:pt x="1878425" y="474136"/>
                  <a:pt x="1855045" y="474136"/>
                </a:cubicBezTo>
                <a:close/>
                <a:moveTo>
                  <a:pt x="1685712" y="474136"/>
                </a:moveTo>
                <a:cubicBezTo>
                  <a:pt x="1662332" y="474136"/>
                  <a:pt x="1643379" y="493089"/>
                  <a:pt x="1643379" y="516469"/>
                </a:cubicBezTo>
                <a:cubicBezTo>
                  <a:pt x="1643379" y="539849"/>
                  <a:pt x="1662332" y="558802"/>
                  <a:pt x="1685712" y="558802"/>
                </a:cubicBezTo>
                <a:cubicBezTo>
                  <a:pt x="1709092" y="558802"/>
                  <a:pt x="1728045" y="539849"/>
                  <a:pt x="1728045" y="516469"/>
                </a:cubicBezTo>
                <a:cubicBezTo>
                  <a:pt x="1728045" y="493089"/>
                  <a:pt x="1709092" y="474136"/>
                  <a:pt x="1685712" y="474136"/>
                </a:cubicBezTo>
                <a:close/>
                <a:moveTo>
                  <a:pt x="1516379" y="474136"/>
                </a:moveTo>
                <a:cubicBezTo>
                  <a:pt x="1492999" y="474136"/>
                  <a:pt x="1474046" y="493089"/>
                  <a:pt x="1474046" y="516469"/>
                </a:cubicBezTo>
                <a:cubicBezTo>
                  <a:pt x="1474046" y="539849"/>
                  <a:pt x="1492999" y="558802"/>
                  <a:pt x="1516379" y="558802"/>
                </a:cubicBezTo>
                <a:cubicBezTo>
                  <a:pt x="1539759" y="558802"/>
                  <a:pt x="1558712" y="539849"/>
                  <a:pt x="1558712" y="516469"/>
                </a:cubicBezTo>
                <a:cubicBezTo>
                  <a:pt x="1558712" y="493089"/>
                  <a:pt x="1539759" y="474136"/>
                  <a:pt x="1516379" y="474136"/>
                </a:cubicBezTo>
                <a:close/>
                <a:moveTo>
                  <a:pt x="1347046" y="474136"/>
                </a:moveTo>
                <a:cubicBezTo>
                  <a:pt x="1323666" y="474136"/>
                  <a:pt x="1304713" y="493089"/>
                  <a:pt x="1304713" y="516469"/>
                </a:cubicBezTo>
                <a:cubicBezTo>
                  <a:pt x="1304713" y="539849"/>
                  <a:pt x="1323666" y="558802"/>
                  <a:pt x="1347046" y="558802"/>
                </a:cubicBezTo>
                <a:cubicBezTo>
                  <a:pt x="1370426" y="558802"/>
                  <a:pt x="1389379" y="539849"/>
                  <a:pt x="1389379" y="516469"/>
                </a:cubicBezTo>
                <a:cubicBezTo>
                  <a:pt x="1389379" y="493089"/>
                  <a:pt x="1370426" y="474136"/>
                  <a:pt x="1347046" y="474136"/>
                </a:cubicBezTo>
                <a:close/>
                <a:moveTo>
                  <a:pt x="1177713" y="474136"/>
                </a:moveTo>
                <a:cubicBezTo>
                  <a:pt x="1154334" y="474136"/>
                  <a:pt x="1135381" y="493089"/>
                  <a:pt x="1135381" y="516469"/>
                </a:cubicBezTo>
                <a:cubicBezTo>
                  <a:pt x="1135381" y="539849"/>
                  <a:pt x="1154334" y="558802"/>
                  <a:pt x="1177713" y="558802"/>
                </a:cubicBezTo>
                <a:cubicBezTo>
                  <a:pt x="1201093" y="558802"/>
                  <a:pt x="1220046" y="539849"/>
                  <a:pt x="1220046" y="516469"/>
                </a:cubicBezTo>
                <a:cubicBezTo>
                  <a:pt x="1220046" y="493089"/>
                  <a:pt x="1201093" y="474136"/>
                  <a:pt x="1177713" y="474136"/>
                </a:cubicBezTo>
                <a:close/>
                <a:moveTo>
                  <a:pt x="1008381" y="474136"/>
                </a:moveTo>
                <a:cubicBezTo>
                  <a:pt x="985001" y="474136"/>
                  <a:pt x="966048" y="493089"/>
                  <a:pt x="966048" y="516469"/>
                </a:cubicBezTo>
                <a:cubicBezTo>
                  <a:pt x="966048" y="539849"/>
                  <a:pt x="985001" y="558802"/>
                  <a:pt x="1008381" y="558802"/>
                </a:cubicBezTo>
                <a:cubicBezTo>
                  <a:pt x="1031761" y="558802"/>
                  <a:pt x="1050714" y="539849"/>
                  <a:pt x="1050714" y="516469"/>
                </a:cubicBezTo>
                <a:cubicBezTo>
                  <a:pt x="1050714" y="493089"/>
                  <a:pt x="1031761" y="474136"/>
                  <a:pt x="1008381" y="474136"/>
                </a:cubicBezTo>
                <a:close/>
                <a:moveTo>
                  <a:pt x="839048" y="474136"/>
                </a:moveTo>
                <a:cubicBezTo>
                  <a:pt x="815668" y="474136"/>
                  <a:pt x="796716" y="493089"/>
                  <a:pt x="796716" y="516469"/>
                </a:cubicBezTo>
                <a:cubicBezTo>
                  <a:pt x="796716" y="539849"/>
                  <a:pt x="815668" y="558802"/>
                  <a:pt x="839048" y="558802"/>
                </a:cubicBezTo>
                <a:cubicBezTo>
                  <a:pt x="862428" y="558802"/>
                  <a:pt x="881381" y="539849"/>
                  <a:pt x="881381" y="516469"/>
                </a:cubicBezTo>
                <a:cubicBezTo>
                  <a:pt x="881381" y="493089"/>
                  <a:pt x="862428" y="474136"/>
                  <a:pt x="839048" y="474136"/>
                </a:cubicBezTo>
                <a:close/>
                <a:moveTo>
                  <a:pt x="669716" y="474136"/>
                </a:moveTo>
                <a:cubicBezTo>
                  <a:pt x="646335" y="474136"/>
                  <a:pt x="627383" y="493089"/>
                  <a:pt x="627383" y="516469"/>
                </a:cubicBezTo>
                <a:cubicBezTo>
                  <a:pt x="627383" y="539849"/>
                  <a:pt x="646335" y="558802"/>
                  <a:pt x="669716" y="558802"/>
                </a:cubicBezTo>
                <a:cubicBezTo>
                  <a:pt x="693096" y="558802"/>
                  <a:pt x="712049" y="539849"/>
                  <a:pt x="712049" y="516469"/>
                </a:cubicBezTo>
                <a:cubicBezTo>
                  <a:pt x="712049" y="493089"/>
                  <a:pt x="693096" y="474136"/>
                  <a:pt x="669716" y="474136"/>
                </a:cubicBezTo>
                <a:close/>
                <a:moveTo>
                  <a:pt x="500382" y="474136"/>
                </a:moveTo>
                <a:cubicBezTo>
                  <a:pt x="477002" y="474136"/>
                  <a:pt x="458049" y="493089"/>
                  <a:pt x="458049" y="516469"/>
                </a:cubicBezTo>
                <a:cubicBezTo>
                  <a:pt x="458049" y="539849"/>
                  <a:pt x="477002" y="558802"/>
                  <a:pt x="500382" y="558802"/>
                </a:cubicBezTo>
                <a:cubicBezTo>
                  <a:pt x="523763" y="558802"/>
                  <a:pt x="542715" y="539849"/>
                  <a:pt x="542715" y="516469"/>
                </a:cubicBezTo>
                <a:cubicBezTo>
                  <a:pt x="542715" y="493089"/>
                  <a:pt x="523763" y="474136"/>
                  <a:pt x="500382" y="474136"/>
                </a:cubicBezTo>
                <a:close/>
                <a:moveTo>
                  <a:pt x="331050" y="474136"/>
                </a:moveTo>
                <a:cubicBezTo>
                  <a:pt x="307670" y="474136"/>
                  <a:pt x="288717" y="493089"/>
                  <a:pt x="288717" y="516469"/>
                </a:cubicBezTo>
                <a:cubicBezTo>
                  <a:pt x="288717" y="539849"/>
                  <a:pt x="307670" y="558802"/>
                  <a:pt x="331050" y="558802"/>
                </a:cubicBezTo>
                <a:cubicBezTo>
                  <a:pt x="354430" y="558802"/>
                  <a:pt x="373382" y="539849"/>
                  <a:pt x="373382" y="516469"/>
                </a:cubicBezTo>
                <a:cubicBezTo>
                  <a:pt x="373382" y="493089"/>
                  <a:pt x="354430" y="474136"/>
                  <a:pt x="331050" y="474136"/>
                </a:cubicBezTo>
                <a:close/>
                <a:moveTo>
                  <a:pt x="161717" y="474136"/>
                </a:moveTo>
                <a:cubicBezTo>
                  <a:pt x="138337" y="474136"/>
                  <a:pt x="119384" y="493089"/>
                  <a:pt x="119384" y="516469"/>
                </a:cubicBezTo>
                <a:cubicBezTo>
                  <a:pt x="119384" y="539849"/>
                  <a:pt x="138337" y="558802"/>
                  <a:pt x="161717" y="558802"/>
                </a:cubicBezTo>
                <a:cubicBezTo>
                  <a:pt x="185097" y="558802"/>
                  <a:pt x="204050" y="539849"/>
                  <a:pt x="204050" y="516469"/>
                </a:cubicBezTo>
                <a:cubicBezTo>
                  <a:pt x="204050" y="493089"/>
                  <a:pt x="185097" y="474136"/>
                  <a:pt x="161717" y="474136"/>
                </a:cubicBezTo>
                <a:close/>
                <a:moveTo>
                  <a:pt x="0" y="0"/>
                </a:moveTo>
                <a:lnTo>
                  <a:pt x="4387423" y="0"/>
                </a:lnTo>
                <a:lnTo>
                  <a:pt x="4387423" y="152400"/>
                </a:lnTo>
                <a:lnTo>
                  <a:pt x="4387423" y="242993"/>
                </a:lnTo>
                <a:lnTo>
                  <a:pt x="4387423" y="477291"/>
                </a:lnTo>
                <a:lnTo>
                  <a:pt x="4365106" y="486535"/>
                </a:lnTo>
                <a:cubicBezTo>
                  <a:pt x="4357446" y="494196"/>
                  <a:pt x="4352707" y="504779"/>
                  <a:pt x="4352707" y="516469"/>
                </a:cubicBezTo>
                <a:cubicBezTo>
                  <a:pt x="4352707" y="528159"/>
                  <a:pt x="4357446" y="538742"/>
                  <a:pt x="4365106" y="546403"/>
                </a:cubicBezTo>
                <a:lnTo>
                  <a:pt x="4387423" y="555647"/>
                </a:lnTo>
                <a:lnTo>
                  <a:pt x="4387423" y="3164104"/>
                </a:lnTo>
                <a:lnTo>
                  <a:pt x="4369407" y="3167742"/>
                </a:lnTo>
                <a:cubicBezTo>
                  <a:pt x="4350262" y="3175839"/>
                  <a:pt x="4334925" y="3191176"/>
                  <a:pt x="4326828" y="3210321"/>
                </a:cubicBezTo>
                <a:lnTo>
                  <a:pt x="4321886" y="3234796"/>
                </a:lnTo>
                <a:lnTo>
                  <a:pt x="4248202" y="3234796"/>
                </a:lnTo>
                <a:lnTo>
                  <a:pt x="4243261" y="3210321"/>
                </a:lnTo>
                <a:cubicBezTo>
                  <a:pt x="4231114" y="3181604"/>
                  <a:pt x="4202679" y="3161454"/>
                  <a:pt x="4169538" y="3161454"/>
                </a:cubicBezTo>
                <a:cubicBezTo>
                  <a:pt x="4136397" y="3161454"/>
                  <a:pt x="4107962" y="3181604"/>
                  <a:pt x="4095816" y="3210321"/>
                </a:cubicBezTo>
                <a:lnTo>
                  <a:pt x="4090874" y="3234796"/>
                </a:lnTo>
                <a:lnTo>
                  <a:pt x="4017196" y="3234796"/>
                </a:lnTo>
                <a:lnTo>
                  <a:pt x="4012255" y="3210321"/>
                </a:lnTo>
                <a:cubicBezTo>
                  <a:pt x="4000108" y="3181604"/>
                  <a:pt x="3971673" y="3161454"/>
                  <a:pt x="3938532" y="3161454"/>
                </a:cubicBezTo>
                <a:cubicBezTo>
                  <a:pt x="3905391" y="3161454"/>
                  <a:pt x="3876956" y="3181604"/>
                  <a:pt x="3864810" y="3210321"/>
                </a:cubicBezTo>
                <a:lnTo>
                  <a:pt x="3859868" y="3234796"/>
                </a:lnTo>
                <a:lnTo>
                  <a:pt x="3786190" y="3234796"/>
                </a:lnTo>
                <a:lnTo>
                  <a:pt x="3781249" y="3210321"/>
                </a:lnTo>
                <a:cubicBezTo>
                  <a:pt x="3769102" y="3181604"/>
                  <a:pt x="3740667" y="3161454"/>
                  <a:pt x="3707526" y="3161454"/>
                </a:cubicBezTo>
                <a:cubicBezTo>
                  <a:pt x="3674385" y="3161454"/>
                  <a:pt x="3645950" y="3181604"/>
                  <a:pt x="3633804" y="3210321"/>
                </a:cubicBezTo>
                <a:lnTo>
                  <a:pt x="3628863" y="3234796"/>
                </a:lnTo>
                <a:lnTo>
                  <a:pt x="3555184" y="3234796"/>
                </a:lnTo>
                <a:lnTo>
                  <a:pt x="3550243" y="3210321"/>
                </a:lnTo>
                <a:cubicBezTo>
                  <a:pt x="3538096" y="3181604"/>
                  <a:pt x="3509661" y="3161454"/>
                  <a:pt x="3476520" y="3161454"/>
                </a:cubicBezTo>
                <a:cubicBezTo>
                  <a:pt x="3443379" y="3161454"/>
                  <a:pt x="3414944" y="3181604"/>
                  <a:pt x="3402798" y="3210321"/>
                </a:cubicBezTo>
                <a:lnTo>
                  <a:pt x="3397856" y="3234796"/>
                </a:lnTo>
                <a:lnTo>
                  <a:pt x="3324178" y="3234796"/>
                </a:lnTo>
                <a:lnTo>
                  <a:pt x="3319237" y="3210321"/>
                </a:lnTo>
                <a:cubicBezTo>
                  <a:pt x="3307090" y="3181604"/>
                  <a:pt x="3278655" y="3161454"/>
                  <a:pt x="3245514" y="3161454"/>
                </a:cubicBezTo>
                <a:cubicBezTo>
                  <a:pt x="3212373" y="3161454"/>
                  <a:pt x="3183938" y="3181604"/>
                  <a:pt x="3171792" y="3210321"/>
                </a:cubicBezTo>
                <a:lnTo>
                  <a:pt x="3166850" y="3234796"/>
                </a:lnTo>
                <a:lnTo>
                  <a:pt x="3093172" y="3234796"/>
                </a:lnTo>
                <a:lnTo>
                  <a:pt x="3088230" y="3210321"/>
                </a:lnTo>
                <a:cubicBezTo>
                  <a:pt x="3076084" y="3181604"/>
                  <a:pt x="3047649" y="3161454"/>
                  <a:pt x="3014508" y="3161454"/>
                </a:cubicBezTo>
                <a:cubicBezTo>
                  <a:pt x="2981367" y="3161454"/>
                  <a:pt x="2952932" y="3181604"/>
                  <a:pt x="2940786" y="3210321"/>
                </a:cubicBezTo>
                <a:lnTo>
                  <a:pt x="2935844" y="3234796"/>
                </a:lnTo>
                <a:lnTo>
                  <a:pt x="2862166" y="3234796"/>
                </a:lnTo>
                <a:lnTo>
                  <a:pt x="2857224" y="3210321"/>
                </a:lnTo>
                <a:cubicBezTo>
                  <a:pt x="2845078" y="3181604"/>
                  <a:pt x="2816643" y="3161454"/>
                  <a:pt x="2783502" y="3161454"/>
                </a:cubicBezTo>
                <a:cubicBezTo>
                  <a:pt x="2750361" y="3161454"/>
                  <a:pt x="2721926" y="3181604"/>
                  <a:pt x="2709780" y="3210321"/>
                </a:cubicBezTo>
                <a:lnTo>
                  <a:pt x="2704838" y="3234796"/>
                </a:lnTo>
                <a:lnTo>
                  <a:pt x="2631160" y="3234796"/>
                </a:lnTo>
                <a:lnTo>
                  <a:pt x="2626219" y="3210321"/>
                </a:lnTo>
                <a:cubicBezTo>
                  <a:pt x="2614072" y="3181604"/>
                  <a:pt x="2585637" y="3161454"/>
                  <a:pt x="2552496" y="3161454"/>
                </a:cubicBezTo>
                <a:cubicBezTo>
                  <a:pt x="2519355" y="3161454"/>
                  <a:pt x="2490920" y="3181604"/>
                  <a:pt x="2478774" y="3210321"/>
                </a:cubicBezTo>
                <a:lnTo>
                  <a:pt x="2473832" y="3234796"/>
                </a:lnTo>
                <a:lnTo>
                  <a:pt x="2400154" y="3234796"/>
                </a:lnTo>
                <a:lnTo>
                  <a:pt x="2395213" y="3210321"/>
                </a:lnTo>
                <a:cubicBezTo>
                  <a:pt x="2383066" y="3181604"/>
                  <a:pt x="2354631" y="3161454"/>
                  <a:pt x="2321490" y="3161454"/>
                </a:cubicBezTo>
                <a:cubicBezTo>
                  <a:pt x="2288349" y="3161454"/>
                  <a:pt x="2259914" y="3181604"/>
                  <a:pt x="2247768" y="3210321"/>
                </a:cubicBezTo>
                <a:lnTo>
                  <a:pt x="2242826" y="3234796"/>
                </a:lnTo>
                <a:lnTo>
                  <a:pt x="2169148" y="3234796"/>
                </a:lnTo>
                <a:lnTo>
                  <a:pt x="2164207" y="3210321"/>
                </a:lnTo>
                <a:cubicBezTo>
                  <a:pt x="2152060" y="3181604"/>
                  <a:pt x="2123625" y="3161454"/>
                  <a:pt x="2090484" y="3161454"/>
                </a:cubicBezTo>
                <a:cubicBezTo>
                  <a:pt x="2057343" y="3161454"/>
                  <a:pt x="2028908" y="3181604"/>
                  <a:pt x="2016762" y="3210321"/>
                </a:cubicBezTo>
                <a:lnTo>
                  <a:pt x="2011820" y="3234796"/>
                </a:lnTo>
                <a:lnTo>
                  <a:pt x="1938142" y="3234796"/>
                </a:lnTo>
                <a:lnTo>
                  <a:pt x="1933201" y="3210321"/>
                </a:lnTo>
                <a:cubicBezTo>
                  <a:pt x="1921054" y="3181604"/>
                  <a:pt x="1892619" y="3161454"/>
                  <a:pt x="1859478" y="3161454"/>
                </a:cubicBezTo>
                <a:cubicBezTo>
                  <a:pt x="1826337" y="3161454"/>
                  <a:pt x="1797902" y="3181604"/>
                  <a:pt x="1785756" y="3210321"/>
                </a:cubicBezTo>
                <a:lnTo>
                  <a:pt x="1780814" y="3234796"/>
                </a:lnTo>
                <a:lnTo>
                  <a:pt x="1707136" y="3234796"/>
                </a:lnTo>
                <a:lnTo>
                  <a:pt x="1702195" y="3210321"/>
                </a:lnTo>
                <a:cubicBezTo>
                  <a:pt x="1690048" y="3181604"/>
                  <a:pt x="1661613" y="3161454"/>
                  <a:pt x="1628472" y="3161454"/>
                </a:cubicBezTo>
                <a:cubicBezTo>
                  <a:pt x="1595331" y="3161454"/>
                  <a:pt x="1566896" y="3181604"/>
                  <a:pt x="1554750" y="3210321"/>
                </a:cubicBezTo>
                <a:lnTo>
                  <a:pt x="1549808" y="3234796"/>
                </a:lnTo>
                <a:lnTo>
                  <a:pt x="1476130" y="3234796"/>
                </a:lnTo>
                <a:lnTo>
                  <a:pt x="1471189" y="3210321"/>
                </a:lnTo>
                <a:cubicBezTo>
                  <a:pt x="1459042" y="3181604"/>
                  <a:pt x="1430607" y="3161454"/>
                  <a:pt x="1397466" y="3161454"/>
                </a:cubicBezTo>
                <a:cubicBezTo>
                  <a:pt x="1364325" y="3161454"/>
                  <a:pt x="1335890" y="3181604"/>
                  <a:pt x="1323744" y="3210321"/>
                </a:cubicBezTo>
                <a:lnTo>
                  <a:pt x="1318802" y="3234796"/>
                </a:lnTo>
                <a:lnTo>
                  <a:pt x="1245124" y="3234796"/>
                </a:lnTo>
                <a:lnTo>
                  <a:pt x="1240183" y="3210321"/>
                </a:lnTo>
                <a:cubicBezTo>
                  <a:pt x="1228036" y="3181604"/>
                  <a:pt x="1199601" y="3161454"/>
                  <a:pt x="1166461" y="3161454"/>
                </a:cubicBezTo>
                <a:cubicBezTo>
                  <a:pt x="1133320" y="3161454"/>
                  <a:pt x="1104885" y="3181604"/>
                  <a:pt x="1092739" y="3210321"/>
                </a:cubicBezTo>
                <a:lnTo>
                  <a:pt x="1087797" y="3234796"/>
                </a:lnTo>
                <a:lnTo>
                  <a:pt x="1014119" y="3234796"/>
                </a:lnTo>
                <a:lnTo>
                  <a:pt x="1009178" y="3210321"/>
                </a:lnTo>
                <a:cubicBezTo>
                  <a:pt x="997031" y="3181604"/>
                  <a:pt x="968596" y="3161454"/>
                  <a:pt x="935455" y="3161454"/>
                </a:cubicBezTo>
                <a:cubicBezTo>
                  <a:pt x="902314" y="3161454"/>
                  <a:pt x="873879" y="3181604"/>
                  <a:pt x="861733" y="3210321"/>
                </a:cubicBezTo>
                <a:lnTo>
                  <a:pt x="856791" y="3234796"/>
                </a:lnTo>
                <a:lnTo>
                  <a:pt x="783113" y="3234796"/>
                </a:lnTo>
                <a:lnTo>
                  <a:pt x="778171" y="3210321"/>
                </a:lnTo>
                <a:cubicBezTo>
                  <a:pt x="766025" y="3181604"/>
                  <a:pt x="737590" y="3161454"/>
                  <a:pt x="704449" y="3161454"/>
                </a:cubicBezTo>
                <a:cubicBezTo>
                  <a:pt x="671308" y="3161454"/>
                  <a:pt x="642873" y="3181604"/>
                  <a:pt x="630727" y="3210321"/>
                </a:cubicBezTo>
                <a:lnTo>
                  <a:pt x="625785" y="3234796"/>
                </a:lnTo>
                <a:lnTo>
                  <a:pt x="552107" y="3234796"/>
                </a:lnTo>
                <a:lnTo>
                  <a:pt x="547165" y="3210321"/>
                </a:lnTo>
                <a:cubicBezTo>
                  <a:pt x="535019" y="3181604"/>
                  <a:pt x="506584" y="3161454"/>
                  <a:pt x="473443" y="3161454"/>
                </a:cubicBezTo>
                <a:cubicBezTo>
                  <a:pt x="440302" y="3161454"/>
                  <a:pt x="411867" y="3181604"/>
                  <a:pt x="399721" y="3210321"/>
                </a:cubicBezTo>
                <a:lnTo>
                  <a:pt x="394779" y="3234796"/>
                </a:lnTo>
                <a:lnTo>
                  <a:pt x="321101" y="3234796"/>
                </a:lnTo>
                <a:lnTo>
                  <a:pt x="316160" y="3210321"/>
                </a:lnTo>
                <a:cubicBezTo>
                  <a:pt x="304013" y="3181604"/>
                  <a:pt x="275578" y="3161454"/>
                  <a:pt x="242438" y="3161454"/>
                </a:cubicBezTo>
                <a:cubicBezTo>
                  <a:pt x="209297" y="3161454"/>
                  <a:pt x="180862" y="3181604"/>
                  <a:pt x="168716" y="3210321"/>
                </a:cubicBezTo>
                <a:lnTo>
                  <a:pt x="163774" y="3234796"/>
                </a:lnTo>
                <a:lnTo>
                  <a:pt x="90095" y="3234796"/>
                </a:lnTo>
                <a:lnTo>
                  <a:pt x="85153" y="3210321"/>
                </a:lnTo>
                <a:cubicBezTo>
                  <a:pt x="73007" y="3181604"/>
                  <a:pt x="44572" y="3161454"/>
                  <a:pt x="11431" y="3161454"/>
                </a:cubicBezTo>
                <a:lnTo>
                  <a:pt x="0" y="3163762"/>
                </a:lnTo>
                <a:lnTo>
                  <a:pt x="0" y="555648"/>
                </a:lnTo>
                <a:lnTo>
                  <a:pt x="22318" y="546403"/>
                </a:lnTo>
                <a:cubicBezTo>
                  <a:pt x="29979" y="538742"/>
                  <a:pt x="34717" y="528159"/>
                  <a:pt x="34717" y="516469"/>
                </a:cubicBezTo>
                <a:cubicBezTo>
                  <a:pt x="34717" y="504779"/>
                  <a:pt x="29979" y="494196"/>
                  <a:pt x="22318" y="486535"/>
                </a:cubicBezTo>
                <a:lnTo>
                  <a:pt x="0" y="477291"/>
                </a:lnTo>
                <a:lnTo>
                  <a:pt x="0" y="242993"/>
                </a:lnTo>
                <a:lnTo>
                  <a:pt x="0" y="152400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rgbClr val="E1E2E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980000">
            <a:normAutofit/>
          </a:bodyPr>
          <a:lstStyle/>
          <a:p>
            <a:pPr algn="ctr" eaLnBrk="1" hangingPunct="1">
              <a:lnSpc>
                <a:spcPct val="130000"/>
              </a:lnSpc>
            </a:pP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MH_Text_1"/>
          <p:cNvSpPr/>
          <p:nvPr>
            <p:custDataLst>
              <p:tags r:id="rId4"/>
            </p:custDataLst>
          </p:nvPr>
        </p:nvSpPr>
        <p:spPr>
          <a:xfrm>
            <a:off x="910054" y="2439988"/>
            <a:ext cx="3671887" cy="3468687"/>
          </a:xfrm>
          <a:prstGeom prst="rect">
            <a:avLst/>
          </a:prstGeom>
          <a:solidFill>
            <a:srgbClr val="628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zh-CN" altLang="en-US" sz="2000" b="1" dirty="0" smtClean="0">
                <a:latin typeface="Arial" pitchFamily="34" charset="0"/>
                <a:ea typeface="黑体" pitchFamily="49" charset="-122"/>
              </a:rPr>
              <a:t>        </a:t>
            </a:r>
            <a:r>
              <a:rPr lang="en-US" altLang="zh-CN" sz="2000" b="1" dirty="0" smtClean="0">
                <a:latin typeface="Arial" pitchFamily="34" charset="0"/>
                <a:ea typeface="黑体" pitchFamily="49" charset="-122"/>
              </a:rPr>
              <a:t>“</a:t>
            </a:r>
            <a:r>
              <a:rPr lang="zh-CN" altLang="en-US" sz="2000" b="1" dirty="0" smtClean="0">
                <a:latin typeface="Arial" pitchFamily="34" charset="0"/>
                <a:ea typeface="黑体" pitchFamily="49" charset="-122"/>
              </a:rPr>
              <a:t>综合实践活动的实施不应仅仅局限在课堂中进行，要引导学生向校外延伸、向社区延伸，优化组合学校课程资源和社会课程资源；研究和分析地方和社区的背景和条件，充分挖掘</a:t>
            </a:r>
            <a:r>
              <a:rPr lang="zh-CN" altLang="en-US" sz="2000" b="1" dirty="0" smtClean="0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地方自然条件</a:t>
            </a:r>
            <a:r>
              <a:rPr lang="zh-CN" altLang="en-US" sz="2000" b="1" dirty="0" smtClean="0">
                <a:latin typeface="Arial" pitchFamily="34" charset="0"/>
                <a:ea typeface="黑体" pitchFamily="49" charset="-122"/>
              </a:rPr>
              <a:t>、社会经济文化状况、民族文化传统等方面课程资源，体现课程资源的</a:t>
            </a:r>
            <a:r>
              <a:rPr lang="zh-CN" altLang="en-US" sz="2000" b="1" dirty="0" smtClean="0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地方特色</a:t>
            </a:r>
            <a:r>
              <a:rPr lang="zh-CN" altLang="en-US" sz="2000" b="1" dirty="0" smtClean="0">
                <a:latin typeface="Arial" pitchFamily="34" charset="0"/>
                <a:ea typeface="黑体" pitchFamily="49" charset="-122"/>
              </a:rPr>
              <a:t>。</a:t>
            </a:r>
            <a:r>
              <a:rPr lang="en-US" altLang="zh-CN" sz="2000" b="1" dirty="0" smtClean="0">
                <a:latin typeface="Arial" pitchFamily="34" charset="0"/>
                <a:ea typeface="黑体" pitchFamily="49" charset="-122"/>
              </a:rPr>
              <a:t>”</a:t>
            </a:r>
            <a:endParaRPr lang="zh-CN" altLang="en-US" sz="2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MH_SubTitle_2"/>
          <p:cNvSpPr/>
          <p:nvPr>
            <p:custDataLst>
              <p:tags r:id="rId5"/>
            </p:custDataLst>
          </p:nvPr>
        </p:nvSpPr>
        <p:spPr>
          <a:xfrm>
            <a:off x="7429983" y="1447800"/>
            <a:ext cx="4276725" cy="4721225"/>
          </a:xfrm>
          <a:custGeom>
            <a:avLst/>
            <a:gdLst>
              <a:gd name="connsiteX0" fmla="*/ 4225707 w 4387423"/>
              <a:gd name="connsiteY0" fmla="*/ 474136 h 3234796"/>
              <a:gd name="connsiteX1" fmla="*/ 4183374 w 4387423"/>
              <a:gd name="connsiteY1" fmla="*/ 516469 h 3234796"/>
              <a:gd name="connsiteX2" fmla="*/ 4225707 w 4387423"/>
              <a:gd name="connsiteY2" fmla="*/ 558802 h 3234796"/>
              <a:gd name="connsiteX3" fmla="*/ 4268040 w 4387423"/>
              <a:gd name="connsiteY3" fmla="*/ 516469 h 3234796"/>
              <a:gd name="connsiteX4" fmla="*/ 4225707 w 4387423"/>
              <a:gd name="connsiteY4" fmla="*/ 474136 h 3234796"/>
              <a:gd name="connsiteX5" fmla="*/ 4056374 w 4387423"/>
              <a:gd name="connsiteY5" fmla="*/ 474136 h 3234796"/>
              <a:gd name="connsiteX6" fmla="*/ 4014041 w 4387423"/>
              <a:gd name="connsiteY6" fmla="*/ 516469 h 3234796"/>
              <a:gd name="connsiteX7" fmla="*/ 4056374 w 4387423"/>
              <a:gd name="connsiteY7" fmla="*/ 558802 h 3234796"/>
              <a:gd name="connsiteX8" fmla="*/ 4098707 w 4387423"/>
              <a:gd name="connsiteY8" fmla="*/ 516469 h 3234796"/>
              <a:gd name="connsiteX9" fmla="*/ 4056374 w 4387423"/>
              <a:gd name="connsiteY9" fmla="*/ 474136 h 3234796"/>
              <a:gd name="connsiteX10" fmla="*/ 3887041 w 4387423"/>
              <a:gd name="connsiteY10" fmla="*/ 474136 h 3234796"/>
              <a:gd name="connsiteX11" fmla="*/ 3844708 w 4387423"/>
              <a:gd name="connsiteY11" fmla="*/ 516469 h 3234796"/>
              <a:gd name="connsiteX12" fmla="*/ 3887041 w 4387423"/>
              <a:gd name="connsiteY12" fmla="*/ 558802 h 3234796"/>
              <a:gd name="connsiteX13" fmla="*/ 3929374 w 4387423"/>
              <a:gd name="connsiteY13" fmla="*/ 516469 h 3234796"/>
              <a:gd name="connsiteX14" fmla="*/ 3887041 w 4387423"/>
              <a:gd name="connsiteY14" fmla="*/ 474136 h 3234796"/>
              <a:gd name="connsiteX15" fmla="*/ 3717708 w 4387423"/>
              <a:gd name="connsiteY15" fmla="*/ 474136 h 3234796"/>
              <a:gd name="connsiteX16" fmla="*/ 3675375 w 4387423"/>
              <a:gd name="connsiteY16" fmla="*/ 516469 h 3234796"/>
              <a:gd name="connsiteX17" fmla="*/ 3717708 w 4387423"/>
              <a:gd name="connsiteY17" fmla="*/ 558802 h 3234796"/>
              <a:gd name="connsiteX18" fmla="*/ 3760041 w 4387423"/>
              <a:gd name="connsiteY18" fmla="*/ 516469 h 3234796"/>
              <a:gd name="connsiteX19" fmla="*/ 3717708 w 4387423"/>
              <a:gd name="connsiteY19" fmla="*/ 474136 h 3234796"/>
              <a:gd name="connsiteX20" fmla="*/ 3548375 w 4387423"/>
              <a:gd name="connsiteY20" fmla="*/ 474136 h 3234796"/>
              <a:gd name="connsiteX21" fmla="*/ 3506042 w 4387423"/>
              <a:gd name="connsiteY21" fmla="*/ 516469 h 3234796"/>
              <a:gd name="connsiteX22" fmla="*/ 3548375 w 4387423"/>
              <a:gd name="connsiteY22" fmla="*/ 558802 h 3234796"/>
              <a:gd name="connsiteX23" fmla="*/ 3590708 w 4387423"/>
              <a:gd name="connsiteY23" fmla="*/ 516469 h 3234796"/>
              <a:gd name="connsiteX24" fmla="*/ 3548375 w 4387423"/>
              <a:gd name="connsiteY24" fmla="*/ 474136 h 3234796"/>
              <a:gd name="connsiteX25" fmla="*/ 3379042 w 4387423"/>
              <a:gd name="connsiteY25" fmla="*/ 474136 h 3234796"/>
              <a:gd name="connsiteX26" fmla="*/ 3336709 w 4387423"/>
              <a:gd name="connsiteY26" fmla="*/ 516469 h 3234796"/>
              <a:gd name="connsiteX27" fmla="*/ 3379042 w 4387423"/>
              <a:gd name="connsiteY27" fmla="*/ 558802 h 3234796"/>
              <a:gd name="connsiteX28" fmla="*/ 3421375 w 4387423"/>
              <a:gd name="connsiteY28" fmla="*/ 516469 h 3234796"/>
              <a:gd name="connsiteX29" fmla="*/ 3379042 w 4387423"/>
              <a:gd name="connsiteY29" fmla="*/ 474136 h 3234796"/>
              <a:gd name="connsiteX30" fmla="*/ 3209709 w 4387423"/>
              <a:gd name="connsiteY30" fmla="*/ 474136 h 3234796"/>
              <a:gd name="connsiteX31" fmla="*/ 3167376 w 4387423"/>
              <a:gd name="connsiteY31" fmla="*/ 516469 h 3234796"/>
              <a:gd name="connsiteX32" fmla="*/ 3209709 w 4387423"/>
              <a:gd name="connsiteY32" fmla="*/ 558802 h 3234796"/>
              <a:gd name="connsiteX33" fmla="*/ 3252042 w 4387423"/>
              <a:gd name="connsiteY33" fmla="*/ 516469 h 3234796"/>
              <a:gd name="connsiteX34" fmla="*/ 3209709 w 4387423"/>
              <a:gd name="connsiteY34" fmla="*/ 474136 h 3234796"/>
              <a:gd name="connsiteX35" fmla="*/ 3040376 w 4387423"/>
              <a:gd name="connsiteY35" fmla="*/ 474136 h 3234796"/>
              <a:gd name="connsiteX36" fmla="*/ 2998043 w 4387423"/>
              <a:gd name="connsiteY36" fmla="*/ 516469 h 3234796"/>
              <a:gd name="connsiteX37" fmla="*/ 3040376 w 4387423"/>
              <a:gd name="connsiteY37" fmla="*/ 558802 h 3234796"/>
              <a:gd name="connsiteX38" fmla="*/ 3082709 w 4387423"/>
              <a:gd name="connsiteY38" fmla="*/ 516469 h 3234796"/>
              <a:gd name="connsiteX39" fmla="*/ 3040376 w 4387423"/>
              <a:gd name="connsiteY39" fmla="*/ 474136 h 3234796"/>
              <a:gd name="connsiteX40" fmla="*/ 2871043 w 4387423"/>
              <a:gd name="connsiteY40" fmla="*/ 474136 h 3234796"/>
              <a:gd name="connsiteX41" fmla="*/ 2828710 w 4387423"/>
              <a:gd name="connsiteY41" fmla="*/ 516469 h 3234796"/>
              <a:gd name="connsiteX42" fmla="*/ 2871043 w 4387423"/>
              <a:gd name="connsiteY42" fmla="*/ 558802 h 3234796"/>
              <a:gd name="connsiteX43" fmla="*/ 2913376 w 4387423"/>
              <a:gd name="connsiteY43" fmla="*/ 516469 h 3234796"/>
              <a:gd name="connsiteX44" fmla="*/ 2871043 w 4387423"/>
              <a:gd name="connsiteY44" fmla="*/ 474136 h 3234796"/>
              <a:gd name="connsiteX45" fmla="*/ 2701710 w 4387423"/>
              <a:gd name="connsiteY45" fmla="*/ 474136 h 3234796"/>
              <a:gd name="connsiteX46" fmla="*/ 2659377 w 4387423"/>
              <a:gd name="connsiteY46" fmla="*/ 516469 h 3234796"/>
              <a:gd name="connsiteX47" fmla="*/ 2701710 w 4387423"/>
              <a:gd name="connsiteY47" fmla="*/ 558802 h 3234796"/>
              <a:gd name="connsiteX48" fmla="*/ 2744043 w 4387423"/>
              <a:gd name="connsiteY48" fmla="*/ 516469 h 3234796"/>
              <a:gd name="connsiteX49" fmla="*/ 2701710 w 4387423"/>
              <a:gd name="connsiteY49" fmla="*/ 474136 h 3234796"/>
              <a:gd name="connsiteX50" fmla="*/ 2532377 w 4387423"/>
              <a:gd name="connsiteY50" fmla="*/ 474136 h 3234796"/>
              <a:gd name="connsiteX51" fmla="*/ 2490044 w 4387423"/>
              <a:gd name="connsiteY51" fmla="*/ 516469 h 3234796"/>
              <a:gd name="connsiteX52" fmla="*/ 2532377 w 4387423"/>
              <a:gd name="connsiteY52" fmla="*/ 558802 h 3234796"/>
              <a:gd name="connsiteX53" fmla="*/ 2574710 w 4387423"/>
              <a:gd name="connsiteY53" fmla="*/ 516469 h 3234796"/>
              <a:gd name="connsiteX54" fmla="*/ 2532377 w 4387423"/>
              <a:gd name="connsiteY54" fmla="*/ 474136 h 3234796"/>
              <a:gd name="connsiteX55" fmla="*/ 2363044 w 4387423"/>
              <a:gd name="connsiteY55" fmla="*/ 474136 h 3234796"/>
              <a:gd name="connsiteX56" fmla="*/ 2320711 w 4387423"/>
              <a:gd name="connsiteY56" fmla="*/ 516469 h 3234796"/>
              <a:gd name="connsiteX57" fmla="*/ 2363044 w 4387423"/>
              <a:gd name="connsiteY57" fmla="*/ 558802 h 3234796"/>
              <a:gd name="connsiteX58" fmla="*/ 2405377 w 4387423"/>
              <a:gd name="connsiteY58" fmla="*/ 516469 h 3234796"/>
              <a:gd name="connsiteX59" fmla="*/ 2363044 w 4387423"/>
              <a:gd name="connsiteY59" fmla="*/ 474136 h 3234796"/>
              <a:gd name="connsiteX60" fmla="*/ 2193711 w 4387423"/>
              <a:gd name="connsiteY60" fmla="*/ 474136 h 3234796"/>
              <a:gd name="connsiteX61" fmla="*/ 2151378 w 4387423"/>
              <a:gd name="connsiteY61" fmla="*/ 516469 h 3234796"/>
              <a:gd name="connsiteX62" fmla="*/ 2193711 w 4387423"/>
              <a:gd name="connsiteY62" fmla="*/ 558802 h 3234796"/>
              <a:gd name="connsiteX63" fmla="*/ 2236044 w 4387423"/>
              <a:gd name="connsiteY63" fmla="*/ 516469 h 3234796"/>
              <a:gd name="connsiteX64" fmla="*/ 2193711 w 4387423"/>
              <a:gd name="connsiteY64" fmla="*/ 474136 h 3234796"/>
              <a:gd name="connsiteX65" fmla="*/ 2024378 w 4387423"/>
              <a:gd name="connsiteY65" fmla="*/ 474136 h 3234796"/>
              <a:gd name="connsiteX66" fmla="*/ 1982045 w 4387423"/>
              <a:gd name="connsiteY66" fmla="*/ 516469 h 3234796"/>
              <a:gd name="connsiteX67" fmla="*/ 2024378 w 4387423"/>
              <a:gd name="connsiteY67" fmla="*/ 558802 h 3234796"/>
              <a:gd name="connsiteX68" fmla="*/ 2066711 w 4387423"/>
              <a:gd name="connsiteY68" fmla="*/ 516469 h 3234796"/>
              <a:gd name="connsiteX69" fmla="*/ 2024378 w 4387423"/>
              <a:gd name="connsiteY69" fmla="*/ 474136 h 3234796"/>
              <a:gd name="connsiteX70" fmla="*/ 1855045 w 4387423"/>
              <a:gd name="connsiteY70" fmla="*/ 474136 h 3234796"/>
              <a:gd name="connsiteX71" fmla="*/ 1812712 w 4387423"/>
              <a:gd name="connsiteY71" fmla="*/ 516469 h 3234796"/>
              <a:gd name="connsiteX72" fmla="*/ 1855045 w 4387423"/>
              <a:gd name="connsiteY72" fmla="*/ 558802 h 3234796"/>
              <a:gd name="connsiteX73" fmla="*/ 1897378 w 4387423"/>
              <a:gd name="connsiteY73" fmla="*/ 516469 h 3234796"/>
              <a:gd name="connsiteX74" fmla="*/ 1855045 w 4387423"/>
              <a:gd name="connsiteY74" fmla="*/ 474136 h 3234796"/>
              <a:gd name="connsiteX75" fmla="*/ 1685712 w 4387423"/>
              <a:gd name="connsiteY75" fmla="*/ 474136 h 3234796"/>
              <a:gd name="connsiteX76" fmla="*/ 1643379 w 4387423"/>
              <a:gd name="connsiteY76" fmla="*/ 516469 h 3234796"/>
              <a:gd name="connsiteX77" fmla="*/ 1685712 w 4387423"/>
              <a:gd name="connsiteY77" fmla="*/ 558802 h 3234796"/>
              <a:gd name="connsiteX78" fmla="*/ 1728045 w 4387423"/>
              <a:gd name="connsiteY78" fmla="*/ 516469 h 3234796"/>
              <a:gd name="connsiteX79" fmla="*/ 1685712 w 4387423"/>
              <a:gd name="connsiteY79" fmla="*/ 474136 h 3234796"/>
              <a:gd name="connsiteX80" fmla="*/ 1516379 w 4387423"/>
              <a:gd name="connsiteY80" fmla="*/ 474136 h 3234796"/>
              <a:gd name="connsiteX81" fmla="*/ 1474046 w 4387423"/>
              <a:gd name="connsiteY81" fmla="*/ 516469 h 3234796"/>
              <a:gd name="connsiteX82" fmla="*/ 1516379 w 4387423"/>
              <a:gd name="connsiteY82" fmla="*/ 558802 h 3234796"/>
              <a:gd name="connsiteX83" fmla="*/ 1558712 w 4387423"/>
              <a:gd name="connsiteY83" fmla="*/ 516469 h 3234796"/>
              <a:gd name="connsiteX84" fmla="*/ 1516379 w 4387423"/>
              <a:gd name="connsiteY84" fmla="*/ 474136 h 3234796"/>
              <a:gd name="connsiteX85" fmla="*/ 1347046 w 4387423"/>
              <a:gd name="connsiteY85" fmla="*/ 474136 h 3234796"/>
              <a:gd name="connsiteX86" fmla="*/ 1304713 w 4387423"/>
              <a:gd name="connsiteY86" fmla="*/ 516469 h 3234796"/>
              <a:gd name="connsiteX87" fmla="*/ 1347046 w 4387423"/>
              <a:gd name="connsiteY87" fmla="*/ 558802 h 3234796"/>
              <a:gd name="connsiteX88" fmla="*/ 1389379 w 4387423"/>
              <a:gd name="connsiteY88" fmla="*/ 516469 h 3234796"/>
              <a:gd name="connsiteX89" fmla="*/ 1347046 w 4387423"/>
              <a:gd name="connsiteY89" fmla="*/ 474136 h 3234796"/>
              <a:gd name="connsiteX90" fmla="*/ 1177713 w 4387423"/>
              <a:gd name="connsiteY90" fmla="*/ 474136 h 3234796"/>
              <a:gd name="connsiteX91" fmla="*/ 1135381 w 4387423"/>
              <a:gd name="connsiteY91" fmla="*/ 516469 h 3234796"/>
              <a:gd name="connsiteX92" fmla="*/ 1177713 w 4387423"/>
              <a:gd name="connsiteY92" fmla="*/ 558802 h 3234796"/>
              <a:gd name="connsiteX93" fmla="*/ 1220046 w 4387423"/>
              <a:gd name="connsiteY93" fmla="*/ 516469 h 3234796"/>
              <a:gd name="connsiteX94" fmla="*/ 1177713 w 4387423"/>
              <a:gd name="connsiteY94" fmla="*/ 474136 h 3234796"/>
              <a:gd name="connsiteX95" fmla="*/ 1008381 w 4387423"/>
              <a:gd name="connsiteY95" fmla="*/ 474136 h 3234796"/>
              <a:gd name="connsiteX96" fmla="*/ 966048 w 4387423"/>
              <a:gd name="connsiteY96" fmla="*/ 516469 h 3234796"/>
              <a:gd name="connsiteX97" fmla="*/ 1008381 w 4387423"/>
              <a:gd name="connsiteY97" fmla="*/ 558802 h 3234796"/>
              <a:gd name="connsiteX98" fmla="*/ 1050714 w 4387423"/>
              <a:gd name="connsiteY98" fmla="*/ 516469 h 3234796"/>
              <a:gd name="connsiteX99" fmla="*/ 1008381 w 4387423"/>
              <a:gd name="connsiteY99" fmla="*/ 474136 h 3234796"/>
              <a:gd name="connsiteX100" fmla="*/ 839048 w 4387423"/>
              <a:gd name="connsiteY100" fmla="*/ 474136 h 3234796"/>
              <a:gd name="connsiteX101" fmla="*/ 796716 w 4387423"/>
              <a:gd name="connsiteY101" fmla="*/ 516469 h 3234796"/>
              <a:gd name="connsiteX102" fmla="*/ 839048 w 4387423"/>
              <a:gd name="connsiteY102" fmla="*/ 558802 h 3234796"/>
              <a:gd name="connsiteX103" fmla="*/ 881381 w 4387423"/>
              <a:gd name="connsiteY103" fmla="*/ 516469 h 3234796"/>
              <a:gd name="connsiteX104" fmla="*/ 839048 w 4387423"/>
              <a:gd name="connsiteY104" fmla="*/ 474136 h 3234796"/>
              <a:gd name="connsiteX105" fmla="*/ 669716 w 4387423"/>
              <a:gd name="connsiteY105" fmla="*/ 474136 h 3234796"/>
              <a:gd name="connsiteX106" fmla="*/ 627383 w 4387423"/>
              <a:gd name="connsiteY106" fmla="*/ 516469 h 3234796"/>
              <a:gd name="connsiteX107" fmla="*/ 669716 w 4387423"/>
              <a:gd name="connsiteY107" fmla="*/ 558802 h 3234796"/>
              <a:gd name="connsiteX108" fmla="*/ 712049 w 4387423"/>
              <a:gd name="connsiteY108" fmla="*/ 516469 h 3234796"/>
              <a:gd name="connsiteX109" fmla="*/ 669716 w 4387423"/>
              <a:gd name="connsiteY109" fmla="*/ 474136 h 3234796"/>
              <a:gd name="connsiteX110" fmla="*/ 500382 w 4387423"/>
              <a:gd name="connsiteY110" fmla="*/ 474136 h 3234796"/>
              <a:gd name="connsiteX111" fmla="*/ 458049 w 4387423"/>
              <a:gd name="connsiteY111" fmla="*/ 516469 h 3234796"/>
              <a:gd name="connsiteX112" fmla="*/ 500382 w 4387423"/>
              <a:gd name="connsiteY112" fmla="*/ 558802 h 3234796"/>
              <a:gd name="connsiteX113" fmla="*/ 542715 w 4387423"/>
              <a:gd name="connsiteY113" fmla="*/ 516469 h 3234796"/>
              <a:gd name="connsiteX114" fmla="*/ 500382 w 4387423"/>
              <a:gd name="connsiteY114" fmla="*/ 474136 h 3234796"/>
              <a:gd name="connsiteX115" fmla="*/ 331050 w 4387423"/>
              <a:gd name="connsiteY115" fmla="*/ 474136 h 3234796"/>
              <a:gd name="connsiteX116" fmla="*/ 288717 w 4387423"/>
              <a:gd name="connsiteY116" fmla="*/ 516469 h 3234796"/>
              <a:gd name="connsiteX117" fmla="*/ 331050 w 4387423"/>
              <a:gd name="connsiteY117" fmla="*/ 558802 h 3234796"/>
              <a:gd name="connsiteX118" fmla="*/ 373382 w 4387423"/>
              <a:gd name="connsiteY118" fmla="*/ 516469 h 3234796"/>
              <a:gd name="connsiteX119" fmla="*/ 331050 w 4387423"/>
              <a:gd name="connsiteY119" fmla="*/ 474136 h 3234796"/>
              <a:gd name="connsiteX120" fmla="*/ 161717 w 4387423"/>
              <a:gd name="connsiteY120" fmla="*/ 474136 h 3234796"/>
              <a:gd name="connsiteX121" fmla="*/ 119384 w 4387423"/>
              <a:gd name="connsiteY121" fmla="*/ 516469 h 3234796"/>
              <a:gd name="connsiteX122" fmla="*/ 161717 w 4387423"/>
              <a:gd name="connsiteY122" fmla="*/ 558802 h 3234796"/>
              <a:gd name="connsiteX123" fmla="*/ 204050 w 4387423"/>
              <a:gd name="connsiteY123" fmla="*/ 516469 h 3234796"/>
              <a:gd name="connsiteX124" fmla="*/ 161717 w 4387423"/>
              <a:gd name="connsiteY124" fmla="*/ 474136 h 3234796"/>
              <a:gd name="connsiteX125" fmla="*/ 0 w 4387423"/>
              <a:gd name="connsiteY125" fmla="*/ 0 h 3234796"/>
              <a:gd name="connsiteX126" fmla="*/ 4387423 w 4387423"/>
              <a:gd name="connsiteY126" fmla="*/ 0 h 3234796"/>
              <a:gd name="connsiteX127" fmla="*/ 4387423 w 4387423"/>
              <a:gd name="connsiteY127" fmla="*/ 152400 h 3234796"/>
              <a:gd name="connsiteX128" fmla="*/ 4387423 w 4387423"/>
              <a:gd name="connsiteY128" fmla="*/ 242993 h 3234796"/>
              <a:gd name="connsiteX129" fmla="*/ 4387423 w 4387423"/>
              <a:gd name="connsiteY129" fmla="*/ 477291 h 3234796"/>
              <a:gd name="connsiteX130" fmla="*/ 4365106 w 4387423"/>
              <a:gd name="connsiteY130" fmla="*/ 486535 h 3234796"/>
              <a:gd name="connsiteX131" fmla="*/ 4352707 w 4387423"/>
              <a:gd name="connsiteY131" fmla="*/ 516469 h 3234796"/>
              <a:gd name="connsiteX132" fmla="*/ 4365106 w 4387423"/>
              <a:gd name="connsiteY132" fmla="*/ 546403 h 3234796"/>
              <a:gd name="connsiteX133" fmla="*/ 4387423 w 4387423"/>
              <a:gd name="connsiteY133" fmla="*/ 555647 h 3234796"/>
              <a:gd name="connsiteX134" fmla="*/ 4387423 w 4387423"/>
              <a:gd name="connsiteY134" fmla="*/ 3164104 h 3234796"/>
              <a:gd name="connsiteX135" fmla="*/ 4369407 w 4387423"/>
              <a:gd name="connsiteY135" fmla="*/ 3167742 h 3234796"/>
              <a:gd name="connsiteX136" fmla="*/ 4326828 w 4387423"/>
              <a:gd name="connsiteY136" fmla="*/ 3210321 h 3234796"/>
              <a:gd name="connsiteX137" fmla="*/ 4321886 w 4387423"/>
              <a:gd name="connsiteY137" fmla="*/ 3234796 h 3234796"/>
              <a:gd name="connsiteX138" fmla="*/ 4248202 w 4387423"/>
              <a:gd name="connsiteY138" fmla="*/ 3234796 h 3234796"/>
              <a:gd name="connsiteX139" fmla="*/ 4243261 w 4387423"/>
              <a:gd name="connsiteY139" fmla="*/ 3210321 h 3234796"/>
              <a:gd name="connsiteX140" fmla="*/ 4169538 w 4387423"/>
              <a:gd name="connsiteY140" fmla="*/ 3161454 h 3234796"/>
              <a:gd name="connsiteX141" fmla="*/ 4095816 w 4387423"/>
              <a:gd name="connsiteY141" fmla="*/ 3210321 h 3234796"/>
              <a:gd name="connsiteX142" fmla="*/ 4090874 w 4387423"/>
              <a:gd name="connsiteY142" fmla="*/ 3234796 h 3234796"/>
              <a:gd name="connsiteX143" fmla="*/ 4017196 w 4387423"/>
              <a:gd name="connsiteY143" fmla="*/ 3234796 h 3234796"/>
              <a:gd name="connsiteX144" fmla="*/ 4012255 w 4387423"/>
              <a:gd name="connsiteY144" fmla="*/ 3210321 h 3234796"/>
              <a:gd name="connsiteX145" fmla="*/ 3938532 w 4387423"/>
              <a:gd name="connsiteY145" fmla="*/ 3161454 h 3234796"/>
              <a:gd name="connsiteX146" fmla="*/ 3864810 w 4387423"/>
              <a:gd name="connsiteY146" fmla="*/ 3210321 h 3234796"/>
              <a:gd name="connsiteX147" fmla="*/ 3859868 w 4387423"/>
              <a:gd name="connsiteY147" fmla="*/ 3234796 h 3234796"/>
              <a:gd name="connsiteX148" fmla="*/ 3786190 w 4387423"/>
              <a:gd name="connsiteY148" fmla="*/ 3234796 h 3234796"/>
              <a:gd name="connsiteX149" fmla="*/ 3781249 w 4387423"/>
              <a:gd name="connsiteY149" fmla="*/ 3210321 h 3234796"/>
              <a:gd name="connsiteX150" fmla="*/ 3707526 w 4387423"/>
              <a:gd name="connsiteY150" fmla="*/ 3161454 h 3234796"/>
              <a:gd name="connsiteX151" fmla="*/ 3633804 w 4387423"/>
              <a:gd name="connsiteY151" fmla="*/ 3210321 h 3234796"/>
              <a:gd name="connsiteX152" fmla="*/ 3628863 w 4387423"/>
              <a:gd name="connsiteY152" fmla="*/ 3234796 h 3234796"/>
              <a:gd name="connsiteX153" fmla="*/ 3555184 w 4387423"/>
              <a:gd name="connsiteY153" fmla="*/ 3234796 h 3234796"/>
              <a:gd name="connsiteX154" fmla="*/ 3550243 w 4387423"/>
              <a:gd name="connsiteY154" fmla="*/ 3210321 h 3234796"/>
              <a:gd name="connsiteX155" fmla="*/ 3476520 w 4387423"/>
              <a:gd name="connsiteY155" fmla="*/ 3161454 h 3234796"/>
              <a:gd name="connsiteX156" fmla="*/ 3402798 w 4387423"/>
              <a:gd name="connsiteY156" fmla="*/ 3210321 h 3234796"/>
              <a:gd name="connsiteX157" fmla="*/ 3397856 w 4387423"/>
              <a:gd name="connsiteY157" fmla="*/ 3234796 h 3234796"/>
              <a:gd name="connsiteX158" fmla="*/ 3324178 w 4387423"/>
              <a:gd name="connsiteY158" fmla="*/ 3234796 h 3234796"/>
              <a:gd name="connsiteX159" fmla="*/ 3319237 w 4387423"/>
              <a:gd name="connsiteY159" fmla="*/ 3210321 h 3234796"/>
              <a:gd name="connsiteX160" fmla="*/ 3245514 w 4387423"/>
              <a:gd name="connsiteY160" fmla="*/ 3161454 h 3234796"/>
              <a:gd name="connsiteX161" fmla="*/ 3171792 w 4387423"/>
              <a:gd name="connsiteY161" fmla="*/ 3210321 h 3234796"/>
              <a:gd name="connsiteX162" fmla="*/ 3166850 w 4387423"/>
              <a:gd name="connsiteY162" fmla="*/ 3234796 h 3234796"/>
              <a:gd name="connsiteX163" fmla="*/ 3093172 w 4387423"/>
              <a:gd name="connsiteY163" fmla="*/ 3234796 h 3234796"/>
              <a:gd name="connsiteX164" fmla="*/ 3088230 w 4387423"/>
              <a:gd name="connsiteY164" fmla="*/ 3210321 h 3234796"/>
              <a:gd name="connsiteX165" fmla="*/ 3014508 w 4387423"/>
              <a:gd name="connsiteY165" fmla="*/ 3161454 h 3234796"/>
              <a:gd name="connsiteX166" fmla="*/ 2940786 w 4387423"/>
              <a:gd name="connsiteY166" fmla="*/ 3210321 h 3234796"/>
              <a:gd name="connsiteX167" fmla="*/ 2935844 w 4387423"/>
              <a:gd name="connsiteY167" fmla="*/ 3234796 h 3234796"/>
              <a:gd name="connsiteX168" fmla="*/ 2862166 w 4387423"/>
              <a:gd name="connsiteY168" fmla="*/ 3234796 h 3234796"/>
              <a:gd name="connsiteX169" fmla="*/ 2857224 w 4387423"/>
              <a:gd name="connsiteY169" fmla="*/ 3210321 h 3234796"/>
              <a:gd name="connsiteX170" fmla="*/ 2783502 w 4387423"/>
              <a:gd name="connsiteY170" fmla="*/ 3161454 h 3234796"/>
              <a:gd name="connsiteX171" fmla="*/ 2709780 w 4387423"/>
              <a:gd name="connsiteY171" fmla="*/ 3210321 h 3234796"/>
              <a:gd name="connsiteX172" fmla="*/ 2704838 w 4387423"/>
              <a:gd name="connsiteY172" fmla="*/ 3234796 h 3234796"/>
              <a:gd name="connsiteX173" fmla="*/ 2631160 w 4387423"/>
              <a:gd name="connsiteY173" fmla="*/ 3234796 h 3234796"/>
              <a:gd name="connsiteX174" fmla="*/ 2626219 w 4387423"/>
              <a:gd name="connsiteY174" fmla="*/ 3210321 h 3234796"/>
              <a:gd name="connsiteX175" fmla="*/ 2552496 w 4387423"/>
              <a:gd name="connsiteY175" fmla="*/ 3161454 h 3234796"/>
              <a:gd name="connsiteX176" fmla="*/ 2478774 w 4387423"/>
              <a:gd name="connsiteY176" fmla="*/ 3210321 h 3234796"/>
              <a:gd name="connsiteX177" fmla="*/ 2473832 w 4387423"/>
              <a:gd name="connsiteY177" fmla="*/ 3234796 h 3234796"/>
              <a:gd name="connsiteX178" fmla="*/ 2400154 w 4387423"/>
              <a:gd name="connsiteY178" fmla="*/ 3234796 h 3234796"/>
              <a:gd name="connsiteX179" fmla="*/ 2395213 w 4387423"/>
              <a:gd name="connsiteY179" fmla="*/ 3210321 h 3234796"/>
              <a:gd name="connsiteX180" fmla="*/ 2321490 w 4387423"/>
              <a:gd name="connsiteY180" fmla="*/ 3161454 h 3234796"/>
              <a:gd name="connsiteX181" fmla="*/ 2247768 w 4387423"/>
              <a:gd name="connsiteY181" fmla="*/ 3210321 h 3234796"/>
              <a:gd name="connsiteX182" fmla="*/ 2242826 w 4387423"/>
              <a:gd name="connsiteY182" fmla="*/ 3234796 h 3234796"/>
              <a:gd name="connsiteX183" fmla="*/ 2169148 w 4387423"/>
              <a:gd name="connsiteY183" fmla="*/ 3234796 h 3234796"/>
              <a:gd name="connsiteX184" fmla="*/ 2164207 w 4387423"/>
              <a:gd name="connsiteY184" fmla="*/ 3210321 h 3234796"/>
              <a:gd name="connsiteX185" fmla="*/ 2090484 w 4387423"/>
              <a:gd name="connsiteY185" fmla="*/ 3161454 h 3234796"/>
              <a:gd name="connsiteX186" fmla="*/ 2016762 w 4387423"/>
              <a:gd name="connsiteY186" fmla="*/ 3210321 h 3234796"/>
              <a:gd name="connsiteX187" fmla="*/ 2011820 w 4387423"/>
              <a:gd name="connsiteY187" fmla="*/ 3234796 h 3234796"/>
              <a:gd name="connsiteX188" fmla="*/ 1938142 w 4387423"/>
              <a:gd name="connsiteY188" fmla="*/ 3234796 h 3234796"/>
              <a:gd name="connsiteX189" fmla="*/ 1933201 w 4387423"/>
              <a:gd name="connsiteY189" fmla="*/ 3210321 h 3234796"/>
              <a:gd name="connsiteX190" fmla="*/ 1859478 w 4387423"/>
              <a:gd name="connsiteY190" fmla="*/ 3161454 h 3234796"/>
              <a:gd name="connsiteX191" fmla="*/ 1785756 w 4387423"/>
              <a:gd name="connsiteY191" fmla="*/ 3210321 h 3234796"/>
              <a:gd name="connsiteX192" fmla="*/ 1780814 w 4387423"/>
              <a:gd name="connsiteY192" fmla="*/ 3234796 h 3234796"/>
              <a:gd name="connsiteX193" fmla="*/ 1707136 w 4387423"/>
              <a:gd name="connsiteY193" fmla="*/ 3234796 h 3234796"/>
              <a:gd name="connsiteX194" fmla="*/ 1702195 w 4387423"/>
              <a:gd name="connsiteY194" fmla="*/ 3210321 h 3234796"/>
              <a:gd name="connsiteX195" fmla="*/ 1628472 w 4387423"/>
              <a:gd name="connsiteY195" fmla="*/ 3161454 h 3234796"/>
              <a:gd name="connsiteX196" fmla="*/ 1554750 w 4387423"/>
              <a:gd name="connsiteY196" fmla="*/ 3210321 h 3234796"/>
              <a:gd name="connsiteX197" fmla="*/ 1549808 w 4387423"/>
              <a:gd name="connsiteY197" fmla="*/ 3234796 h 3234796"/>
              <a:gd name="connsiteX198" fmla="*/ 1476130 w 4387423"/>
              <a:gd name="connsiteY198" fmla="*/ 3234796 h 3234796"/>
              <a:gd name="connsiteX199" fmla="*/ 1471189 w 4387423"/>
              <a:gd name="connsiteY199" fmla="*/ 3210321 h 3234796"/>
              <a:gd name="connsiteX200" fmla="*/ 1397466 w 4387423"/>
              <a:gd name="connsiteY200" fmla="*/ 3161454 h 3234796"/>
              <a:gd name="connsiteX201" fmla="*/ 1323744 w 4387423"/>
              <a:gd name="connsiteY201" fmla="*/ 3210321 h 3234796"/>
              <a:gd name="connsiteX202" fmla="*/ 1318802 w 4387423"/>
              <a:gd name="connsiteY202" fmla="*/ 3234796 h 3234796"/>
              <a:gd name="connsiteX203" fmla="*/ 1245124 w 4387423"/>
              <a:gd name="connsiteY203" fmla="*/ 3234796 h 3234796"/>
              <a:gd name="connsiteX204" fmla="*/ 1240183 w 4387423"/>
              <a:gd name="connsiteY204" fmla="*/ 3210321 h 3234796"/>
              <a:gd name="connsiteX205" fmla="*/ 1166461 w 4387423"/>
              <a:gd name="connsiteY205" fmla="*/ 3161454 h 3234796"/>
              <a:gd name="connsiteX206" fmla="*/ 1092739 w 4387423"/>
              <a:gd name="connsiteY206" fmla="*/ 3210321 h 3234796"/>
              <a:gd name="connsiteX207" fmla="*/ 1087797 w 4387423"/>
              <a:gd name="connsiteY207" fmla="*/ 3234796 h 3234796"/>
              <a:gd name="connsiteX208" fmla="*/ 1014119 w 4387423"/>
              <a:gd name="connsiteY208" fmla="*/ 3234796 h 3234796"/>
              <a:gd name="connsiteX209" fmla="*/ 1009178 w 4387423"/>
              <a:gd name="connsiteY209" fmla="*/ 3210321 h 3234796"/>
              <a:gd name="connsiteX210" fmla="*/ 935455 w 4387423"/>
              <a:gd name="connsiteY210" fmla="*/ 3161454 h 3234796"/>
              <a:gd name="connsiteX211" fmla="*/ 861733 w 4387423"/>
              <a:gd name="connsiteY211" fmla="*/ 3210321 h 3234796"/>
              <a:gd name="connsiteX212" fmla="*/ 856791 w 4387423"/>
              <a:gd name="connsiteY212" fmla="*/ 3234796 h 3234796"/>
              <a:gd name="connsiteX213" fmla="*/ 783113 w 4387423"/>
              <a:gd name="connsiteY213" fmla="*/ 3234796 h 3234796"/>
              <a:gd name="connsiteX214" fmla="*/ 778171 w 4387423"/>
              <a:gd name="connsiteY214" fmla="*/ 3210321 h 3234796"/>
              <a:gd name="connsiteX215" fmla="*/ 704449 w 4387423"/>
              <a:gd name="connsiteY215" fmla="*/ 3161454 h 3234796"/>
              <a:gd name="connsiteX216" fmla="*/ 630727 w 4387423"/>
              <a:gd name="connsiteY216" fmla="*/ 3210321 h 3234796"/>
              <a:gd name="connsiteX217" fmla="*/ 625785 w 4387423"/>
              <a:gd name="connsiteY217" fmla="*/ 3234796 h 3234796"/>
              <a:gd name="connsiteX218" fmla="*/ 552107 w 4387423"/>
              <a:gd name="connsiteY218" fmla="*/ 3234796 h 3234796"/>
              <a:gd name="connsiteX219" fmla="*/ 547165 w 4387423"/>
              <a:gd name="connsiteY219" fmla="*/ 3210321 h 3234796"/>
              <a:gd name="connsiteX220" fmla="*/ 473443 w 4387423"/>
              <a:gd name="connsiteY220" fmla="*/ 3161454 h 3234796"/>
              <a:gd name="connsiteX221" fmla="*/ 399721 w 4387423"/>
              <a:gd name="connsiteY221" fmla="*/ 3210321 h 3234796"/>
              <a:gd name="connsiteX222" fmla="*/ 394779 w 4387423"/>
              <a:gd name="connsiteY222" fmla="*/ 3234796 h 3234796"/>
              <a:gd name="connsiteX223" fmla="*/ 321101 w 4387423"/>
              <a:gd name="connsiteY223" fmla="*/ 3234796 h 3234796"/>
              <a:gd name="connsiteX224" fmla="*/ 316160 w 4387423"/>
              <a:gd name="connsiteY224" fmla="*/ 3210321 h 3234796"/>
              <a:gd name="connsiteX225" fmla="*/ 242438 w 4387423"/>
              <a:gd name="connsiteY225" fmla="*/ 3161454 h 3234796"/>
              <a:gd name="connsiteX226" fmla="*/ 168716 w 4387423"/>
              <a:gd name="connsiteY226" fmla="*/ 3210321 h 3234796"/>
              <a:gd name="connsiteX227" fmla="*/ 163774 w 4387423"/>
              <a:gd name="connsiteY227" fmla="*/ 3234796 h 3234796"/>
              <a:gd name="connsiteX228" fmla="*/ 90095 w 4387423"/>
              <a:gd name="connsiteY228" fmla="*/ 3234796 h 3234796"/>
              <a:gd name="connsiteX229" fmla="*/ 85153 w 4387423"/>
              <a:gd name="connsiteY229" fmla="*/ 3210321 h 3234796"/>
              <a:gd name="connsiteX230" fmla="*/ 11431 w 4387423"/>
              <a:gd name="connsiteY230" fmla="*/ 3161454 h 3234796"/>
              <a:gd name="connsiteX231" fmla="*/ 0 w 4387423"/>
              <a:gd name="connsiteY231" fmla="*/ 3163762 h 3234796"/>
              <a:gd name="connsiteX232" fmla="*/ 0 w 4387423"/>
              <a:gd name="connsiteY232" fmla="*/ 555648 h 3234796"/>
              <a:gd name="connsiteX233" fmla="*/ 22318 w 4387423"/>
              <a:gd name="connsiteY233" fmla="*/ 546403 h 3234796"/>
              <a:gd name="connsiteX234" fmla="*/ 34717 w 4387423"/>
              <a:gd name="connsiteY234" fmla="*/ 516469 h 3234796"/>
              <a:gd name="connsiteX235" fmla="*/ 22318 w 4387423"/>
              <a:gd name="connsiteY235" fmla="*/ 486535 h 3234796"/>
              <a:gd name="connsiteX236" fmla="*/ 0 w 4387423"/>
              <a:gd name="connsiteY236" fmla="*/ 477291 h 3234796"/>
              <a:gd name="connsiteX237" fmla="*/ 0 w 4387423"/>
              <a:gd name="connsiteY237" fmla="*/ 242993 h 3234796"/>
              <a:gd name="connsiteX238" fmla="*/ 0 w 4387423"/>
              <a:gd name="connsiteY238" fmla="*/ 152400 h 32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4387423" h="3234796">
                <a:moveTo>
                  <a:pt x="4225707" y="474136"/>
                </a:moveTo>
                <a:cubicBezTo>
                  <a:pt x="4202327" y="474136"/>
                  <a:pt x="4183374" y="493089"/>
                  <a:pt x="4183374" y="516469"/>
                </a:cubicBezTo>
                <a:cubicBezTo>
                  <a:pt x="4183374" y="539849"/>
                  <a:pt x="4202327" y="558802"/>
                  <a:pt x="4225707" y="558802"/>
                </a:cubicBezTo>
                <a:cubicBezTo>
                  <a:pt x="4249087" y="558802"/>
                  <a:pt x="4268040" y="539849"/>
                  <a:pt x="4268040" y="516469"/>
                </a:cubicBezTo>
                <a:cubicBezTo>
                  <a:pt x="4268040" y="493089"/>
                  <a:pt x="4249087" y="474136"/>
                  <a:pt x="4225707" y="474136"/>
                </a:cubicBezTo>
                <a:close/>
                <a:moveTo>
                  <a:pt x="4056374" y="474136"/>
                </a:moveTo>
                <a:cubicBezTo>
                  <a:pt x="4032994" y="474136"/>
                  <a:pt x="4014041" y="493089"/>
                  <a:pt x="4014041" y="516469"/>
                </a:cubicBezTo>
                <a:cubicBezTo>
                  <a:pt x="4014041" y="539849"/>
                  <a:pt x="4032994" y="558802"/>
                  <a:pt x="4056374" y="558802"/>
                </a:cubicBezTo>
                <a:cubicBezTo>
                  <a:pt x="4079754" y="558802"/>
                  <a:pt x="4098707" y="539849"/>
                  <a:pt x="4098707" y="516469"/>
                </a:cubicBezTo>
                <a:cubicBezTo>
                  <a:pt x="4098707" y="493089"/>
                  <a:pt x="4079754" y="474136"/>
                  <a:pt x="4056374" y="474136"/>
                </a:cubicBezTo>
                <a:close/>
                <a:moveTo>
                  <a:pt x="3887041" y="474136"/>
                </a:moveTo>
                <a:cubicBezTo>
                  <a:pt x="3863661" y="474136"/>
                  <a:pt x="3844708" y="493089"/>
                  <a:pt x="3844708" y="516469"/>
                </a:cubicBezTo>
                <a:cubicBezTo>
                  <a:pt x="3844708" y="539849"/>
                  <a:pt x="3863661" y="558802"/>
                  <a:pt x="3887041" y="558802"/>
                </a:cubicBezTo>
                <a:cubicBezTo>
                  <a:pt x="3910421" y="558802"/>
                  <a:pt x="3929374" y="539849"/>
                  <a:pt x="3929374" y="516469"/>
                </a:cubicBezTo>
                <a:cubicBezTo>
                  <a:pt x="3929374" y="493089"/>
                  <a:pt x="3910421" y="474136"/>
                  <a:pt x="3887041" y="474136"/>
                </a:cubicBezTo>
                <a:close/>
                <a:moveTo>
                  <a:pt x="3717708" y="474136"/>
                </a:moveTo>
                <a:cubicBezTo>
                  <a:pt x="3694328" y="474136"/>
                  <a:pt x="3675375" y="493089"/>
                  <a:pt x="3675375" y="516469"/>
                </a:cubicBezTo>
                <a:cubicBezTo>
                  <a:pt x="3675375" y="539849"/>
                  <a:pt x="3694328" y="558802"/>
                  <a:pt x="3717708" y="558802"/>
                </a:cubicBezTo>
                <a:cubicBezTo>
                  <a:pt x="3741088" y="558802"/>
                  <a:pt x="3760041" y="539849"/>
                  <a:pt x="3760041" y="516469"/>
                </a:cubicBezTo>
                <a:cubicBezTo>
                  <a:pt x="3760041" y="493089"/>
                  <a:pt x="3741088" y="474136"/>
                  <a:pt x="3717708" y="474136"/>
                </a:cubicBezTo>
                <a:close/>
                <a:moveTo>
                  <a:pt x="3548375" y="474136"/>
                </a:moveTo>
                <a:cubicBezTo>
                  <a:pt x="3524995" y="474136"/>
                  <a:pt x="3506042" y="493089"/>
                  <a:pt x="3506042" y="516469"/>
                </a:cubicBezTo>
                <a:cubicBezTo>
                  <a:pt x="3506042" y="539849"/>
                  <a:pt x="3524995" y="558802"/>
                  <a:pt x="3548375" y="558802"/>
                </a:cubicBezTo>
                <a:cubicBezTo>
                  <a:pt x="3571755" y="558802"/>
                  <a:pt x="3590708" y="539849"/>
                  <a:pt x="3590708" y="516469"/>
                </a:cubicBezTo>
                <a:cubicBezTo>
                  <a:pt x="3590708" y="493089"/>
                  <a:pt x="3571755" y="474136"/>
                  <a:pt x="3548375" y="474136"/>
                </a:cubicBezTo>
                <a:close/>
                <a:moveTo>
                  <a:pt x="3379042" y="474136"/>
                </a:moveTo>
                <a:cubicBezTo>
                  <a:pt x="3355662" y="474136"/>
                  <a:pt x="3336709" y="493089"/>
                  <a:pt x="3336709" y="516469"/>
                </a:cubicBezTo>
                <a:cubicBezTo>
                  <a:pt x="3336709" y="539849"/>
                  <a:pt x="3355662" y="558802"/>
                  <a:pt x="3379042" y="558802"/>
                </a:cubicBezTo>
                <a:cubicBezTo>
                  <a:pt x="3402422" y="558802"/>
                  <a:pt x="3421375" y="539849"/>
                  <a:pt x="3421375" y="516469"/>
                </a:cubicBezTo>
                <a:cubicBezTo>
                  <a:pt x="3421375" y="493089"/>
                  <a:pt x="3402422" y="474136"/>
                  <a:pt x="3379042" y="474136"/>
                </a:cubicBezTo>
                <a:close/>
                <a:moveTo>
                  <a:pt x="3209709" y="474136"/>
                </a:moveTo>
                <a:cubicBezTo>
                  <a:pt x="3186329" y="474136"/>
                  <a:pt x="3167376" y="493089"/>
                  <a:pt x="3167376" y="516469"/>
                </a:cubicBezTo>
                <a:cubicBezTo>
                  <a:pt x="3167376" y="539849"/>
                  <a:pt x="3186329" y="558802"/>
                  <a:pt x="3209709" y="558802"/>
                </a:cubicBezTo>
                <a:cubicBezTo>
                  <a:pt x="3233089" y="558802"/>
                  <a:pt x="3252042" y="539849"/>
                  <a:pt x="3252042" y="516469"/>
                </a:cubicBezTo>
                <a:cubicBezTo>
                  <a:pt x="3252042" y="493089"/>
                  <a:pt x="3233089" y="474136"/>
                  <a:pt x="3209709" y="474136"/>
                </a:cubicBezTo>
                <a:close/>
                <a:moveTo>
                  <a:pt x="3040376" y="474136"/>
                </a:moveTo>
                <a:cubicBezTo>
                  <a:pt x="3016996" y="474136"/>
                  <a:pt x="2998043" y="493089"/>
                  <a:pt x="2998043" y="516469"/>
                </a:cubicBezTo>
                <a:cubicBezTo>
                  <a:pt x="2998043" y="539849"/>
                  <a:pt x="3016996" y="558802"/>
                  <a:pt x="3040376" y="558802"/>
                </a:cubicBezTo>
                <a:cubicBezTo>
                  <a:pt x="3063756" y="558802"/>
                  <a:pt x="3082709" y="539849"/>
                  <a:pt x="3082709" y="516469"/>
                </a:cubicBezTo>
                <a:cubicBezTo>
                  <a:pt x="3082709" y="493089"/>
                  <a:pt x="3063756" y="474136"/>
                  <a:pt x="3040376" y="474136"/>
                </a:cubicBezTo>
                <a:close/>
                <a:moveTo>
                  <a:pt x="2871043" y="474136"/>
                </a:moveTo>
                <a:cubicBezTo>
                  <a:pt x="2847663" y="474136"/>
                  <a:pt x="2828710" y="493089"/>
                  <a:pt x="2828710" y="516469"/>
                </a:cubicBezTo>
                <a:cubicBezTo>
                  <a:pt x="2828710" y="539849"/>
                  <a:pt x="2847663" y="558802"/>
                  <a:pt x="2871043" y="558802"/>
                </a:cubicBezTo>
                <a:cubicBezTo>
                  <a:pt x="2894423" y="558802"/>
                  <a:pt x="2913376" y="539849"/>
                  <a:pt x="2913376" y="516469"/>
                </a:cubicBezTo>
                <a:cubicBezTo>
                  <a:pt x="2913376" y="493089"/>
                  <a:pt x="2894423" y="474136"/>
                  <a:pt x="2871043" y="474136"/>
                </a:cubicBezTo>
                <a:close/>
                <a:moveTo>
                  <a:pt x="2701710" y="474136"/>
                </a:moveTo>
                <a:cubicBezTo>
                  <a:pt x="2678330" y="474136"/>
                  <a:pt x="2659377" y="493089"/>
                  <a:pt x="2659377" y="516469"/>
                </a:cubicBezTo>
                <a:cubicBezTo>
                  <a:pt x="2659377" y="539849"/>
                  <a:pt x="2678330" y="558802"/>
                  <a:pt x="2701710" y="558802"/>
                </a:cubicBezTo>
                <a:cubicBezTo>
                  <a:pt x="2725090" y="558802"/>
                  <a:pt x="2744043" y="539849"/>
                  <a:pt x="2744043" y="516469"/>
                </a:cubicBezTo>
                <a:cubicBezTo>
                  <a:pt x="2744043" y="493089"/>
                  <a:pt x="2725090" y="474136"/>
                  <a:pt x="2701710" y="474136"/>
                </a:cubicBezTo>
                <a:close/>
                <a:moveTo>
                  <a:pt x="2532377" y="474136"/>
                </a:moveTo>
                <a:cubicBezTo>
                  <a:pt x="2508997" y="474136"/>
                  <a:pt x="2490044" y="493089"/>
                  <a:pt x="2490044" y="516469"/>
                </a:cubicBezTo>
                <a:cubicBezTo>
                  <a:pt x="2490044" y="539849"/>
                  <a:pt x="2508997" y="558802"/>
                  <a:pt x="2532377" y="558802"/>
                </a:cubicBezTo>
                <a:cubicBezTo>
                  <a:pt x="2555757" y="558802"/>
                  <a:pt x="2574710" y="539849"/>
                  <a:pt x="2574710" y="516469"/>
                </a:cubicBezTo>
                <a:cubicBezTo>
                  <a:pt x="2574710" y="493089"/>
                  <a:pt x="2555757" y="474136"/>
                  <a:pt x="2532377" y="474136"/>
                </a:cubicBezTo>
                <a:close/>
                <a:moveTo>
                  <a:pt x="2363044" y="474136"/>
                </a:moveTo>
                <a:cubicBezTo>
                  <a:pt x="2339664" y="474136"/>
                  <a:pt x="2320711" y="493089"/>
                  <a:pt x="2320711" y="516469"/>
                </a:cubicBezTo>
                <a:cubicBezTo>
                  <a:pt x="2320711" y="539849"/>
                  <a:pt x="2339664" y="558802"/>
                  <a:pt x="2363044" y="558802"/>
                </a:cubicBezTo>
                <a:cubicBezTo>
                  <a:pt x="2386424" y="558802"/>
                  <a:pt x="2405377" y="539849"/>
                  <a:pt x="2405377" y="516469"/>
                </a:cubicBezTo>
                <a:cubicBezTo>
                  <a:pt x="2405377" y="493089"/>
                  <a:pt x="2386424" y="474136"/>
                  <a:pt x="2363044" y="474136"/>
                </a:cubicBezTo>
                <a:close/>
                <a:moveTo>
                  <a:pt x="2193711" y="474136"/>
                </a:moveTo>
                <a:cubicBezTo>
                  <a:pt x="2170331" y="474136"/>
                  <a:pt x="2151378" y="493089"/>
                  <a:pt x="2151378" y="516469"/>
                </a:cubicBezTo>
                <a:cubicBezTo>
                  <a:pt x="2151378" y="539849"/>
                  <a:pt x="2170331" y="558802"/>
                  <a:pt x="2193711" y="558802"/>
                </a:cubicBezTo>
                <a:cubicBezTo>
                  <a:pt x="2217091" y="558802"/>
                  <a:pt x="2236044" y="539849"/>
                  <a:pt x="2236044" y="516469"/>
                </a:cubicBezTo>
                <a:cubicBezTo>
                  <a:pt x="2236044" y="493089"/>
                  <a:pt x="2217091" y="474136"/>
                  <a:pt x="2193711" y="474136"/>
                </a:cubicBezTo>
                <a:close/>
                <a:moveTo>
                  <a:pt x="2024378" y="474136"/>
                </a:moveTo>
                <a:cubicBezTo>
                  <a:pt x="2000998" y="474136"/>
                  <a:pt x="1982045" y="493089"/>
                  <a:pt x="1982045" y="516469"/>
                </a:cubicBezTo>
                <a:cubicBezTo>
                  <a:pt x="1982045" y="539849"/>
                  <a:pt x="2000998" y="558802"/>
                  <a:pt x="2024378" y="558802"/>
                </a:cubicBezTo>
                <a:cubicBezTo>
                  <a:pt x="2047758" y="558802"/>
                  <a:pt x="2066711" y="539849"/>
                  <a:pt x="2066711" y="516469"/>
                </a:cubicBezTo>
                <a:cubicBezTo>
                  <a:pt x="2066711" y="493089"/>
                  <a:pt x="2047758" y="474136"/>
                  <a:pt x="2024378" y="474136"/>
                </a:cubicBezTo>
                <a:close/>
                <a:moveTo>
                  <a:pt x="1855045" y="474136"/>
                </a:moveTo>
                <a:cubicBezTo>
                  <a:pt x="1831665" y="474136"/>
                  <a:pt x="1812712" y="493089"/>
                  <a:pt x="1812712" y="516469"/>
                </a:cubicBezTo>
                <a:cubicBezTo>
                  <a:pt x="1812712" y="539849"/>
                  <a:pt x="1831665" y="558802"/>
                  <a:pt x="1855045" y="558802"/>
                </a:cubicBezTo>
                <a:cubicBezTo>
                  <a:pt x="1878425" y="558802"/>
                  <a:pt x="1897378" y="539849"/>
                  <a:pt x="1897378" y="516469"/>
                </a:cubicBezTo>
                <a:cubicBezTo>
                  <a:pt x="1897378" y="493089"/>
                  <a:pt x="1878425" y="474136"/>
                  <a:pt x="1855045" y="474136"/>
                </a:cubicBezTo>
                <a:close/>
                <a:moveTo>
                  <a:pt x="1685712" y="474136"/>
                </a:moveTo>
                <a:cubicBezTo>
                  <a:pt x="1662332" y="474136"/>
                  <a:pt x="1643379" y="493089"/>
                  <a:pt x="1643379" y="516469"/>
                </a:cubicBezTo>
                <a:cubicBezTo>
                  <a:pt x="1643379" y="539849"/>
                  <a:pt x="1662332" y="558802"/>
                  <a:pt x="1685712" y="558802"/>
                </a:cubicBezTo>
                <a:cubicBezTo>
                  <a:pt x="1709092" y="558802"/>
                  <a:pt x="1728045" y="539849"/>
                  <a:pt x="1728045" y="516469"/>
                </a:cubicBezTo>
                <a:cubicBezTo>
                  <a:pt x="1728045" y="493089"/>
                  <a:pt x="1709092" y="474136"/>
                  <a:pt x="1685712" y="474136"/>
                </a:cubicBezTo>
                <a:close/>
                <a:moveTo>
                  <a:pt x="1516379" y="474136"/>
                </a:moveTo>
                <a:cubicBezTo>
                  <a:pt x="1492999" y="474136"/>
                  <a:pt x="1474046" y="493089"/>
                  <a:pt x="1474046" y="516469"/>
                </a:cubicBezTo>
                <a:cubicBezTo>
                  <a:pt x="1474046" y="539849"/>
                  <a:pt x="1492999" y="558802"/>
                  <a:pt x="1516379" y="558802"/>
                </a:cubicBezTo>
                <a:cubicBezTo>
                  <a:pt x="1539759" y="558802"/>
                  <a:pt x="1558712" y="539849"/>
                  <a:pt x="1558712" y="516469"/>
                </a:cubicBezTo>
                <a:cubicBezTo>
                  <a:pt x="1558712" y="493089"/>
                  <a:pt x="1539759" y="474136"/>
                  <a:pt x="1516379" y="474136"/>
                </a:cubicBezTo>
                <a:close/>
                <a:moveTo>
                  <a:pt x="1347046" y="474136"/>
                </a:moveTo>
                <a:cubicBezTo>
                  <a:pt x="1323666" y="474136"/>
                  <a:pt x="1304713" y="493089"/>
                  <a:pt x="1304713" y="516469"/>
                </a:cubicBezTo>
                <a:cubicBezTo>
                  <a:pt x="1304713" y="539849"/>
                  <a:pt x="1323666" y="558802"/>
                  <a:pt x="1347046" y="558802"/>
                </a:cubicBezTo>
                <a:cubicBezTo>
                  <a:pt x="1370426" y="558802"/>
                  <a:pt x="1389379" y="539849"/>
                  <a:pt x="1389379" y="516469"/>
                </a:cubicBezTo>
                <a:cubicBezTo>
                  <a:pt x="1389379" y="493089"/>
                  <a:pt x="1370426" y="474136"/>
                  <a:pt x="1347046" y="474136"/>
                </a:cubicBezTo>
                <a:close/>
                <a:moveTo>
                  <a:pt x="1177713" y="474136"/>
                </a:moveTo>
                <a:cubicBezTo>
                  <a:pt x="1154334" y="474136"/>
                  <a:pt x="1135381" y="493089"/>
                  <a:pt x="1135381" y="516469"/>
                </a:cubicBezTo>
                <a:cubicBezTo>
                  <a:pt x="1135381" y="539849"/>
                  <a:pt x="1154334" y="558802"/>
                  <a:pt x="1177713" y="558802"/>
                </a:cubicBezTo>
                <a:cubicBezTo>
                  <a:pt x="1201093" y="558802"/>
                  <a:pt x="1220046" y="539849"/>
                  <a:pt x="1220046" y="516469"/>
                </a:cubicBezTo>
                <a:cubicBezTo>
                  <a:pt x="1220046" y="493089"/>
                  <a:pt x="1201093" y="474136"/>
                  <a:pt x="1177713" y="474136"/>
                </a:cubicBezTo>
                <a:close/>
                <a:moveTo>
                  <a:pt x="1008381" y="474136"/>
                </a:moveTo>
                <a:cubicBezTo>
                  <a:pt x="985001" y="474136"/>
                  <a:pt x="966048" y="493089"/>
                  <a:pt x="966048" y="516469"/>
                </a:cubicBezTo>
                <a:cubicBezTo>
                  <a:pt x="966048" y="539849"/>
                  <a:pt x="985001" y="558802"/>
                  <a:pt x="1008381" y="558802"/>
                </a:cubicBezTo>
                <a:cubicBezTo>
                  <a:pt x="1031761" y="558802"/>
                  <a:pt x="1050714" y="539849"/>
                  <a:pt x="1050714" y="516469"/>
                </a:cubicBezTo>
                <a:cubicBezTo>
                  <a:pt x="1050714" y="493089"/>
                  <a:pt x="1031761" y="474136"/>
                  <a:pt x="1008381" y="474136"/>
                </a:cubicBezTo>
                <a:close/>
                <a:moveTo>
                  <a:pt x="839048" y="474136"/>
                </a:moveTo>
                <a:cubicBezTo>
                  <a:pt x="815668" y="474136"/>
                  <a:pt x="796716" y="493089"/>
                  <a:pt x="796716" y="516469"/>
                </a:cubicBezTo>
                <a:cubicBezTo>
                  <a:pt x="796716" y="539849"/>
                  <a:pt x="815668" y="558802"/>
                  <a:pt x="839048" y="558802"/>
                </a:cubicBezTo>
                <a:cubicBezTo>
                  <a:pt x="862428" y="558802"/>
                  <a:pt x="881381" y="539849"/>
                  <a:pt x="881381" y="516469"/>
                </a:cubicBezTo>
                <a:cubicBezTo>
                  <a:pt x="881381" y="493089"/>
                  <a:pt x="862428" y="474136"/>
                  <a:pt x="839048" y="474136"/>
                </a:cubicBezTo>
                <a:close/>
                <a:moveTo>
                  <a:pt x="669716" y="474136"/>
                </a:moveTo>
                <a:cubicBezTo>
                  <a:pt x="646335" y="474136"/>
                  <a:pt x="627383" y="493089"/>
                  <a:pt x="627383" y="516469"/>
                </a:cubicBezTo>
                <a:cubicBezTo>
                  <a:pt x="627383" y="539849"/>
                  <a:pt x="646335" y="558802"/>
                  <a:pt x="669716" y="558802"/>
                </a:cubicBezTo>
                <a:cubicBezTo>
                  <a:pt x="693096" y="558802"/>
                  <a:pt x="712049" y="539849"/>
                  <a:pt x="712049" y="516469"/>
                </a:cubicBezTo>
                <a:cubicBezTo>
                  <a:pt x="712049" y="493089"/>
                  <a:pt x="693096" y="474136"/>
                  <a:pt x="669716" y="474136"/>
                </a:cubicBezTo>
                <a:close/>
                <a:moveTo>
                  <a:pt x="500382" y="474136"/>
                </a:moveTo>
                <a:cubicBezTo>
                  <a:pt x="477002" y="474136"/>
                  <a:pt x="458049" y="493089"/>
                  <a:pt x="458049" y="516469"/>
                </a:cubicBezTo>
                <a:cubicBezTo>
                  <a:pt x="458049" y="539849"/>
                  <a:pt x="477002" y="558802"/>
                  <a:pt x="500382" y="558802"/>
                </a:cubicBezTo>
                <a:cubicBezTo>
                  <a:pt x="523763" y="558802"/>
                  <a:pt x="542715" y="539849"/>
                  <a:pt x="542715" y="516469"/>
                </a:cubicBezTo>
                <a:cubicBezTo>
                  <a:pt x="542715" y="493089"/>
                  <a:pt x="523763" y="474136"/>
                  <a:pt x="500382" y="474136"/>
                </a:cubicBezTo>
                <a:close/>
                <a:moveTo>
                  <a:pt x="331050" y="474136"/>
                </a:moveTo>
                <a:cubicBezTo>
                  <a:pt x="307670" y="474136"/>
                  <a:pt x="288717" y="493089"/>
                  <a:pt x="288717" y="516469"/>
                </a:cubicBezTo>
                <a:cubicBezTo>
                  <a:pt x="288717" y="539849"/>
                  <a:pt x="307670" y="558802"/>
                  <a:pt x="331050" y="558802"/>
                </a:cubicBezTo>
                <a:cubicBezTo>
                  <a:pt x="354430" y="558802"/>
                  <a:pt x="373382" y="539849"/>
                  <a:pt x="373382" y="516469"/>
                </a:cubicBezTo>
                <a:cubicBezTo>
                  <a:pt x="373382" y="493089"/>
                  <a:pt x="354430" y="474136"/>
                  <a:pt x="331050" y="474136"/>
                </a:cubicBezTo>
                <a:close/>
                <a:moveTo>
                  <a:pt x="161717" y="474136"/>
                </a:moveTo>
                <a:cubicBezTo>
                  <a:pt x="138337" y="474136"/>
                  <a:pt x="119384" y="493089"/>
                  <a:pt x="119384" y="516469"/>
                </a:cubicBezTo>
                <a:cubicBezTo>
                  <a:pt x="119384" y="539849"/>
                  <a:pt x="138337" y="558802"/>
                  <a:pt x="161717" y="558802"/>
                </a:cubicBezTo>
                <a:cubicBezTo>
                  <a:pt x="185097" y="558802"/>
                  <a:pt x="204050" y="539849"/>
                  <a:pt x="204050" y="516469"/>
                </a:cubicBezTo>
                <a:cubicBezTo>
                  <a:pt x="204050" y="493089"/>
                  <a:pt x="185097" y="474136"/>
                  <a:pt x="161717" y="474136"/>
                </a:cubicBezTo>
                <a:close/>
                <a:moveTo>
                  <a:pt x="0" y="0"/>
                </a:moveTo>
                <a:lnTo>
                  <a:pt x="4387423" y="0"/>
                </a:lnTo>
                <a:lnTo>
                  <a:pt x="4387423" y="152400"/>
                </a:lnTo>
                <a:lnTo>
                  <a:pt x="4387423" y="242993"/>
                </a:lnTo>
                <a:lnTo>
                  <a:pt x="4387423" y="477291"/>
                </a:lnTo>
                <a:lnTo>
                  <a:pt x="4365106" y="486535"/>
                </a:lnTo>
                <a:cubicBezTo>
                  <a:pt x="4357446" y="494196"/>
                  <a:pt x="4352707" y="504779"/>
                  <a:pt x="4352707" y="516469"/>
                </a:cubicBezTo>
                <a:cubicBezTo>
                  <a:pt x="4352707" y="528159"/>
                  <a:pt x="4357446" y="538742"/>
                  <a:pt x="4365106" y="546403"/>
                </a:cubicBezTo>
                <a:lnTo>
                  <a:pt x="4387423" y="555647"/>
                </a:lnTo>
                <a:lnTo>
                  <a:pt x="4387423" y="3164104"/>
                </a:lnTo>
                <a:lnTo>
                  <a:pt x="4369407" y="3167742"/>
                </a:lnTo>
                <a:cubicBezTo>
                  <a:pt x="4350262" y="3175839"/>
                  <a:pt x="4334925" y="3191176"/>
                  <a:pt x="4326828" y="3210321"/>
                </a:cubicBezTo>
                <a:lnTo>
                  <a:pt x="4321886" y="3234796"/>
                </a:lnTo>
                <a:lnTo>
                  <a:pt x="4248202" y="3234796"/>
                </a:lnTo>
                <a:lnTo>
                  <a:pt x="4243261" y="3210321"/>
                </a:lnTo>
                <a:cubicBezTo>
                  <a:pt x="4231114" y="3181604"/>
                  <a:pt x="4202679" y="3161454"/>
                  <a:pt x="4169538" y="3161454"/>
                </a:cubicBezTo>
                <a:cubicBezTo>
                  <a:pt x="4136397" y="3161454"/>
                  <a:pt x="4107962" y="3181604"/>
                  <a:pt x="4095816" y="3210321"/>
                </a:cubicBezTo>
                <a:lnTo>
                  <a:pt x="4090874" y="3234796"/>
                </a:lnTo>
                <a:lnTo>
                  <a:pt x="4017196" y="3234796"/>
                </a:lnTo>
                <a:lnTo>
                  <a:pt x="4012255" y="3210321"/>
                </a:lnTo>
                <a:cubicBezTo>
                  <a:pt x="4000108" y="3181604"/>
                  <a:pt x="3971673" y="3161454"/>
                  <a:pt x="3938532" y="3161454"/>
                </a:cubicBezTo>
                <a:cubicBezTo>
                  <a:pt x="3905391" y="3161454"/>
                  <a:pt x="3876956" y="3181604"/>
                  <a:pt x="3864810" y="3210321"/>
                </a:cubicBezTo>
                <a:lnTo>
                  <a:pt x="3859868" y="3234796"/>
                </a:lnTo>
                <a:lnTo>
                  <a:pt x="3786190" y="3234796"/>
                </a:lnTo>
                <a:lnTo>
                  <a:pt x="3781249" y="3210321"/>
                </a:lnTo>
                <a:cubicBezTo>
                  <a:pt x="3769102" y="3181604"/>
                  <a:pt x="3740667" y="3161454"/>
                  <a:pt x="3707526" y="3161454"/>
                </a:cubicBezTo>
                <a:cubicBezTo>
                  <a:pt x="3674385" y="3161454"/>
                  <a:pt x="3645950" y="3181604"/>
                  <a:pt x="3633804" y="3210321"/>
                </a:cubicBezTo>
                <a:lnTo>
                  <a:pt x="3628863" y="3234796"/>
                </a:lnTo>
                <a:lnTo>
                  <a:pt x="3555184" y="3234796"/>
                </a:lnTo>
                <a:lnTo>
                  <a:pt x="3550243" y="3210321"/>
                </a:lnTo>
                <a:cubicBezTo>
                  <a:pt x="3538096" y="3181604"/>
                  <a:pt x="3509661" y="3161454"/>
                  <a:pt x="3476520" y="3161454"/>
                </a:cubicBezTo>
                <a:cubicBezTo>
                  <a:pt x="3443379" y="3161454"/>
                  <a:pt x="3414944" y="3181604"/>
                  <a:pt x="3402798" y="3210321"/>
                </a:cubicBezTo>
                <a:lnTo>
                  <a:pt x="3397856" y="3234796"/>
                </a:lnTo>
                <a:lnTo>
                  <a:pt x="3324178" y="3234796"/>
                </a:lnTo>
                <a:lnTo>
                  <a:pt x="3319237" y="3210321"/>
                </a:lnTo>
                <a:cubicBezTo>
                  <a:pt x="3307090" y="3181604"/>
                  <a:pt x="3278655" y="3161454"/>
                  <a:pt x="3245514" y="3161454"/>
                </a:cubicBezTo>
                <a:cubicBezTo>
                  <a:pt x="3212373" y="3161454"/>
                  <a:pt x="3183938" y="3181604"/>
                  <a:pt x="3171792" y="3210321"/>
                </a:cubicBezTo>
                <a:lnTo>
                  <a:pt x="3166850" y="3234796"/>
                </a:lnTo>
                <a:lnTo>
                  <a:pt x="3093172" y="3234796"/>
                </a:lnTo>
                <a:lnTo>
                  <a:pt x="3088230" y="3210321"/>
                </a:lnTo>
                <a:cubicBezTo>
                  <a:pt x="3076084" y="3181604"/>
                  <a:pt x="3047649" y="3161454"/>
                  <a:pt x="3014508" y="3161454"/>
                </a:cubicBezTo>
                <a:cubicBezTo>
                  <a:pt x="2981367" y="3161454"/>
                  <a:pt x="2952932" y="3181604"/>
                  <a:pt x="2940786" y="3210321"/>
                </a:cubicBezTo>
                <a:lnTo>
                  <a:pt x="2935844" y="3234796"/>
                </a:lnTo>
                <a:lnTo>
                  <a:pt x="2862166" y="3234796"/>
                </a:lnTo>
                <a:lnTo>
                  <a:pt x="2857224" y="3210321"/>
                </a:lnTo>
                <a:cubicBezTo>
                  <a:pt x="2845078" y="3181604"/>
                  <a:pt x="2816643" y="3161454"/>
                  <a:pt x="2783502" y="3161454"/>
                </a:cubicBezTo>
                <a:cubicBezTo>
                  <a:pt x="2750361" y="3161454"/>
                  <a:pt x="2721926" y="3181604"/>
                  <a:pt x="2709780" y="3210321"/>
                </a:cubicBezTo>
                <a:lnTo>
                  <a:pt x="2704838" y="3234796"/>
                </a:lnTo>
                <a:lnTo>
                  <a:pt x="2631160" y="3234796"/>
                </a:lnTo>
                <a:lnTo>
                  <a:pt x="2626219" y="3210321"/>
                </a:lnTo>
                <a:cubicBezTo>
                  <a:pt x="2614072" y="3181604"/>
                  <a:pt x="2585637" y="3161454"/>
                  <a:pt x="2552496" y="3161454"/>
                </a:cubicBezTo>
                <a:cubicBezTo>
                  <a:pt x="2519355" y="3161454"/>
                  <a:pt x="2490920" y="3181604"/>
                  <a:pt x="2478774" y="3210321"/>
                </a:cubicBezTo>
                <a:lnTo>
                  <a:pt x="2473832" y="3234796"/>
                </a:lnTo>
                <a:lnTo>
                  <a:pt x="2400154" y="3234796"/>
                </a:lnTo>
                <a:lnTo>
                  <a:pt x="2395213" y="3210321"/>
                </a:lnTo>
                <a:cubicBezTo>
                  <a:pt x="2383066" y="3181604"/>
                  <a:pt x="2354631" y="3161454"/>
                  <a:pt x="2321490" y="3161454"/>
                </a:cubicBezTo>
                <a:cubicBezTo>
                  <a:pt x="2288349" y="3161454"/>
                  <a:pt x="2259914" y="3181604"/>
                  <a:pt x="2247768" y="3210321"/>
                </a:cubicBezTo>
                <a:lnTo>
                  <a:pt x="2242826" y="3234796"/>
                </a:lnTo>
                <a:lnTo>
                  <a:pt x="2169148" y="3234796"/>
                </a:lnTo>
                <a:lnTo>
                  <a:pt x="2164207" y="3210321"/>
                </a:lnTo>
                <a:cubicBezTo>
                  <a:pt x="2152060" y="3181604"/>
                  <a:pt x="2123625" y="3161454"/>
                  <a:pt x="2090484" y="3161454"/>
                </a:cubicBezTo>
                <a:cubicBezTo>
                  <a:pt x="2057343" y="3161454"/>
                  <a:pt x="2028908" y="3181604"/>
                  <a:pt x="2016762" y="3210321"/>
                </a:cubicBezTo>
                <a:lnTo>
                  <a:pt x="2011820" y="3234796"/>
                </a:lnTo>
                <a:lnTo>
                  <a:pt x="1938142" y="3234796"/>
                </a:lnTo>
                <a:lnTo>
                  <a:pt x="1933201" y="3210321"/>
                </a:lnTo>
                <a:cubicBezTo>
                  <a:pt x="1921054" y="3181604"/>
                  <a:pt x="1892619" y="3161454"/>
                  <a:pt x="1859478" y="3161454"/>
                </a:cubicBezTo>
                <a:cubicBezTo>
                  <a:pt x="1826337" y="3161454"/>
                  <a:pt x="1797902" y="3181604"/>
                  <a:pt x="1785756" y="3210321"/>
                </a:cubicBezTo>
                <a:lnTo>
                  <a:pt x="1780814" y="3234796"/>
                </a:lnTo>
                <a:lnTo>
                  <a:pt x="1707136" y="3234796"/>
                </a:lnTo>
                <a:lnTo>
                  <a:pt x="1702195" y="3210321"/>
                </a:lnTo>
                <a:cubicBezTo>
                  <a:pt x="1690048" y="3181604"/>
                  <a:pt x="1661613" y="3161454"/>
                  <a:pt x="1628472" y="3161454"/>
                </a:cubicBezTo>
                <a:cubicBezTo>
                  <a:pt x="1595331" y="3161454"/>
                  <a:pt x="1566896" y="3181604"/>
                  <a:pt x="1554750" y="3210321"/>
                </a:cubicBezTo>
                <a:lnTo>
                  <a:pt x="1549808" y="3234796"/>
                </a:lnTo>
                <a:lnTo>
                  <a:pt x="1476130" y="3234796"/>
                </a:lnTo>
                <a:lnTo>
                  <a:pt x="1471189" y="3210321"/>
                </a:lnTo>
                <a:cubicBezTo>
                  <a:pt x="1459042" y="3181604"/>
                  <a:pt x="1430607" y="3161454"/>
                  <a:pt x="1397466" y="3161454"/>
                </a:cubicBezTo>
                <a:cubicBezTo>
                  <a:pt x="1364325" y="3161454"/>
                  <a:pt x="1335890" y="3181604"/>
                  <a:pt x="1323744" y="3210321"/>
                </a:cubicBezTo>
                <a:lnTo>
                  <a:pt x="1318802" y="3234796"/>
                </a:lnTo>
                <a:lnTo>
                  <a:pt x="1245124" y="3234796"/>
                </a:lnTo>
                <a:lnTo>
                  <a:pt x="1240183" y="3210321"/>
                </a:lnTo>
                <a:cubicBezTo>
                  <a:pt x="1228036" y="3181604"/>
                  <a:pt x="1199601" y="3161454"/>
                  <a:pt x="1166461" y="3161454"/>
                </a:cubicBezTo>
                <a:cubicBezTo>
                  <a:pt x="1133320" y="3161454"/>
                  <a:pt x="1104885" y="3181604"/>
                  <a:pt x="1092739" y="3210321"/>
                </a:cubicBezTo>
                <a:lnTo>
                  <a:pt x="1087797" y="3234796"/>
                </a:lnTo>
                <a:lnTo>
                  <a:pt x="1014119" y="3234796"/>
                </a:lnTo>
                <a:lnTo>
                  <a:pt x="1009178" y="3210321"/>
                </a:lnTo>
                <a:cubicBezTo>
                  <a:pt x="997031" y="3181604"/>
                  <a:pt x="968596" y="3161454"/>
                  <a:pt x="935455" y="3161454"/>
                </a:cubicBezTo>
                <a:cubicBezTo>
                  <a:pt x="902314" y="3161454"/>
                  <a:pt x="873879" y="3181604"/>
                  <a:pt x="861733" y="3210321"/>
                </a:cubicBezTo>
                <a:lnTo>
                  <a:pt x="856791" y="3234796"/>
                </a:lnTo>
                <a:lnTo>
                  <a:pt x="783113" y="3234796"/>
                </a:lnTo>
                <a:lnTo>
                  <a:pt x="778171" y="3210321"/>
                </a:lnTo>
                <a:cubicBezTo>
                  <a:pt x="766025" y="3181604"/>
                  <a:pt x="737590" y="3161454"/>
                  <a:pt x="704449" y="3161454"/>
                </a:cubicBezTo>
                <a:cubicBezTo>
                  <a:pt x="671308" y="3161454"/>
                  <a:pt x="642873" y="3181604"/>
                  <a:pt x="630727" y="3210321"/>
                </a:cubicBezTo>
                <a:lnTo>
                  <a:pt x="625785" y="3234796"/>
                </a:lnTo>
                <a:lnTo>
                  <a:pt x="552107" y="3234796"/>
                </a:lnTo>
                <a:lnTo>
                  <a:pt x="547165" y="3210321"/>
                </a:lnTo>
                <a:cubicBezTo>
                  <a:pt x="535019" y="3181604"/>
                  <a:pt x="506584" y="3161454"/>
                  <a:pt x="473443" y="3161454"/>
                </a:cubicBezTo>
                <a:cubicBezTo>
                  <a:pt x="440302" y="3161454"/>
                  <a:pt x="411867" y="3181604"/>
                  <a:pt x="399721" y="3210321"/>
                </a:cubicBezTo>
                <a:lnTo>
                  <a:pt x="394779" y="3234796"/>
                </a:lnTo>
                <a:lnTo>
                  <a:pt x="321101" y="3234796"/>
                </a:lnTo>
                <a:lnTo>
                  <a:pt x="316160" y="3210321"/>
                </a:lnTo>
                <a:cubicBezTo>
                  <a:pt x="304013" y="3181604"/>
                  <a:pt x="275578" y="3161454"/>
                  <a:pt x="242438" y="3161454"/>
                </a:cubicBezTo>
                <a:cubicBezTo>
                  <a:pt x="209297" y="3161454"/>
                  <a:pt x="180862" y="3181604"/>
                  <a:pt x="168716" y="3210321"/>
                </a:cubicBezTo>
                <a:lnTo>
                  <a:pt x="163774" y="3234796"/>
                </a:lnTo>
                <a:lnTo>
                  <a:pt x="90095" y="3234796"/>
                </a:lnTo>
                <a:lnTo>
                  <a:pt x="85153" y="3210321"/>
                </a:lnTo>
                <a:cubicBezTo>
                  <a:pt x="73007" y="3181604"/>
                  <a:pt x="44572" y="3161454"/>
                  <a:pt x="11431" y="3161454"/>
                </a:cubicBezTo>
                <a:lnTo>
                  <a:pt x="0" y="3163762"/>
                </a:lnTo>
                <a:lnTo>
                  <a:pt x="0" y="555648"/>
                </a:lnTo>
                <a:lnTo>
                  <a:pt x="22318" y="546403"/>
                </a:lnTo>
                <a:cubicBezTo>
                  <a:pt x="29979" y="538742"/>
                  <a:pt x="34717" y="528159"/>
                  <a:pt x="34717" y="516469"/>
                </a:cubicBezTo>
                <a:cubicBezTo>
                  <a:pt x="34717" y="504779"/>
                  <a:pt x="29979" y="494196"/>
                  <a:pt x="22318" y="486535"/>
                </a:cubicBezTo>
                <a:lnTo>
                  <a:pt x="0" y="477291"/>
                </a:lnTo>
                <a:lnTo>
                  <a:pt x="0" y="242993"/>
                </a:lnTo>
                <a:lnTo>
                  <a:pt x="0" y="152400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rgbClr val="E1E2E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980000">
            <a:normAutofit/>
          </a:bodyPr>
          <a:lstStyle/>
          <a:p>
            <a:pPr algn="ctr" eaLnBrk="1" hangingPunct="1">
              <a:lnSpc>
                <a:spcPct val="130000"/>
              </a:lnSpc>
            </a:pP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MH_Text_2"/>
          <p:cNvSpPr/>
          <p:nvPr>
            <p:custDataLst>
              <p:tags r:id="rId6"/>
            </p:custDataLst>
          </p:nvPr>
        </p:nvSpPr>
        <p:spPr>
          <a:xfrm>
            <a:off x="7776679" y="2447857"/>
            <a:ext cx="3653321" cy="3392487"/>
          </a:xfrm>
          <a:prstGeom prst="rect">
            <a:avLst/>
          </a:prstGeom>
          <a:solidFill>
            <a:srgbClr val="628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hangingPunct="1"/>
            <a:r>
              <a:rPr lang="zh-CN" altLang="en-US" sz="2000" dirty="0" smtClean="0">
                <a:latin typeface="Arial" pitchFamily="34" charset="0"/>
                <a:ea typeface="黑体" pitchFamily="49" charset="-122"/>
              </a:rPr>
              <a:t>        </a:t>
            </a:r>
            <a:r>
              <a:rPr lang="en-US" altLang="zh-CN" sz="2000" dirty="0" smtClean="0">
                <a:latin typeface="Arial" pitchFamily="34" charset="0"/>
                <a:ea typeface="黑体" pitchFamily="49" charset="-122"/>
              </a:rPr>
              <a:t>“</a:t>
            </a:r>
            <a:r>
              <a:rPr lang="zh-CN" altLang="en-US" sz="2000" b="1" dirty="0" smtClean="0">
                <a:latin typeface="Arial" pitchFamily="34" charset="0"/>
                <a:ea typeface="黑体" pitchFamily="49" charset="-122"/>
              </a:rPr>
              <a:t>本标准设计的课程内容留有余地，以增强历史课程的开放性和弹性，一方面为教材编写留下一定的空间，另一方面也为各地区进行</a:t>
            </a:r>
            <a:r>
              <a:rPr lang="zh-CN" altLang="en-US" sz="2000" b="1" dirty="0" smtClean="0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乡土历史</a:t>
            </a:r>
            <a:r>
              <a:rPr lang="zh-CN" altLang="en-US" sz="2000" b="1" dirty="0" smtClean="0">
                <a:latin typeface="Arial" pitchFamily="34" charset="0"/>
                <a:ea typeface="黑体" pitchFamily="49" charset="-122"/>
              </a:rPr>
              <a:t>的教学提供便利，各地区可根据实际情况开发课程资源。</a:t>
            </a:r>
            <a:r>
              <a:rPr lang="en-US" altLang="zh-CN" sz="2000" b="1" dirty="0" smtClean="0">
                <a:latin typeface="Arial" pitchFamily="34" charset="0"/>
                <a:ea typeface="黑体" pitchFamily="49" charset="-122"/>
              </a:rPr>
              <a:t>”</a:t>
            </a:r>
            <a:endParaRPr lang="en-US" altLang="zh-CN" sz="2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" name="Picture 9" descr="A000220150318L62PP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3479" y="3180043"/>
            <a:ext cx="3225041" cy="177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655917" y="1582953"/>
            <a:ext cx="4224199" cy="41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初中综合实践活动课程标准</a:t>
            </a: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04317" y="1549532"/>
            <a:ext cx="4303367" cy="41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历史课程标准</a:t>
            </a: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2011</a:t>
            </a:r>
            <a:r>
              <a:rPr lang="zh-CN" altLang="en-US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年版）</a:t>
            </a: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举例</a:t>
            </a:r>
            <a:r>
              <a:rPr lang="en-US" altLang="zh-CN" sz="4000" b="1" dirty="0" smtClean="0"/>
              <a:t>3</a:t>
            </a:r>
            <a:r>
              <a:rPr lang="zh-CN" altLang="en-US" sz="4000" b="1" dirty="0"/>
              <a:t> </a:t>
            </a:r>
            <a:r>
              <a:rPr lang="zh-CN" altLang="en-US" sz="4000" b="1" dirty="0" smtClean="0"/>
              <a:t>  </a:t>
            </a:r>
            <a:r>
              <a:rPr lang="zh-CN" altLang="en-US" b="1" dirty="0" smtClean="0"/>
              <a:t>与地方史结合</a:t>
            </a:r>
            <a:endParaRPr lang="zh-CN" altLang="en-US" b="1" dirty="0"/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980440" y="1429703"/>
            <a:ext cx="99618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1、《</a:t>
            </a: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五四爱国运动和中国共产党的成立</a:t>
            </a:r>
            <a:r>
              <a:rPr lang="en-US" altLang="zh-CN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 五</a:t>
            </a: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四广场</a:t>
            </a:r>
            <a:endParaRPr lang="en-US" altLang="zh-CN" sz="2800" b="1" dirty="0">
              <a:solidFill>
                <a:srgbClr val="000000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2、《</a:t>
            </a: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秦王扫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六合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》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                                            胶南琅琊台</a:t>
            </a:r>
            <a:endParaRPr lang="en-US" altLang="zh-CN" sz="2800" b="1" dirty="0">
              <a:solidFill>
                <a:srgbClr val="000000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3、《</a:t>
            </a: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戊戌变法 </a:t>
            </a:r>
            <a:r>
              <a:rPr lang="en-US" altLang="zh-CN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 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                         康有为</a:t>
            </a: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故居</a:t>
            </a:r>
          </a:p>
        </p:txBody>
      </p:sp>
      <p:pic>
        <p:nvPicPr>
          <p:cNvPr id="114690" name="Picture 2" descr="http://pic24.nipic.com/20121017/2188743_220717602000_2.jpg"/>
          <p:cNvPicPr>
            <a:picLocks noChangeAspect="1" noChangeArrowheads="1"/>
          </p:cNvPicPr>
          <p:nvPr/>
        </p:nvPicPr>
        <p:blipFill>
          <a:blip r:embed="rId5" cstate="print"/>
          <a:srcRect b="6831"/>
          <a:stretch>
            <a:fillRect/>
          </a:stretch>
        </p:blipFill>
        <p:spPr bwMode="auto">
          <a:xfrm>
            <a:off x="414655" y="3685195"/>
            <a:ext cx="3456305" cy="2273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4692" name="Picture 4" descr="http://s10.sinaimg.cn/middle/6609be80tbe3159de6f19&amp;6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7056" y="3672839"/>
            <a:ext cx="3462814" cy="2308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4694" name="Picture 6" descr="http://a2.att.hudong.com/64/19/013000001699801212951942024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8495" y="3718560"/>
            <a:ext cx="3398761" cy="2279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_副本.jpg"/>
          <p:cNvPicPr>
            <a:picLocks noChangeAspect="1"/>
          </p:cNvPicPr>
          <p:nvPr/>
        </p:nvPicPr>
        <p:blipFill>
          <a:blip r:embed="rId4"/>
          <a:srcRect b="1660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5999" y="972345"/>
            <a:ext cx="5882640" cy="3633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+mn-ea"/>
                <a:ea typeface="+mn-ea"/>
              </a:rPr>
              <a:t>   “教育的最后目标是使每个分立的课程所发生的影响纠结在一块儿，构成一个有机体似的境界，让学生的身心都沉浸在其中。”</a:t>
            </a:r>
            <a:endParaRPr lang="en-US" altLang="zh-CN" sz="3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algn="r" eaLnBrk="1" fontAlgn="auto" hangingPunct="1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ea typeface="+mn-ea"/>
              </a:rPr>
              <a:t>——</a:t>
            </a:r>
            <a:r>
              <a:rPr lang="zh-CN" altLang="en-US" sz="3200" b="1" dirty="0" smtClean="0">
                <a:solidFill>
                  <a:srgbClr val="000000"/>
                </a:solidFill>
                <a:latin typeface="+mn-ea"/>
                <a:ea typeface="+mn-ea"/>
              </a:rPr>
              <a:t>叶圣陶</a:t>
            </a:r>
            <a:endParaRPr lang="zh-CN" altLang="en-US" sz="32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mg3.fengniao.com/album/upload/2/230/45883/9176492_600.jpg"/>
          <p:cNvPicPr>
            <a:picLocks noChangeAspect="1" noChangeArrowheads="1"/>
          </p:cNvPicPr>
          <p:nvPr/>
        </p:nvPicPr>
        <p:blipFill>
          <a:blip r:embed="rId4"/>
          <a:srcRect b="18062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2529" name="矩形 1"/>
          <p:cNvSpPr>
            <a:spLocks noChangeArrowheads="1"/>
          </p:cNvSpPr>
          <p:nvPr/>
        </p:nvSpPr>
        <p:spPr bwMode="auto">
          <a:xfrm>
            <a:off x="1790597" y="1400297"/>
            <a:ext cx="8874125" cy="165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5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5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“ </a:t>
            </a:r>
            <a:r>
              <a:rPr lang="zh-CN" altLang="en-US" sz="5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高山仰止，景行行止；</a:t>
            </a:r>
          </a:p>
          <a:p>
            <a:pPr eaLnBrk="1" hangingPunct="1">
              <a:lnSpc>
                <a:spcPts val="52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5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虽不能至，然心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向往</a:t>
            </a:r>
            <a:r>
              <a:rPr lang="zh-CN" altLang="en-US" sz="5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之。”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57625" y="2660469"/>
            <a:ext cx="4476750" cy="793296"/>
          </a:xfrm>
        </p:spPr>
        <p:txBody>
          <a:bodyPr>
            <a:noAutofit/>
          </a:bodyPr>
          <a:lstStyle/>
          <a:p>
            <a:r>
              <a:rPr lang="zh-CN" altLang="en-US" sz="6600" b="1" dirty="0" smtClean="0">
                <a:latin typeface="+mj-lt"/>
                <a:ea typeface="+mj-ea"/>
              </a:rPr>
              <a:t>谢谢</a:t>
            </a:r>
            <a:endParaRPr lang="en-US" altLang="zh-CN" sz="6600" b="1" dirty="0" smtClean="0">
              <a:latin typeface="+mj-lt"/>
              <a:ea typeface="+mj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937800" y="3565114"/>
            <a:ext cx="4316400" cy="709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sz="1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  <a:ea typeface="+mn-ea"/>
                <a:cs typeface="+mn-cs"/>
              </a:defRPr>
            </a:lvl1pPr>
            <a:lvl2pPr marL="35750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 smtClean="0">
                <a:latin typeface="+mn-lt"/>
              </a:rPr>
              <a:t>THANK YOU FOR YOUR ATTENTION</a:t>
            </a: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  <a:p>
            <a:pPr>
              <a:defRPr/>
            </a:pPr>
            <a:endParaRPr lang="en-US" altLang="zh-CN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88478" y="940038"/>
            <a:ext cx="7819402" cy="4308872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latin typeface="+mn-ea"/>
                <a:ea typeface="+mn-ea"/>
              </a:rPr>
              <a:t>一、与生活整合</a:t>
            </a:r>
            <a:endParaRPr lang="en-US" altLang="zh-CN" sz="66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sz="36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sz="6600" b="1" dirty="0" smtClean="0">
                <a:solidFill>
                  <a:schemeClr val="bg1"/>
                </a:solidFill>
                <a:latin typeface="+mn-ea"/>
                <a:ea typeface="+mn-ea"/>
              </a:rPr>
              <a:t>二、与学科整合</a:t>
            </a:r>
            <a:endParaRPr lang="en-US" altLang="zh-CN" sz="66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sz="40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sz="6600" b="1" dirty="0" smtClean="0">
                <a:solidFill>
                  <a:schemeClr val="bg1"/>
                </a:solidFill>
                <a:latin typeface="+mn-ea"/>
                <a:ea typeface="+mn-ea"/>
              </a:rPr>
              <a:t>三、与乡土整合</a:t>
            </a:r>
            <a:endParaRPr lang="zh-CN" altLang="en-US" sz="6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4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一、与生活整合</a:t>
            </a:r>
            <a:endParaRPr lang="zh-CN" altLang="en-US" sz="4000" b="1" dirty="0"/>
          </a:p>
        </p:txBody>
      </p:sp>
      <p:sp>
        <p:nvSpPr>
          <p:cNvPr id="11" name="MH_SubTitle_1"/>
          <p:cNvSpPr/>
          <p:nvPr>
            <p:custDataLst>
              <p:tags r:id="rId3"/>
            </p:custDataLst>
          </p:nvPr>
        </p:nvSpPr>
        <p:spPr>
          <a:xfrm>
            <a:off x="532298" y="1489075"/>
            <a:ext cx="4337050" cy="4722813"/>
          </a:xfrm>
          <a:custGeom>
            <a:avLst/>
            <a:gdLst>
              <a:gd name="connsiteX0" fmla="*/ 4225707 w 4387423"/>
              <a:gd name="connsiteY0" fmla="*/ 474136 h 3234796"/>
              <a:gd name="connsiteX1" fmla="*/ 4183374 w 4387423"/>
              <a:gd name="connsiteY1" fmla="*/ 516469 h 3234796"/>
              <a:gd name="connsiteX2" fmla="*/ 4225707 w 4387423"/>
              <a:gd name="connsiteY2" fmla="*/ 558802 h 3234796"/>
              <a:gd name="connsiteX3" fmla="*/ 4268040 w 4387423"/>
              <a:gd name="connsiteY3" fmla="*/ 516469 h 3234796"/>
              <a:gd name="connsiteX4" fmla="*/ 4225707 w 4387423"/>
              <a:gd name="connsiteY4" fmla="*/ 474136 h 3234796"/>
              <a:gd name="connsiteX5" fmla="*/ 4056374 w 4387423"/>
              <a:gd name="connsiteY5" fmla="*/ 474136 h 3234796"/>
              <a:gd name="connsiteX6" fmla="*/ 4014041 w 4387423"/>
              <a:gd name="connsiteY6" fmla="*/ 516469 h 3234796"/>
              <a:gd name="connsiteX7" fmla="*/ 4056374 w 4387423"/>
              <a:gd name="connsiteY7" fmla="*/ 558802 h 3234796"/>
              <a:gd name="connsiteX8" fmla="*/ 4098707 w 4387423"/>
              <a:gd name="connsiteY8" fmla="*/ 516469 h 3234796"/>
              <a:gd name="connsiteX9" fmla="*/ 4056374 w 4387423"/>
              <a:gd name="connsiteY9" fmla="*/ 474136 h 3234796"/>
              <a:gd name="connsiteX10" fmla="*/ 3887041 w 4387423"/>
              <a:gd name="connsiteY10" fmla="*/ 474136 h 3234796"/>
              <a:gd name="connsiteX11" fmla="*/ 3844708 w 4387423"/>
              <a:gd name="connsiteY11" fmla="*/ 516469 h 3234796"/>
              <a:gd name="connsiteX12" fmla="*/ 3887041 w 4387423"/>
              <a:gd name="connsiteY12" fmla="*/ 558802 h 3234796"/>
              <a:gd name="connsiteX13" fmla="*/ 3929374 w 4387423"/>
              <a:gd name="connsiteY13" fmla="*/ 516469 h 3234796"/>
              <a:gd name="connsiteX14" fmla="*/ 3887041 w 4387423"/>
              <a:gd name="connsiteY14" fmla="*/ 474136 h 3234796"/>
              <a:gd name="connsiteX15" fmla="*/ 3717708 w 4387423"/>
              <a:gd name="connsiteY15" fmla="*/ 474136 h 3234796"/>
              <a:gd name="connsiteX16" fmla="*/ 3675375 w 4387423"/>
              <a:gd name="connsiteY16" fmla="*/ 516469 h 3234796"/>
              <a:gd name="connsiteX17" fmla="*/ 3717708 w 4387423"/>
              <a:gd name="connsiteY17" fmla="*/ 558802 h 3234796"/>
              <a:gd name="connsiteX18" fmla="*/ 3760041 w 4387423"/>
              <a:gd name="connsiteY18" fmla="*/ 516469 h 3234796"/>
              <a:gd name="connsiteX19" fmla="*/ 3717708 w 4387423"/>
              <a:gd name="connsiteY19" fmla="*/ 474136 h 3234796"/>
              <a:gd name="connsiteX20" fmla="*/ 3548375 w 4387423"/>
              <a:gd name="connsiteY20" fmla="*/ 474136 h 3234796"/>
              <a:gd name="connsiteX21" fmla="*/ 3506042 w 4387423"/>
              <a:gd name="connsiteY21" fmla="*/ 516469 h 3234796"/>
              <a:gd name="connsiteX22" fmla="*/ 3548375 w 4387423"/>
              <a:gd name="connsiteY22" fmla="*/ 558802 h 3234796"/>
              <a:gd name="connsiteX23" fmla="*/ 3590708 w 4387423"/>
              <a:gd name="connsiteY23" fmla="*/ 516469 h 3234796"/>
              <a:gd name="connsiteX24" fmla="*/ 3548375 w 4387423"/>
              <a:gd name="connsiteY24" fmla="*/ 474136 h 3234796"/>
              <a:gd name="connsiteX25" fmla="*/ 3379042 w 4387423"/>
              <a:gd name="connsiteY25" fmla="*/ 474136 h 3234796"/>
              <a:gd name="connsiteX26" fmla="*/ 3336709 w 4387423"/>
              <a:gd name="connsiteY26" fmla="*/ 516469 h 3234796"/>
              <a:gd name="connsiteX27" fmla="*/ 3379042 w 4387423"/>
              <a:gd name="connsiteY27" fmla="*/ 558802 h 3234796"/>
              <a:gd name="connsiteX28" fmla="*/ 3421375 w 4387423"/>
              <a:gd name="connsiteY28" fmla="*/ 516469 h 3234796"/>
              <a:gd name="connsiteX29" fmla="*/ 3379042 w 4387423"/>
              <a:gd name="connsiteY29" fmla="*/ 474136 h 3234796"/>
              <a:gd name="connsiteX30" fmla="*/ 3209709 w 4387423"/>
              <a:gd name="connsiteY30" fmla="*/ 474136 h 3234796"/>
              <a:gd name="connsiteX31" fmla="*/ 3167376 w 4387423"/>
              <a:gd name="connsiteY31" fmla="*/ 516469 h 3234796"/>
              <a:gd name="connsiteX32" fmla="*/ 3209709 w 4387423"/>
              <a:gd name="connsiteY32" fmla="*/ 558802 h 3234796"/>
              <a:gd name="connsiteX33" fmla="*/ 3252042 w 4387423"/>
              <a:gd name="connsiteY33" fmla="*/ 516469 h 3234796"/>
              <a:gd name="connsiteX34" fmla="*/ 3209709 w 4387423"/>
              <a:gd name="connsiteY34" fmla="*/ 474136 h 3234796"/>
              <a:gd name="connsiteX35" fmla="*/ 3040376 w 4387423"/>
              <a:gd name="connsiteY35" fmla="*/ 474136 h 3234796"/>
              <a:gd name="connsiteX36" fmla="*/ 2998043 w 4387423"/>
              <a:gd name="connsiteY36" fmla="*/ 516469 h 3234796"/>
              <a:gd name="connsiteX37" fmla="*/ 3040376 w 4387423"/>
              <a:gd name="connsiteY37" fmla="*/ 558802 h 3234796"/>
              <a:gd name="connsiteX38" fmla="*/ 3082709 w 4387423"/>
              <a:gd name="connsiteY38" fmla="*/ 516469 h 3234796"/>
              <a:gd name="connsiteX39" fmla="*/ 3040376 w 4387423"/>
              <a:gd name="connsiteY39" fmla="*/ 474136 h 3234796"/>
              <a:gd name="connsiteX40" fmla="*/ 2871043 w 4387423"/>
              <a:gd name="connsiteY40" fmla="*/ 474136 h 3234796"/>
              <a:gd name="connsiteX41" fmla="*/ 2828710 w 4387423"/>
              <a:gd name="connsiteY41" fmla="*/ 516469 h 3234796"/>
              <a:gd name="connsiteX42" fmla="*/ 2871043 w 4387423"/>
              <a:gd name="connsiteY42" fmla="*/ 558802 h 3234796"/>
              <a:gd name="connsiteX43" fmla="*/ 2913376 w 4387423"/>
              <a:gd name="connsiteY43" fmla="*/ 516469 h 3234796"/>
              <a:gd name="connsiteX44" fmla="*/ 2871043 w 4387423"/>
              <a:gd name="connsiteY44" fmla="*/ 474136 h 3234796"/>
              <a:gd name="connsiteX45" fmla="*/ 2701710 w 4387423"/>
              <a:gd name="connsiteY45" fmla="*/ 474136 h 3234796"/>
              <a:gd name="connsiteX46" fmla="*/ 2659377 w 4387423"/>
              <a:gd name="connsiteY46" fmla="*/ 516469 h 3234796"/>
              <a:gd name="connsiteX47" fmla="*/ 2701710 w 4387423"/>
              <a:gd name="connsiteY47" fmla="*/ 558802 h 3234796"/>
              <a:gd name="connsiteX48" fmla="*/ 2744043 w 4387423"/>
              <a:gd name="connsiteY48" fmla="*/ 516469 h 3234796"/>
              <a:gd name="connsiteX49" fmla="*/ 2701710 w 4387423"/>
              <a:gd name="connsiteY49" fmla="*/ 474136 h 3234796"/>
              <a:gd name="connsiteX50" fmla="*/ 2532377 w 4387423"/>
              <a:gd name="connsiteY50" fmla="*/ 474136 h 3234796"/>
              <a:gd name="connsiteX51" fmla="*/ 2490044 w 4387423"/>
              <a:gd name="connsiteY51" fmla="*/ 516469 h 3234796"/>
              <a:gd name="connsiteX52" fmla="*/ 2532377 w 4387423"/>
              <a:gd name="connsiteY52" fmla="*/ 558802 h 3234796"/>
              <a:gd name="connsiteX53" fmla="*/ 2574710 w 4387423"/>
              <a:gd name="connsiteY53" fmla="*/ 516469 h 3234796"/>
              <a:gd name="connsiteX54" fmla="*/ 2532377 w 4387423"/>
              <a:gd name="connsiteY54" fmla="*/ 474136 h 3234796"/>
              <a:gd name="connsiteX55" fmla="*/ 2363044 w 4387423"/>
              <a:gd name="connsiteY55" fmla="*/ 474136 h 3234796"/>
              <a:gd name="connsiteX56" fmla="*/ 2320711 w 4387423"/>
              <a:gd name="connsiteY56" fmla="*/ 516469 h 3234796"/>
              <a:gd name="connsiteX57" fmla="*/ 2363044 w 4387423"/>
              <a:gd name="connsiteY57" fmla="*/ 558802 h 3234796"/>
              <a:gd name="connsiteX58" fmla="*/ 2405377 w 4387423"/>
              <a:gd name="connsiteY58" fmla="*/ 516469 h 3234796"/>
              <a:gd name="connsiteX59" fmla="*/ 2363044 w 4387423"/>
              <a:gd name="connsiteY59" fmla="*/ 474136 h 3234796"/>
              <a:gd name="connsiteX60" fmla="*/ 2193711 w 4387423"/>
              <a:gd name="connsiteY60" fmla="*/ 474136 h 3234796"/>
              <a:gd name="connsiteX61" fmla="*/ 2151378 w 4387423"/>
              <a:gd name="connsiteY61" fmla="*/ 516469 h 3234796"/>
              <a:gd name="connsiteX62" fmla="*/ 2193711 w 4387423"/>
              <a:gd name="connsiteY62" fmla="*/ 558802 h 3234796"/>
              <a:gd name="connsiteX63" fmla="*/ 2236044 w 4387423"/>
              <a:gd name="connsiteY63" fmla="*/ 516469 h 3234796"/>
              <a:gd name="connsiteX64" fmla="*/ 2193711 w 4387423"/>
              <a:gd name="connsiteY64" fmla="*/ 474136 h 3234796"/>
              <a:gd name="connsiteX65" fmla="*/ 2024378 w 4387423"/>
              <a:gd name="connsiteY65" fmla="*/ 474136 h 3234796"/>
              <a:gd name="connsiteX66" fmla="*/ 1982045 w 4387423"/>
              <a:gd name="connsiteY66" fmla="*/ 516469 h 3234796"/>
              <a:gd name="connsiteX67" fmla="*/ 2024378 w 4387423"/>
              <a:gd name="connsiteY67" fmla="*/ 558802 h 3234796"/>
              <a:gd name="connsiteX68" fmla="*/ 2066711 w 4387423"/>
              <a:gd name="connsiteY68" fmla="*/ 516469 h 3234796"/>
              <a:gd name="connsiteX69" fmla="*/ 2024378 w 4387423"/>
              <a:gd name="connsiteY69" fmla="*/ 474136 h 3234796"/>
              <a:gd name="connsiteX70" fmla="*/ 1855045 w 4387423"/>
              <a:gd name="connsiteY70" fmla="*/ 474136 h 3234796"/>
              <a:gd name="connsiteX71" fmla="*/ 1812712 w 4387423"/>
              <a:gd name="connsiteY71" fmla="*/ 516469 h 3234796"/>
              <a:gd name="connsiteX72" fmla="*/ 1855045 w 4387423"/>
              <a:gd name="connsiteY72" fmla="*/ 558802 h 3234796"/>
              <a:gd name="connsiteX73" fmla="*/ 1897378 w 4387423"/>
              <a:gd name="connsiteY73" fmla="*/ 516469 h 3234796"/>
              <a:gd name="connsiteX74" fmla="*/ 1855045 w 4387423"/>
              <a:gd name="connsiteY74" fmla="*/ 474136 h 3234796"/>
              <a:gd name="connsiteX75" fmla="*/ 1685712 w 4387423"/>
              <a:gd name="connsiteY75" fmla="*/ 474136 h 3234796"/>
              <a:gd name="connsiteX76" fmla="*/ 1643379 w 4387423"/>
              <a:gd name="connsiteY76" fmla="*/ 516469 h 3234796"/>
              <a:gd name="connsiteX77" fmla="*/ 1685712 w 4387423"/>
              <a:gd name="connsiteY77" fmla="*/ 558802 h 3234796"/>
              <a:gd name="connsiteX78" fmla="*/ 1728045 w 4387423"/>
              <a:gd name="connsiteY78" fmla="*/ 516469 h 3234796"/>
              <a:gd name="connsiteX79" fmla="*/ 1685712 w 4387423"/>
              <a:gd name="connsiteY79" fmla="*/ 474136 h 3234796"/>
              <a:gd name="connsiteX80" fmla="*/ 1516379 w 4387423"/>
              <a:gd name="connsiteY80" fmla="*/ 474136 h 3234796"/>
              <a:gd name="connsiteX81" fmla="*/ 1474046 w 4387423"/>
              <a:gd name="connsiteY81" fmla="*/ 516469 h 3234796"/>
              <a:gd name="connsiteX82" fmla="*/ 1516379 w 4387423"/>
              <a:gd name="connsiteY82" fmla="*/ 558802 h 3234796"/>
              <a:gd name="connsiteX83" fmla="*/ 1558712 w 4387423"/>
              <a:gd name="connsiteY83" fmla="*/ 516469 h 3234796"/>
              <a:gd name="connsiteX84" fmla="*/ 1516379 w 4387423"/>
              <a:gd name="connsiteY84" fmla="*/ 474136 h 3234796"/>
              <a:gd name="connsiteX85" fmla="*/ 1347046 w 4387423"/>
              <a:gd name="connsiteY85" fmla="*/ 474136 h 3234796"/>
              <a:gd name="connsiteX86" fmla="*/ 1304713 w 4387423"/>
              <a:gd name="connsiteY86" fmla="*/ 516469 h 3234796"/>
              <a:gd name="connsiteX87" fmla="*/ 1347046 w 4387423"/>
              <a:gd name="connsiteY87" fmla="*/ 558802 h 3234796"/>
              <a:gd name="connsiteX88" fmla="*/ 1389379 w 4387423"/>
              <a:gd name="connsiteY88" fmla="*/ 516469 h 3234796"/>
              <a:gd name="connsiteX89" fmla="*/ 1347046 w 4387423"/>
              <a:gd name="connsiteY89" fmla="*/ 474136 h 3234796"/>
              <a:gd name="connsiteX90" fmla="*/ 1177713 w 4387423"/>
              <a:gd name="connsiteY90" fmla="*/ 474136 h 3234796"/>
              <a:gd name="connsiteX91" fmla="*/ 1135381 w 4387423"/>
              <a:gd name="connsiteY91" fmla="*/ 516469 h 3234796"/>
              <a:gd name="connsiteX92" fmla="*/ 1177713 w 4387423"/>
              <a:gd name="connsiteY92" fmla="*/ 558802 h 3234796"/>
              <a:gd name="connsiteX93" fmla="*/ 1220046 w 4387423"/>
              <a:gd name="connsiteY93" fmla="*/ 516469 h 3234796"/>
              <a:gd name="connsiteX94" fmla="*/ 1177713 w 4387423"/>
              <a:gd name="connsiteY94" fmla="*/ 474136 h 3234796"/>
              <a:gd name="connsiteX95" fmla="*/ 1008381 w 4387423"/>
              <a:gd name="connsiteY95" fmla="*/ 474136 h 3234796"/>
              <a:gd name="connsiteX96" fmla="*/ 966048 w 4387423"/>
              <a:gd name="connsiteY96" fmla="*/ 516469 h 3234796"/>
              <a:gd name="connsiteX97" fmla="*/ 1008381 w 4387423"/>
              <a:gd name="connsiteY97" fmla="*/ 558802 h 3234796"/>
              <a:gd name="connsiteX98" fmla="*/ 1050714 w 4387423"/>
              <a:gd name="connsiteY98" fmla="*/ 516469 h 3234796"/>
              <a:gd name="connsiteX99" fmla="*/ 1008381 w 4387423"/>
              <a:gd name="connsiteY99" fmla="*/ 474136 h 3234796"/>
              <a:gd name="connsiteX100" fmla="*/ 839048 w 4387423"/>
              <a:gd name="connsiteY100" fmla="*/ 474136 h 3234796"/>
              <a:gd name="connsiteX101" fmla="*/ 796716 w 4387423"/>
              <a:gd name="connsiteY101" fmla="*/ 516469 h 3234796"/>
              <a:gd name="connsiteX102" fmla="*/ 839048 w 4387423"/>
              <a:gd name="connsiteY102" fmla="*/ 558802 h 3234796"/>
              <a:gd name="connsiteX103" fmla="*/ 881381 w 4387423"/>
              <a:gd name="connsiteY103" fmla="*/ 516469 h 3234796"/>
              <a:gd name="connsiteX104" fmla="*/ 839048 w 4387423"/>
              <a:gd name="connsiteY104" fmla="*/ 474136 h 3234796"/>
              <a:gd name="connsiteX105" fmla="*/ 669716 w 4387423"/>
              <a:gd name="connsiteY105" fmla="*/ 474136 h 3234796"/>
              <a:gd name="connsiteX106" fmla="*/ 627383 w 4387423"/>
              <a:gd name="connsiteY106" fmla="*/ 516469 h 3234796"/>
              <a:gd name="connsiteX107" fmla="*/ 669716 w 4387423"/>
              <a:gd name="connsiteY107" fmla="*/ 558802 h 3234796"/>
              <a:gd name="connsiteX108" fmla="*/ 712049 w 4387423"/>
              <a:gd name="connsiteY108" fmla="*/ 516469 h 3234796"/>
              <a:gd name="connsiteX109" fmla="*/ 669716 w 4387423"/>
              <a:gd name="connsiteY109" fmla="*/ 474136 h 3234796"/>
              <a:gd name="connsiteX110" fmla="*/ 500382 w 4387423"/>
              <a:gd name="connsiteY110" fmla="*/ 474136 h 3234796"/>
              <a:gd name="connsiteX111" fmla="*/ 458049 w 4387423"/>
              <a:gd name="connsiteY111" fmla="*/ 516469 h 3234796"/>
              <a:gd name="connsiteX112" fmla="*/ 500382 w 4387423"/>
              <a:gd name="connsiteY112" fmla="*/ 558802 h 3234796"/>
              <a:gd name="connsiteX113" fmla="*/ 542715 w 4387423"/>
              <a:gd name="connsiteY113" fmla="*/ 516469 h 3234796"/>
              <a:gd name="connsiteX114" fmla="*/ 500382 w 4387423"/>
              <a:gd name="connsiteY114" fmla="*/ 474136 h 3234796"/>
              <a:gd name="connsiteX115" fmla="*/ 331050 w 4387423"/>
              <a:gd name="connsiteY115" fmla="*/ 474136 h 3234796"/>
              <a:gd name="connsiteX116" fmla="*/ 288717 w 4387423"/>
              <a:gd name="connsiteY116" fmla="*/ 516469 h 3234796"/>
              <a:gd name="connsiteX117" fmla="*/ 331050 w 4387423"/>
              <a:gd name="connsiteY117" fmla="*/ 558802 h 3234796"/>
              <a:gd name="connsiteX118" fmla="*/ 373382 w 4387423"/>
              <a:gd name="connsiteY118" fmla="*/ 516469 h 3234796"/>
              <a:gd name="connsiteX119" fmla="*/ 331050 w 4387423"/>
              <a:gd name="connsiteY119" fmla="*/ 474136 h 3234796"/>
              <a:gd name="connsiteX120" fmla="*/ 161717 w 4387423"/>
              <a:gd name="connsiteY120" fmla="*/ 474136 h 3234796"/>
              <a:gd name="connsiteX121" fmla="*/ 119384 w 4387423"/>
              <a:gd name="connsiteY121" fmla="*/ 516469 h 3234796"/>
              <a:gd name="connsiteX122" fmla="*/ 161717 w 4387423"/>
              <a:gd name="connsiteY122" fmla="*/ 558802 h 3234796"/>
              <a:gd name="connsiteX123" fmla="*/ 204050 w 4387423"/>
              <a:gd name="connsiteY123" fmla="*/ 516469 h 3234796"/>
              <a:gd name="connsiteX124" fmla="*/ 161717 w 4387423"/>
              <a:gd name="connsiteY124" fmla="*/ 474136 h 3234796"/>
              <a:gd name="connsiteX125" fmla="*/ 0 w 4387423"/>
              <a:gd name="connsiteY125" fmla="*/ 0 h 3234796"/>
              <a:gd name="connsiteX126" fmla="*/ 4387423 w 4387423"/>
              <a:gd name="connsiteY126" fmla="*/ 0 h 3234796"/>
              <a:gd name="connsiteX127" fmla="*/ 4387423 w 4387423"/>
              <a:gd name="connsiteY127" fmla="*/ 152400 h 3234796"/>
              <a:gd name="connsiteX128" fmla="*/ 4387423 w 4387423"/>
              <a:gd name="connsiteY128" fmla="*/ 242993 h 3234796"/>
              <a:gd name="connsiteX129" fmla="*/ 4387423 w 4387423"/>
              <a:gd name="connsiteY129" fmla="*/ 477291 h 3234796"/>
              <a:gd name="connsiteX130" fmla="*/ 4365106 w 4387423"/>
              <a:gd name="connsiteY130" fmla="*/ 486535 h 3234796"/>
              <a:gd name="connsiteX131" fmla="*/ 4352707 w 4387423"/>
              <a:gd name="connsiteY131" fmla="*/ 516469 h 3234796"/>
              <a:gd name="connsiteX132" fmla="*/ 4365106 w 4387423"/>
              <a:gd name="connsiteY132" fmla="*/ 546403 h 3234796"/>
              <a:gd name="connsiteX133" fmla="*/ 4387423 w 4387423"/>
              <a:gd name="connsiteY133" fmla="*/ 555647 h 3234796"/>
              <a:gd name="connsiteX134" fmla="*/ 4387423 w 4387423"/>
              <a:gd name="connsiteY134" fmla="*/ 3164104 h 3234796"/>
              <a:gd name="connsiteX135" fmla="*/ 4369407 w 4387423"/>
              <a:gd name="connsiteY135" fmla="*/ 3167742 h 3234796"/>
              <a:gd name="connsiteX136" fmla="*/ 4326828 w 4387423"/>
              <a:gd name="connsiteY136" fmla="*/ 3210321 h 3234796"/>
              <a:gd name="connsiteX137" fmla="*/ 4321886 w 4387423"/>
              <a:gd name="connsiteY137" fmla="*/ 3234796 h 3234796"/>
              <a:gd name="connsiteX138" fmla="*/ 4248202 w 4387423"/>
              <a:gd name="connsiteY138" fmla="*/ 3234796 h 3234796"/>
              <a:gd name="connsiteX139" fmla="*/ 4243261 w 4387423"/>
              <a:gd name="connsiteY139" fmla="*/ 3210321 h 3234796"/>
              <a:gd name="connsiteX140" fmla="*/ 4169538 w 4387423"/>
              <a:gd name="connsiteY140" fmla="*/ 3161454 h 3234796"/>
              <a:gd name="connsiteX141" fmla="*/ 4095816 w 4387423"/>
              <a:gd name="connsiteY141" fmla="*/ 3210321 h 3234796"/>
              <a:gd name="connsiteX142" fmla="*/ 4090874 w 4387423"/>
              <a:gd name="connsiteY142" fmla="*/ 3234796 h 3234796"/>
              <a:gd name="connsiteX143" fmla="*/ 4017196 w 4387423"/>
              <a:gd name="connsiteY143" fmla="*/ 3234796 h 3234796"/>
              <a:gd name="connsiteX144" fmla="*/ 4012255 w 4387423"/>
              <a:gd name="connsiteY144" fmla="*/ 3210321 h 3234796"/>
              <a:gd name="connsiteX145" fmla="*/ 3938532 w 4387423"/>
              <a:gd name="connsiteY145" fmla="*/ 3161454 h 3234796"/>
              <a:gd name="connsiteX146" fmla="*/ 3864810 w 4387423"/>
              <a:gd name="connsiteY146" fmla="*/ 3210321 h 3234796"/>
              <a:gd name="connsiteX147" fmla="*/ 3859868 w 4387423"/>
              <a:gd name="connsiteY147" fmla="*/ 3234796 h 3234796"/>
              <a:gd name="connsiteX148" fmla="*/ 3786190 w 4387423"/>
              <a:gd name="connsiteY148" fmla="*/ 3234796 h 3234796"/>
              <a:gd name="connsiteX149" fmla="*/ 3781249 w 4387423"/>
              <a:gd name="connsiteY149" fmla="*/ 3210321 h 3234796"/>
              <a:gd name="connsiteX150" fmla="*/ 3707526 w 4387423"/>
              <a:gd name="connsiteY150" fmla="*/ 3161454 h 3234796"/>
              <a:gd name="connsiteX151" fmla="*/ 3633804 w 4387423"/>
              <a:gd name="connsiteY151" fmla="*/ 3210321 h 3234796"/>
              <a:gd name="connsiteX152" fmla="*/ 3628863 w 4387423"/>
              <a:gd name="connsiteY152" fmla="*/ 3234796 h 3234796"/>
              <a:gd name="connsiteX153" fmla="*/ 3555184 w 4387423"/>
              <a:gd name="connsiteY153" fmla="*/ 3234796 h 3234796"/>
              <a:gd name="connsiteX154" fmla="*/ 3550243 w 4387423"/>
              <a:gd name="connsiteY154" fmla="*/ 3210321 h 3234796"/>
              <a:gd name="connsiteX155" fmla="*/ 3476520 w 4387423"/>
              <a:gd name="connsiteY155" fmla="*/ 3161454 h 3234796"/>
              <a:gd name="connsiteX156" fmla="*/ 3402798 w 4387423"/>
              <a:gd name="connsiteY156" fmla="*/ 3210321 h 3234796"/>
              <a:gd name="connsiteX157" fmla="*/ 3397856 w 4387423"/>
              <a:gd name="connsiteY157" fmla="*/ 3234796 h 3234796"/>
              <a:gd name="connsiteX158" fmla="*/ 3324178 w 4387423"/>
              <a:gd name="connsiteY158" fmla="*/ 3234796 h 3234796"/>
              <a:gd name="connsiteX159" fmla="*/ 3319237 w 4387423"/>
              <a:gd name="connsiteY159" fmla="*/ 3210321 h 3234796"/>
              <a:gd name="connsiteX160" fmla="*/ 3245514 w 4387423"/>
              <a:gd name="connsiteY160" fmla="*/ 3161454 h 3234796"/>
              <a:gd name="connsiteX161" fmla="*/ 3171792 w 4387423"/>
              <a:gd name="connsiteY161" fmla="*/ 3210321 h 3234796"/>
              <a:gd name="connsiteX162" fmla="*/ 3166850 w 4387423"/>
              <a:gd name="connsiteY162" fmla="*/ 3234796 h 3234796"/>
              <a:gd name="connsiteX163" fmla="*/ 3093172 w 4387423"/>
              <a:gd name="connsiteY163" fmla="*/ 3234796 h 3234796"/>
              <a:gd name="connsiteX164" fmla="*/ 3088230 w 4387423"/>
              <a:gd name="connsiteY164" fmla="*/ 3210321 h 3234796"/>
              <a:gd name="connsiteX165" fmla="*/ 3014508 w 4387423"/>
              <a:gd name="connsiteY165" fmla="*/ 3161454 h 3234796"/>
              <a:gd name="connsiteX166" fmla="*/ 2940786 w 4387423"/>
              <a:gd name="connsiteY166" fmla="*/ 3210321 h 3234796"/>
              <a:gd name="connsiteX167" fmla="*/ 2935844 w 4387423"/>
              <a:gd name="connsiteY167" fmla="*/ 3234796 h 3234796"/>
              <a:gd name="connsiteX168" fmla="*/ 2862166 w 4387423"/>
              <a:gd name="connsiteY168" fmla="*/ 3234796 h 3234796"/>
              <a:gd name="connsiteX169" fmla="*/ 2857224 w 4387423"/>
              <a:gd name="connsiteY169" fmla="*/ 3210321 h 3234796"/>
              <a:gd name="connsiteX170" fmla="*/ 2783502 w 4387423"/>
              <a:gd name="connsiteY170" fmla="*/ 3161454 h 3234796"/>
              <a:gd name="connsiteX171" fmla="*/ 2709780 w 4387423"/>
              <a:gd name="connsiteY171" fmla="*/ 3210321 h 3234796"/>
              <a:gd name="connsiteX172" fmla="*/ 2704838 w 4387423"/>
              <a:gd name="connsiteY172" fmla="*/ 3234796 h 3234796"/>
              <a:gd name="connsiteX173" fmla="*/ 2631160 w 4387423"/>
              <a:gd name="connsiteY173" fmla="*/ 3234796 h 3234796"/>
              <a:gd name="connsiteX174" fmla="*/ 2626219 w 4387423"/>
              <a:gd name="connsiteY174" fmla="*/ 3210321 h 3234796"/>
              <a:gd name="connsiteX175" fmla="*/ 2552496 w 4387423"/>
              <a:gd name="connsiteY175" fmla="*/ 3161454 h 3234796"/>
              <a:gd name="connsiteX176" fmla="*/ 2478774 w 4387423"/>
              <a:gd name="connsiteY176" fmla="*/ 3210321 h 3234796"/>
              <a:gd name="connsiteX177" fmla="*/ 2473832 w 4387423"/>
              <a:gd name="connsiteY177" fmla="*/ 3234796 h 3234796"/>
              <a:gd name="connsiteX178" fmla="*/ 2400154 w 4387423"/>
              <a:gd name="connsiteY178" fmla="*/ 3234796 h 3234796"/>
              <a:gd name="connsiteX179" fmla="*/ 2395213 w 4387423"/>
              <a:gd name="connsiteY179" fmla="*/ 3210321 h 3234796"/>
              <a:gd name="connsiteX180" fmla="*/ 2321490 w 4387423"/>
              <a:gd name="connsiteY180" fmla="*/ 3161454 h 3234796"/>
              <a:gd name="connsiteX181" fmla="*/ 2247768 w 4387423"/>
              <a:gd name="connsiteY181" fmla="*/ 3210321 h 3234796"/>
              <a:gd name="connsiteX182" fmla="*/ 2242826 w 4387423"/>
              <a:gd name="connsiteY182" fmla="*/ 3234796 h 3234796"/>
              <a:gd name="connsiteX183" fmla="*/ 2169148 w 4387423"/>
              <a:gd name="connsiteY183" fmla="*/ 3234796 h 3234796"/>
              <a:gd name="connsiteX184" fmla="*/ 2164207 w 4387423"/>
              <a:gd name="connsiteY184" fmla="*/ 3210321 h 3234796"/>
              <a:gd name="connsiteX185" fmla="*/ 2090484 w 4387423"/>
              <a:gd name="connsiteY185" fmla="*/ 3161454 h 3234796"/>
              <a:gd name="connsiteX186" fmla="*/ 2016762 w 4387423"/>
              <a:gd name="connsiteY186" fmla="*/ 3210321 h 3234796"/>
              <a:gd name="connsiteX187" fmla="*/ 2011820 w 4387423"/>
              <a:gd name="connsiteY187" fmla="*/ 3234796 h 3234796"/>
              <a:gd name="connsiteX188" fmla="*/ 1938142 w 4387423"/>
              <a:gd name="connsiteY188" fmla="*/ 3234796 h 3234796"/>
              <a:gd name="connsiteX189" fmla="*/ 1933201 w 4387423"/>
              <a:gd name="connsiteY189" fmla="*/ 3210321 h 3234796"/>
              <a:gd name="connsiteX190" fmla="*/ 1859478 w 4387423"/>
              <a:gd name="connsiteY190" fmla="*/ 3161454 h 3234796"/>
              <a:gd name="connsiteX191" fmla="*/ 1785756 w 4387423"/>
              <a:gd name="connsiteY191" fmla="*/ 3210321 h 3234796"/>
              <a:gd name="connsiteX192" fmla="*/ 1780814 w 4387423"/>
              <a:gd name="connsiteY192" fmla="*/ 3234796 h 3234796"/>
              <a:gd name="connsiteX193" fmla="*/ 1707136 w 4387423"/>
              <a:gd name="connsiteY193" fmla="*/ 3234796 h 3234796"/>
              <a:gd name="connsiteX194" fmla="*/ 1702195 w 4387423"/>
              <a:gd name="connsiteY194" fmla="*/ 3210321 h 3234796"/>
              <a:gd name="connsiteX195" fmla="*/ 1628472 w 4387423"/>
              <a:gd name="connsiteY195" fmla="*/ 3161454 h 3234796"/>
              <a:gd name="connsiteX196" fmla="*/ 1554750 w 4387423"/>
              <a:gd name="connsiteY196" fmla="*/ 3210321 h 3234796"/>
              <a:gd name="connsiteX197" fmla="*/ 1549808 w 4387423"/>
              <a:gd name="connsiteY197" fmla="*/ 3234796 h 3234796"/>
              <a:gd name="connsiteX198" fmla="*/ 1476130 w 4387423"/>
              <a:gd name="connsiteY198" fmla="*/ 3234796 h 3234796"/>
              <a:gd name="connsiteX199" fmla="*/ 1471189 w 4387423"/>
              <a:gd name="connsiteY199" fmla="*/ 3210321 h 3234796"/>
              <a:gd name="connsiteX200" fmla="*/ 1397466 w 4387423"/>
              <a:gd name="connsiteY200" fmla="*/ 3161454 h 3234796"/>
              <a:gd name="connsiteX201" fmla="*/ 1323744 w 4387423"/>
              <a:gd name="connsiteY201" fmla="*/ 3210321 h 3234796"/>
              <a:gd name="connsiteX202" fmla="*/ 1318802 w 4387423"/>
              <a:gd name="connsiteY202" fmla="*/ 3234796 h 3234796"/>
              <a:gd name="connsiteX203" fmla="*/ 1245124 w 4387423"/>
              <a:gd name="connsiteY203" fmla="*/ 3234796 h 3234796"/>
              <a:gd name="connsiteX204" fmla="*/ 1240183 w 4387423"/>
              <a:gd name="connsiteY204" fmla="*/ 3210321 h 3234796"/>
              <a:gd name="connsiteX205" fmla="*/ 1166461 w 4387423"/>
              <a:gd name="connsiteY205" fmla="*/ 3161454 h 3234796"/>
              <a:gd name="connsiteX206" fmla="*/ 1092739 w 4387423"/>
              <a:gd name="connsiteY206" fmla="*/ 3210321 h 3234796"/>
              <a:gd name="connsiteX207" fmla="*/ 1087797 w 4387423"/>
              <a:gd name="connsiteY207" fmla="*/ 3234796 h 3234796"/>
              <a:gd name="connsiteX208" fmla="*/ 1014119 w 4387423"/>
              <a:gd name="connsiteY208" fmla="*/ 3234796 h 3234796"/>
              <a:gd name="connsiteX209" fmla="*/ 1009178 w 4387423"/>
              <a:gd name="connsiteY209" fmla="*/ 3210321 h 3234796"/>
              <a:gd name="connsiteX210" fmla="*/ 935455 w 4387423"/>
              <a:gd name="connsiteY210" fmla="*/ 3161454 h 3234796"/>
              <a:gd name="connsiteX211" fmla="*/ 861733 w 4387423"/>
              <a:gd name="connsiteY211" fmla="*/ 3210321 h 3234796"/>
              <a:gd name="connsiteX212" fmla="*/ 856791 w 4387423"/>
              <a:gd name="connsiteY212" fmla="*/ 3234796 h 3234796"/>
              <a:gd name="connsiteX213" fmla="*/ 783113 w 4387423"/>
              <a:gd name="connsiteY213" fmla="*/ 3234796 h 3234796"/>
              <a:gd name="connsiteX214" fmla="*/ 778171 w 4387423"/>
              <a:gd name="connsiteY214" fmla="*/ 3210321 h 3234796"/>
              <a:gd name="connsiteX215" fmla="*/ 704449 w 4387423"/>
              <a:gd name="connsiteY215" fmla="*/ 3161454 h 3234796"/>
              <a:gd name="connsiteX216" fmla="*/ 630727 w 4387423"/>
              <a:gd name="connsiteY216" fmla="*/ 3210321 h 3234796"/>
              <a:gd name="connsiteX217" fmla="*/ 625785 w 4387423"/>
              <a:gd name="connsiteY217" fmla="*/ 3234796 h 3234796"/>
              <a:gd name="connsiteX218" fmla="*/ 552107 w 4387423"/>
              <a:gd name="connsiteY218" fmla="*/ 3234796 h 3234796"/>
              <a:gd name="connsiteX219" fmla="*/ 547165 w 4387423"/>
              <a:gd name="connsiteY219" fmla="*/ 3210321 h 3234796"/>
              <a:gd name="connsiteX220" fmla="*/ 473443 w 4387423"/>
              <a:gd name="connsiteY220" fmla="*/ 3161454 h 3234796"/>
              <a:gd name="connsiteX221" fmla="*/ 399721 w 4387423"/>
              <a:gd name="connsiteY221" fmla="*/ 3210321 h 3234796"/>
              <a:gd name="connsiteX222" fmla="*/ 394779 w 4387423"/>
              <a:gd name="connsiteY222" fmla="*/ 3234796 h 3234796"/>
              <a:gd name="connsiteX223" fmla="*/ 321101 w 4387423"/>
              <a:gd name="connsiteY223" fmla="*/ 3234796 h 3234796"/>
              <a:gd name="connsiteX224" fmla="*/ 316160 w 4387423"/>
              <a:gd name="connsiteY224" fmla="*/ 3210321 h 3234796"/>
              <a:gd name="connsiteX225" fmla="*/ 242438 w 4387423"/>
              <a:gd name="connsiteY225" fmla="*/ 3161454 h 3234796"/>
              <a:gd name="connsiteX226" fmla="*/ 168716 w 4387423"/>
              <a:gd name="connsiteY226" fmla="*/ 3210321 h 3234796"/>
              <a:gd name="connsiteX227" fmla="*/ 163774 w 4387423"/>
              <a:gd name="connsiteY227" fmla="*/ 3234796 h 3234796"/>
              <a:gd name="connsiteX228" fmla="*/ 90095 w 4387423"/>
              <a:gd name="connsiteY228" fmla="*/ 3234796 h 3234796"/>
              <a:gd name="connsiteX229" fmla="*/ 85153 w 4387423"/>
              <a:gd name="connsiteY229" fmla="*/ 3210321 h 3234796"/>
              <a:gd name="connsiteX230" fmla="*/ 11431 w 4387423"/>
              <a:gd name="connsiteY230" fmla="*/ 3161454 h 3234796"/>
              <a:gd name="connsiteX231" fmla="*/ 0 w 4387423"/>
              <a:gd name="connsiteY231" fmla="*/ 3163762 h 3234796"/>
              <a:gd name="connsiteX232" fmla="*/ 0 w 4387423"/>
              <a:gd name="connsiteY232" fmla="*/ 555648 h 3234796"/>
              <a:gd name="connsiteX233" fmla="*/ 22318 w 4387423"/>
              <a:gd name="connsiteY233" fmla="*/ 546403 h 3234796"/>
              <a:gd name="connsiteX234" fmla="*/ 34717 w 4387423"/>
              <a:gd name="connsiteY234" fmla="*/ 516469 h 3234796"/>
              <a:gd name="connsiteX235" fmla="*/ 22318 w 4387423"/>
              <a:gd name="connsiteY235" fmla="*/ 486535 h 3234796"/>
              <a:gd name="connsiteX236" fmla="*/ 0 w 4387423"/>
              <a:gd name="connsiteY236" fmla="*/ 477291 h 3234796"/>
              <a:gd name="connsiteX237" fmla="*/ 0 w 4387423"/>
              <a:gd name="connsiteY237" fmla="*/ 242993 h 3234796"/>
              <a:gd name="connsiteX238" fmla="*/ 0 w 4387423"/>
              <a:gd name="connsiteY238" fmla="*/ 152400 h 32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4387423" h="3234796">
                <a:moveTo>
                  <a:pt x="4225707" y="474136"/>
                </a:moveTo>
                <a:cubicBezTo>
                  <a:pt x="4202327" y="474136"/>
                  <a:pt x="4183374" y="493089"/>
                  <a:pt x="4183374" y="516469"/>
                </a:cubicBezTo>
                <a:cubicBezTo>
                  <a:pt x="4183374" y="539849"/>
                  <a:pt x="4202327" y="558802"/>
                  <a:pt x="4225707" y="558802"/>
                </a:cubicBezTo>
                <a:cubicBezTo>
                  <a:pt x="4249087" y="558802"/>
                  <a:pt x="4268040" y="539849"/>
                  <a:pt x="4268040" y="516469"/>
                </a:cubicBezTo>
                <a:cubicBezTo>
                  <a:pt x="4268040" y="493089"/>
                  <a:pt x="4249087" y="474136"/>
                  <a:pt x="4225707" y="474136"/>
                </a:cubicBezTo>
                <a:close/>
                <a:moveTo>
                  <a:pt x="4056374" y="474136"/>
                </a:moveTo>
                <a:cubicBezTo>
                  <a:pt x="4032994" y="474136"/>
                  <a:pt x="4014041" y="493089"/>
                  <a:pt x="4014041" y="516469"/>
                </a:cubicBezTo>
                <a:cubicBezTo>
                  <a:pt x="4014041" y="539849"/>
                  <a:pt x="4032994" y="558802"/>
                  <a:pt x="4056374" y="558802"/>
                </a:cubicBezTo>
                <a:cubicBezTo>
                  <a:pt x="4079754" y="558802"/>
                  <a:pt x="4098707" y="539849"/>
                  <a:pt x="4098707" y="516469"/>
                </a:cubicBezTo>
                <a:cubicBezTo>
                  <a:pt x="4098707" y="493089"/>
                  <a:pt x="4079754" y="474136"/>
                  <a:pt x="4056374" y="474136"/>
                </a:cubicBezTo>
                <a:close/>
                <a:moveTo>
                  <a:pt x="3887041" y="474136"/>
                </a:moveTo>
                <a:cubicBezTo>
                  <a:pt x="3863661" y="474136"/>
                  <a:pt x="3844708" y="493089"/>
                  <a:pt x="3844708" y="516469"/>
                </a:cubicBezTo>
                <a:cubicBezTo>
                  <a:pt x="3844708" y="539849"/>
                  <a:pt x="3863661" y="558802"/>
                  <a:pt x="3887041" y="558802"/>
                </a:cubicBezTo>
                <a:cubicBezTo>
                  <a:pt x="3910421" y="558802"/>
                  <a:pt x="3929374" y="539849"/>
                  <a:pt x="3929374" y="516469"/>
                </a:cubicBezTo>
                <a:cubicBezTo>
                  <a:pt x="3929374" y="493089"/>
                  <a:pt x="3910421" y="474136"/>
                  <a:pt x="3887041" y="474136"/>
                </a:cubicBezTo>
                <a:close/>
                <a:moveTo>
                  <a:pt x="3717708" y="474136"/>
                </a:moveTo>
                <a:cubicBezTo>
                  <a:pt x="3694328" y="474136"/>
                  <a:pt x="3675375" y="493089"/>
                  <a:pt x="3675375" y="516469"/>
                </a:cubicBezTo>
                <a:cubicBezTo>
                  <a:pt x="3675375" y="539849"/>
                  <a:pt x="3694328" y="558802"/>
                  <a:pt x="3717708" y="558802"/>
                </a:cubicBezTo>
                <a:cubicBezTo>
                  <a:pt x="3741088" y="558802"/>
                  <a:pt x="3760041" y="539849"/>
                  <a:pt x="3760041" y="516469"/>
                </a:cubicBezTo>
                <a:cubicBezTo>
                  <a:pt x="3760041" y="493089"/>
                  <a:pt x="3741088" y="474136"/>
                  <a:pt x="3717708" y="474136"/>
                </a:cubicBezTo>
                <a:close/>
                <a:moveTo>
                  <a:pt x="3548375" y="474136"/>
                </a:moveTo>
                <a:cubicBezTo>
                  <a:pt x="3524995" y="474136"/>
                  <a:pt x="3506042" y="493089"/>
                  <a:pt x="3506042" y="516469"/>
                </a:cubicBezTo>
                <a:cubicBezTo>
                  <a:pt x="3506042" y="539849"/>
                  <a:pt x="3524995" y="558802"/>
                  <a:pt x="3548375" y="558802"/>
                </a:cubicBezTo>
                <a:cubicBezTo>
                  <a:pt x="3571755" y="558802"/>
                  <a:pt x="3590708" y="539849"/>
                  <a:pt x="3590708" y="516469"/>
                </a:cubicBezTo>
                <a:cubicBezTo>
                  <a:pt x="3590708" y="493089"/>
                  <a:pt x="3571755" y="474136"/>
                  <a:pt x="3548375" y="474136"/>
                </a:cubicBezTo>
                <a:close/>
                <a:moveTo>
                  <a:pt x="3379042" y="474136"/>
                </a:moveTo>
                <a:cubicBezTo>
                  <a:pt x="3355662" y="474136"/>
                  <a:pt x="3336709" y="493089"/>
                  <a:pt x="3336709" y="516469"/>
                </a:cubicBezTo>
                <a:cubicBezTo>
                  <a:pt x="3336709" y="539849"/>
                  <a:pt x="3355662" y="558802"/>
                  <a:pt x="3379042" y="558802"/>
                </a:cubicBezTo>
                <a:cubicBezTo>
                  <a:pt x="3402422" y="558802"/>
                  <a:pt x="3421375" y="539849"/>
                  <a:pt x="3421375" y="516469"/>
                </a:cubicBezTo>
                <a:cubicBezTo>
                  <a:pt x="3421375" y="493089"/>
                  <a:pt x="3402422" y="474136"/>
                  <a:pt x="3379042" y="474136"/>
                </a:cubicBezTo>
                <a:close/>
                <a:moveTo>
                  <a:pt x="3209709" y="474136"/>
                </a:moveTo>
                <a:cubicBezTo>
                  <a:pt x="3186329" y="474136"/>
                  <a:pt x="3167376" y="493089"/>
                  <a:pt x="3167376" y="516469"/>
                </a:cubicBezTo>
                <a:cubicBezTo>
                  <a:pt x="3167376" y="539849"/>
                  <a:pt x="3186329" y="558802"/>
                  <a:pt x="3209709" y="558802"/>
                </a:cubicBezTo>
                <a:cubicBezTo>
                  <a:pt x="3233089" y="558802"/>
                  <a:pt x="3252042" y="539849"/>
                  <a:pt x="3252042" y="516469"/>
                </a:cubicBezTo>
                <a:cubicBezTo>
                  <a:pt x="3252042" y="493089"/>
                  <a:pt x="3233089" y="474136"/>
                  <a:pt x="3209709" y="474136"/>
                </a:cubicBezTo>
                <a:close/>
                <a:moveTo>
                  <a:pt x="3040376" y="474136"/>
                </a:moveTo>
                <a:cubicBezTo>
                  <a:pt x="3016996" y="474136"/>
                  <a:pt x="2998043" y="493089"/>
                  <a:pt x="2998043" y="516469"/>
                </a:cubicBezTo>
                <a:cubicBezTo>
                  <a:pt x="2998043" y="539849"/>
                  <a:pt x="3016996" y="558802"/>
                  <a:pt x="3040376" y="558802"/>
                </a:cubicBezTo>
                <a:cubicBezTo>
                  <a:pt x="3063756" y="558802"/>
                  <a:pt x="3082709" y="539849"/>
                  <a:pt x="3082709" y="516469"/>
                </a:cubicBezTo>
                <a:cubicBezTo>
                  <a:pt x="3082709" y="493089"/>
                  <a:pt x="3063756" y="474136"/>
                  <a:pt x="3040376" y="474136"/>
                </a:cubicBezTo>
                <a:close/>
                <a:moveTo>
                  <a:pt x="2871043" y="474136"/>
                </a:moveTo>
                <a:cubicBezTo>
                  <a:pt x="2847663" y="474136"/>
                  <a:pt x="2828710" y="493089"/>
                  <a:pt x="2828710" y="516469"/>
                </a:cubicBezTo>
                <a:cubicBezTo>
                  <a:pt x="2828710" y="539849"/>
                  <a:pt x="2847663" y="558802"/>
                  <a:pt x="2871043" y="558802"/>
                </a:cubicBezTo>
                <a:cubicBezTo>
                  <a:pt x="2894423" y="558802"/>
                  <a:pt x="2913376" y="539849"/>
                  <a:pt x="2913376" y="516469"/>
                </a:cubicBezTo>
                <a:cubicBezTo>
                  <a:pt x="2913376" y="493089"/>
                  <a:pt x="2894423" y="474136"/>
                  <a:pt x="2871043" y="474136"/>
                </a:cubicBezTo>
                <a:close/>
                <a:moveTo>
                  <a:pt x="2701710" y="474136"/>
                </a:moveTo>
                <a:cubicBezTo>
                  <a:pt x="2678330" y="474136"/>
                  <a:pt x="2659377" y="493089"/>
                  <a:pt x="2659377" y="516469"/>
                </a:cubicBezTo>
                <a:cubicBezTo>
                  <a:pt x="2659377" y="539849"/>
                  <a:pt x="2678330" y="558802"/>
                  <a:pt x="2701710" y="558802"/>
                </a:cubicBezTo>
                <a:cubicBezTo>
                  <a:pt x="2725090" y="558802"/>
                  <a:pt x="2744043" y="539849"/>
                  <a:pt x="2744043" y="516469"/>
                </a:cubicBezTo>
                <a:cubicBezTo>
                  <a:pt x="2744043" y="493089"/>
                  <a:pt x="2725090" y="474136"/>
                  <a:pt x="2701710" y="474136"/>
                </a:cubicBezTo>
                <a:close/>
                <a:moveTo>
                  <a:pt x="2532377" y="474136"/>
                </a:moveTo>
                <a:cubicBezTo>
                  <a:pt x="2508997" y="474136"/>
                  <a:pt x="2490044" y="493089"/>
                  <a:pt x="2490044" y="516469"/>
                </a:cubicBezTo>
                <a:cubicBezTo>
                  <a:pt x="2490044" y="539849"/>
                  <a:pt x="2508997" y="558802"/>
                  <a:pt x="2532377" y="558802"/>
                </a:cubicBezTo>
                <a:cubicBezTo>
                  <a:pt x="2555757" y="558802"/>
                  <a:pt x="2574710" y="539849"/>
                  <a:pt x="2574710" y="516469"/>
                </a:cubicBezTo>
                <a:cubicBezTo>
                  <a:pt x="2574710" y="493089"/>
                  <a:pt x="2555757" y="474136"/>
                  <a:pt x="2532377" y="474136"/>
                </a:cubicBezTo>
                <a:close/>
                <a:moveTo>
                  <a:pt x="2363044" y="474136"/>
                </a:moveTo>
                <a:cubicBezTo>
                  <a:pt x="2339664" y="474136"/>
                  <a:pt x="2320711" y="493089"/>
                  <a:pt x="2320711" y="516469"/>
                </a:cubicBezTo>
                <a:cubicBezTo>
                  <a:pt x="2320711" y="539849"/>
                  <a:pt x="2339664" y="558802"/>
                  <a:pt x="2363044" y="558802"/>
                </a:cubicBezTo>
                <a:cubicBezTo>
                  <a:pt x="2386424" y="558802"/>
                  <a:pt x="2405377" y="539849"/>
                  <a:pt x="2405377" y="516469"/>
                </a:cubicBezTo>
                <a:cubicBezTo>
                  <a:pt x="2405377" y="493089"/>
                  <a:pt x="2386424" y="474136"/>
                  <a:pt x="2363044" y="474136"/>
                </a:cubicBezTo>
                <a:close/>
                <a:moveTo>
                  <a:pt x="2193711" y="474136"/>
                </a:moveTo>
                <a:cubicBezTo>
                  <a:pt x="2170331" y="474136"/>
                  <a:pt x="2151378" y="493089"/>
                  <a:pt x="2151378" y="516469"/>
                </a:cubicBezTo>
                <a:cubicBezTo>
                  <a:pt x="2151378" y="539849"/>
                  <a:pt x="2170331" y="558802"/>
                  <a:pt x="2193711" y="558802"/>
                </a:cubicBezTo>
                <a:cubicBezTo>
                  <a:pt x="2217091" y="558802"/>
                  <a:pt x="2236044" y="539849"/>
                  <a:pt x="2236044" y="516469"/>
                </a:cubicBezTo>
                <a:cubicBezTo>
                  <a:pt x="2236044" y="493089"/>
                  <a:pt x="2217091" y="474136"/>
                  <a:pt x="2193711" y="474136"/>
                </a:cubicBezTo>
                <a:close/>
                <a:moveTo>
                  <a:pt x="2024378" y="474136"/>
                </a:moveTo>
                <a:cubicBezTo>
                  <a:pt x="2000998" y="474136"/>
                  <a:pt x="1982045" y="493089"/>
                  <a:pt x="1982045" y="516469"/>
                </a:cubicBezTo>
                <a:cubicBezTo>
                  <a:pt x="1982045" y="539849"/>
                  <a:pt x="2000998" y="558802"/>
                  <a:pt x="2024378" y="558802"/>
                </a:cubicBezTo>
                <a:cubicBezTo>
                  <a:pt x="2047758" y="558802"/>
                  <a:pt x="2066711" y="539849"/>
                  <a:pt x="2066711" y="516469"/>
                </a:cubicBezTo>
                <a:cubicBezTo>
                  <a:pt x="2066711" y="493089"/>
                  <a:pt x="2047758" y="474136"/>
                  <a:pt x="2024378" y="474136"/>
                </a:cubicBezTo>
                <a:close/>
                <a:moveTo>
                  <a:pt x="1855045" y="474136"/>
                </a:moveTo>
                <a:cubicBezTo>
                  <a:pt x="1831665" y="474136"/>
                  <a:pt x="1812712" y="493089"/>
                  <a:pt x="1812712" y="516469"/>
                </a:cubicBezTo>
                <a:cubicBezTo>
                  <a:pt x="1812712" y="539849"/>
                  <a:pt x="1831665" y="558802"/>
                  <a:pt x="1855045" y="558802"/>
                </a:cubicBezTo>
                <a:cubicBezTo>
                  <a:pt x="1878425" y="558802"/>
                  <a:pt x="1897378" y="539849"/>
                  <a:pt x="1897378" y="516469"/>
                </a:cubicBezTo>
                <a:cubicBezTo>
                  <a:pt x="1897378" y="493089"/>
                  <a:pt x="1878425" y="474136"/>
                  <a:pt x="1855045" y="474136"/>
                </a:cubicBezTo>
                <a:close/>
                <a:moveTo>
                  <a:pt x="1685712" y="474136"/>
                </a:moveTo>
                <a:cubicBezTo>
                  <a:pt x="1662332" y="474136"/>
                  <a:pt x="1643379" y="493089"/>
                  <a:pt x="1643379" y="516469"/>
                </a:cubicBezTo>
                <a:cubicBezTo>
                  <a:pt x="1643379" y="539849"/>
                  <a:pt x="1662332" y="558802"/>
                  <a:pt x="1685712" y="558802"/>
                </a:cubicBezTo>
                <a:cubicBezTo>
                  <a:pt x="1709092" y="558802"/>
                  <a:pt x="1728045" y="539849"/>
                  <a:pt x="1728045" y="516469"/>
                </a:cubicBezTo>
                <a:cubicBezTo>
                  <a:pt x="1728045" y="493089"/>
                  <a:pt x="1709092" y="474136"/>
                  <a:pt x="1685712" y="474136"/>
                </a:cubicBezTo>
                <a:close/>
                <a:moveTo>
                  <a:pt x="1516379" y="474136"/>
                </a:moveTo>
                <a:cubicBezTo>
                  <a:pt x="1492999" y="474136"/>
                  <a:pt x="1474046" y="493089"/>
                  <a:pt x="1474046" y="516469"/>
                </a:cubicBezTo>
                <a:cubicBezTo>
                  <a:pt x="1474046" y="539849"/>
                  <a:pt x="1492999" y="558802"/>
                  <a:pt x="1516379" y="558802"/>
                </a:cubicBezTo>
                <a:cubicBezTo>
                  <a:pt x="1539759" y="558802"/>
                  <a:pt x="1558712" y="539849"/>
                  <a:pt x="1558712" y="516469"/>
                </a:cubicBezTo>
                <a:cubicBezTo>
                  <a:pt x="1558712" y="493089"/>
                  <a:pt x="1539759" y="474136"/>
                  <a:pt x="1516379" y="474136"/>
                </a:cubicBezTo>
                <a:close/>
                <a:moveTo>
                  <a:pt x="1347046" y="474136"/>
                </a:moveTo>
                <a:cubicBezTo>
                  <a:pt x="1323666" y="474136"/>
                  <a:pt x="1304713" y="493089"/>
                  <a:pt x="1304713" y="516469"/>
                </a:cubicBezTo>
                <a:cubicBezTo>
                  <a:pt x="1304713" y="539849"/>
                  <a:pt x="1323666" y="558802"/>
                  <a:pt x="1347046" y="558802"/>
                </a:cubicBezTo>
                <a:cubicBezTo>
                  <a:pt x="1370426" y="558802"/>
                  <a:pt x="1389379" y="539849"/>
                  <a:pt x="1389379" y="516469"/>
                </a:cubicBezTo>
                <a:cubicBezTo>
                  <a:pt x="1389379" y="493089"/>
                  <a:pt x="1370426" y="474136"/>
                  <a:pt x="1347046" y="474136"/>
                </a:cubicBezTo>
                <a:close/>
                <a:moveTo>
                  <a:pt x="1177713" y="474136"/>
                </a:moveTo>
                <a:cubicBezTo>
                  <a:pt x="1154334" y="474136"/>
                  <a:pt x="1135381" y="493089"/>
                  <a:pt x="1135381" y="516469"/>
                </a:cubicBezTo>
                <a:cubicBezTo>
                  <a:pt x="1135381" y="539849"/>
                  <a:pt x="1154334" y="558802"/>
                  <a:pt x="1177713" y="558802"/>
                </a:cubicBezTo>
                <a:cubicBezTo>
                  <a:pt x="1201093" y="558802"/>
                  <a:pt x="1220046" y="539849"/>
                  <a:pt x="1220046" y="516469"/>
                </a:cubicBezTo>
                <a:cubicBezTo>
                  <a:pt x="1220046" y="493089"/>
                  <a:pt x="1201093" y="474136"/>
                  <a:pt x="1177713" y="474136"/>
                </a:cubicBezTo>
                <a:close/>
                <a:moveTo>
                  <a:pt x="1008381" y="474136"/>
                </a:moveTo>
                <a:cubicBezTo>
                  <a:pt x="985001" y="474136"/>
                  <a:pt x="966048" y="493089"/>
                  <a:pt x="966048" y="516469"/>
                </a:cubicBezTo>
                <a:cubicBezTo>
                  <a:pt x="966048" y="539849"/>
                  <a:pt x="985001" y="558802"/>
                  <a:pt x="1008381" y="558802"/>
                </a:cubicBezTo>
                <a:cubicBezTo>
                  <a:pt x="1031761" y="558802"/>
                  <a:pt x="1050714" y="539849"/>
                  <a:pt x="1050714" y="516469"/>
                </a:cubicBezTo>
                <a:cubicBezTo>
                  <a:pt x="1050714" y="493089"/>
                  <a:pt x="1031761" y="474136"/>
                  <a:pt x="1008381" y="474136"/>
                </a:cubicBezTo>
                <a:close/>
                <a:moveTo>
                  <a:pt x="839048" y="474136"/>
                </a:moveTo>
                <a:cubicBezTo>
                  <a:pt x="815668" y="474136"/>
                  <a:pt x="796716" y="493089"/>
                  <a:pt x="796716" y="516469"/>
                </a:cubicBezTo>
                <a:cubicBezTo>
                  <a:pt x="796716" y="539849"/>
                  <a:pt x="815668" y="558802"/>
                  <a:pt x="839048" y="558802"/>
                </a:cubicBezTo>
                <a:cubicBezTo>
                  <a:pt x="862428" y="558802"/>
                  <a:pt x="881381" y="539849"/>
                  <a:pt x="881381" y="516469"/>
                </a:cubicBezTo>
                <a:cubicBezTo>
                  <a:pt x="881381" y="493089"/>
                  <a:pt x="862428" y="474136"/>
                  <a:pt x="839048" y="474136"/>
                </a:cubicBezTo>
                <a:close/>
                <a:moveTo>
                  <a:pt x="669716" y="474136"/>
                </a:moveTo>
                <a:cubicBezTo>
                  <a:pt x="646335" y="474136"/>
                  <a:pt x="627383" y="493089"/>
                  <a:pt x="627383" y="516469"/>
                </a:cubicBezTo>
                <a:cubicBezTo>
                  <a:pt x="627383" y="539849"/>
                  <a:pt x="646335" y="558802"/>
                  <a:pt x="669716" y="558802"/>
                </a:cubicBezTo>
                <a:cubicBezTo>
                  <a:pt x="693096" y="558802"/>
                  <a:pt x="712049" y="539849"/>
                  <a:pt x="712049" y="516469"/>
                </a:cubicBezTo>
                <a:cubicBezTo>
                  <a:pt x="712049" y="493089"/>
                  <a:pt x="693096" y="474136"/>
                  <a:pt x="669716" y="474136"/>
                </a:cubicBezTo>
                <a:close/>
                <a:moveTo>
                  <a:pt x="500382" y="474136"/>
                </a:moveTo>
                <a:cubicBezTo>
                  <a:pt x="477002" y="474136"/>
                  <a:pt x="458049" y="493089"/>
                  <a:pt x="458049" y="516469"/>
                </a:cubicBezTo>
                <a:cubicBezTo>
                  <a:pt x="458049" y="539849"/>
                  <a:pt x="477002" y="558802"/>
                  <a:pt x="500382" y="558802"/>
                </a:cubicBezTo>
                <a:cubicBezTo>
                  <a:pt x="523763" y="558802"/>
                  <a:pt x="542715" y="539849"/>
                  <a:pt x="542715" y="516469"/>
                </a:cubicBezTo>
                <a:cubicBezTo>
                  <a:pt x="542715" y="493089"/>
                  <a:pt x="523763" y="474136"/>
                  <a:pt x="500382" y="474136"/>
                </a:cubicBezTo>
                <a:close/>
                <a:moveTo>
                  <a:pt x="331050" y="474136"/>
                </a:moveTo>
                <a:cubicBezTo>
                  <a:pt x="307670" y="474136"/>
                  <a:pt x="288717" y="493089"/>
                  <a:pt x="288717" y="516469"/>
                </a:cubicBezTo>
                <a:cubicBezTo>
                  <a:pt x="288717" y="539849"/>
                  <a:pt x="307670" y="558802"/>
                  <a:pt x="331050" y="558802"/>
                </a:cubicBezTo>
                <a:cubicBezTo>
                  <a:pt x="354430" y="558802"/>
                  <a:pt x="373382" y="539849"/>
                  <a:pt x="373382" y="516469"/>
                </a:cubicBezTo>
                <a:cubicBezTo>
                  <a:pt x="373382" y="493089"/>
                  <a:pt x="354430" y="474136"/>
                  <a:pt x="331050" y="474136"/>
                </a:cubicBezTo>
                <a:close/>
                <a:moveTo>
                  <a:pt x="161717" y="474136"/>
                </a:moveTo>
                <a:cubicBezTo>
                  <a:pt x="138337" y="474136"/>
                  <a:pt x="119384" y="493089"/>
                  <a:pt x="119384" y="516469"/>
                </a:cubicBezTo>
                <a:cubicBezTo>
                  <a:pt x="119384" y="539849"/>
                  <a:pt x="138337" y="558802"/>
                  <a:pt x="161717" y="558802"/>
                </a:cubicBezTo>
                <a:cubicBezTo>
                  <a:pt x="185097" y="558802"/>
                  <a:pt x="204050" y="539849"/>
                  <a:pt x="204050" y="516469"/>
                </a:cubicBezTo>
                <a:cubicBezTo>
                  <a:pt x="204050" y="493089"/>
                  <a:pt x="185097" y="474136"/>
                  <a:pt x="161717" y="474136"/>
                </a:cubicBezTo>
                <a:close/>
                <a:moveTo>
                  <a:pt x="0" y="0"/>
                </a:moveTo>
                <a:lnTo>
                  <a:pt x="4387423" y="0"/>
                </a:lnTo>
                <a:lnTo>
                  <a:pt x="4387423" y="152400"/>
                </a:lnTo>
                <a:lnTo>
                  <a:pt x="4387423" y="242993"/>
                </a:lnTo>
                <a:lnTo>
                  <a:pt x="4387423" y="477291"/>
                </a:lnTo>
                <a:lnTo>
                  <a:pt x="4365106" y="486535"/>
                </a:lnTo>
                <a:cubicBezTo>
                  <a:pt x="4357446" y="494196"/>
                  <a:pt x="4352707" y="504779"/>
                  <a:pt x="4352707" y="516469"/>
                </a:cubicBezTo>
                <a:cubicBezTo>
                  <a:pt x="4352707" y="528159"/>
                  <a:pt x="4357446" y="538742"/>
                  <a:pt x="4365106" y="546403"/>
                </a:cubicBezTo>
                <a:lnTo>
                  <a:pt x="4387423" y="555647"/>
                </a:lnTo>
                <a:lnTo>
                  <a:pt x="4387423" y="3164104"/>
                </a:lnTo>
                <a:lnTo>
                  <a:pt x="4369407" y="3167742"/>
                </a:lnTo>
                <a:cubicBezTo>
                  <a:pt x="4350262" y="3175839"/>
                  <a:pt x="4334925" y="3191176"/>
                  <a:pt x="4326828" y="3210321"/>
                </a:cubicBezTo>
                <a:lnTo>
                  <a:pt x="4321886" y="3234796"/>
                </a:lnTo>
                <a:lnTo>
                  <a:pt x="4248202" y="3234796"/>
                </a:lnTo>
                <a:lnTo>
                  <a:pt x="4243261" y="3210321"/>
                </a:lnTo>
                <a:cubicBezTo>
                  <a:pt x="4231114" y="3181604"/>
                  <a:pt x="4202679" y="3161454"/>
                  <a:pt x="4169538" y="3161454"/>
                </a:cubicBezTo>
                <a:cubicBezTo>
                  <a:pt x="4136397" y="3161454"/>
                  <a:pt x="4107962" y="3181604"/>
                  <a:pt x="4095816" y="3210321"/>
                </a:cubicBezTo>
                <a:lnTo>
                  <a:pt x="4090874" y="3234796"/>
                </a:lnTo>
                <a:lnTo>
                  <a:pt x="4017196" y="3234796"/>
                </a:lnTo>
                <a:lnTo>
                  <a:pt x="4012255" y="3210321"/>
                </a:lnTo>
                <a:cubicBezTo>
                  <a:pt x="4000108" y="3181604"/>
                  <a:pt x="3971673" y="3161454"/>
                  <a:pt x="3938532" y="3161454"/>
                </a:cubicBezTo>
                <a:cubicBezTo>
                  <a:pt x="3905391" y="3161454"/>
                  <a:pt x="3876956" y="3181604"/>
                  <a:pt x="3864810" y="3210321"/>
                </a:cubicBezTo>
                <a:lnTo>
                  <a:pt x="3859868" y="3234796"/>
                </a:lnTo>
                <a:lnTo>
                  <a:pt x="3786190" y="3234796"/>
                </a:lnTo>
                <a:lnTo>
                  <a:pt x="3781249" y="3210321"/>
                </a:lnTo>
                <a:cubicBezTo>
                  <a:pt x="3769102" y="3181604"/>
                  <a:pt x="3740667" y="3161454"/>
                  <a:pt x="3707526" y="3161454"/>
                </a:cubicBezTo>
                <a:cubicBezTo>
                  <a:pt x="3674385" y="3161454"/>
                  <a:pt x="3645950" y="3181604"/>
                  <a:pt x="3633804" y="3210321"/>
                </a:cubicBezTo>
                <a:lnTo>
                  <a:pt x="3628863" y="3234796"/>
                </a:lnTo>
                <a:lnTo>
                  <a:pt x="3555184" y="3234796"/>
                </a:lnTo>
                <a:lnTo>
                  <a:pt x="3550243" y="3210321"/>
                </a:lnTo>
                <a:cubicBezTo>
                  <a:pt x="3538096" y="3181604"/>
                  <a:pt x="3509661" y="3161454"/>
                  <a:pt x="3476520" y="3161454"/>
                </a:cubicBezTo>
                <a:cubicBezTo>
                  <a:pt x="3443379" y="3161454"/>
                  <a:pt x="3414944" y="3181604"/>
                  <a:pt x="3402798" y="3210321"/>
                </a:cubicBezTo>
                <a:lnTo>
                  <a:pt x="3397856" y="3234796"/>
                </a:lnTo>
                <a:lnTo>
                  <a:pt x="3324178" y="3234796"/>
                </a:lnTo>
                <a:lnTo>
                  <a:pt x="3319237" y="3210321"/>
                </a:lnTo>
                <a:cubicBezTo>
                  <a:pt x="3307090" y="3181604"/>
                  <a:pt x="3278655" y="3161454"/>
                  <a:pt x="3245514" y="3161454"/>
                </a:cubicBezTo>
                <a:cubicBezTo>
                  <a:pt x="3212373" y="3161454"/>
                  <a:pt x="3183938" y="3181604"/>
                  <a:pt x="3171792" y="3210321"/>
                </a:cubicBezTo>
                <a:lnTo>
                  <a:pt x="3166850" y="3234796"/>
                </a:lnTo>
                <a:lnTo>
                  <a:pt x="3093172" y="3234796"/>
                </a:lnTo>
                <a:lnTo>
                  <a:pt x="3088230" y="3210321"/>
                </a:lnTo>
                <a:cubicBezTo>
                  <a:pt x="3076084" y="3181604"/>
                  <a:pt x="3047649" y="3161454"/>
                  <a:pt x="3014508" y="3161454"/>
                </a:cubicBezTo>
                <a:cubicBezTo>
                  <a:pt x="2981367" y="3161454"/>
                  <a:pt x="2952932" y="3181604"/>
                  <a:pt x="2940786" y="3210321"/>
                </a:cubicBezTo>
                <a:lnTo>
                  <a:pt x="2935844" y="3234796"/>
                </a:lnTo>
                <a:lnTo>
                  <a:pt x="2862166" y="3234796"/>
                </a:lnTo>
                <a:lnTo>
                  <a:pt x="2857224" y="3210321"/>
                </a:lnTo>
                <a:cubicBezTo>
                  <a:pt x="2845078" y="3181604"/>
                  <a:pt x="2816643" y="3161454"/>
                  <a:pt x="2783502" y="3161454"/>
                </a:cubicBezTo>
                <a:cubicBezTo>
                  <a:pt x="2750361" y="3161454"/>
                  <a:pt x="2721926" y="3181604"/>
                  <a:pt x="2709780" y="3210321"/>
                </a:cubicBezTo>
                <a:lnTo>
                  <a:pt x="2704838" y="3234796"/>
                </a:lnTo>
                <a:lnTo>
                  <a:pt x="2631160" y="3234796"/>
                </a:lnTo>
                <a:lnTo>
                  <a:pt x="2626219" y="3210321"/>
                </a:lnTo>
                <a:cubicBezTo>
                  <a:pt x="2614072" y="3181604"/>
                  <a:pt x="2585637" y="3161454"/>
                  <a:pt x="2552496" y="3161454"/>
                </a:cubicBezTo>
                <a:cubicBezTo>
                  <a:pt x="2519355" y="3161454"/>
                  <a:pt x="2490920" y="3181604"/>
                  <a:pt x="2478774" y="3210321"/>
                </a:cubicBezTo>
                <a:lnTo>
                  <a:pt x="2473832" y="3234796"/>
                </a:lnTo>
                <a:lnTo>
                  <a:pt x="2400154" y="3234796"/>
                </a:lnTo>
                <a:lnTo>
                  <a:pt x="2395213" y="3210321"/>
                </a:lnTo>
                <a:cubicBezTo>
                  <a:pt x="2383066" y="3181604"/>
                  <a:pt x="2354631" y="3161454"/>
                  <a:pt x="2321490" y="3161454"/>
                </a:cubicBezTo>
                <a:cubicBezTo>
                  <a:pt x="2288349" y="3161454"/>
                  <a:pt x="2259914" y="3181604"/>
                  <a:pt x="2247768" y="3210321"/>
                </a:cubicBezTo>
                <a:lnTo>
                  <a:pt x="2242826" y="3234796"/>
                </a:lnTo>
                <a:lnTo>
                  <a:pt x="2169148" y="3234796"/>
                </a:lnTo>
                <a:lnTo>
                  <a:pt x="2164207" y="3210321"/>
                </a:lnTo>
                <a:cubicBezTo>
                  <a:pt x="2152060" y="3181604"/>
                  <a:pt x="2123625" y="3161454"/>
                  <a:pt x="2090484" y="3161454"/>
                </a:cubicBezTo>
                <a:cubicBezTo>
                  <a:pt x="2057343" y="3161454"/>
                  <a:pt x="2028908" y="3181604"/>
                  <a:pt x="2016762" y="3210321"/>
                </a:cubicBezTo>
                <a:lnTo>
                  <a:pt x="2011820" y="3234796"/>
                </a:lnTo>
                <a:lnTo>
                  <a:pt x="1938142" y="3234796"/>
                </a:lnTo>
                <a:lnTo>
                  <a:pt x="1933201" y="3210321"/>
                </a:lnTo>
                <a:cubicBezTo>
                  <a:pt x="1921054" y="3181604"/>
                  <a:pt x="1892619" y="3161454"/>
                  <a:pt x="1859478" y="3161454"/>
                </a:cubicBezTo>
                <a:cubicBezTo>
                  <a:pt x="1826337" y="3161454"/>
                  <a:pt x="1797902" y="3181604"/>
                  <a:pt x="1785756" y="3210321"/>
                </a:cubicBezTo>
                <a:lnTo>
                  <a:pt x="1780814" y="3234796"/>
                </a:lnTo>
                <a:lnTo>
                  <a:pt x="1707136" y="3234796"/>
                </a:lnTo>
                <a:lnTo>
                  <a:pt x="1702195" y="3210321"/>
                </a:lnTo>
                <a:cubicBezTo>
                  <a:pt x="1690048" y="3181604"/>
                  <a:pt x="1661613" y="3161454"/>
                  <a:pt x="1628472" y="3161454"/>
                </a:cubicBezTo>
                <a:cubicBezTo>
                  <a:pt x="1595331" y="3161454"/>
                  <a:pt x="1566896" y="3181604"/>
                  <a:pt x="1554750" y="3210321"/>
                </a:cubicBezTo>
                <a:lnTo>
                  <a:pt x="1549808" y="3234796"/>
                </a:lnTo>
                <a:lnTo>
                  <a:pt x="1476130" y="3234796"/>
                </a:lnTo>
                <a:lnTo>
                  <a:pt x="1471189" y="3210321"/>
                </a:lnTo>
                <a:cubicBezTo>
                  <a:pt x="1459042" y="3181604"/>
                  <a:pt x="1430607" y="3161454"/>
                  <a:pt x="1397466" y="3161454"/>
                </a:cubicBezTo>
                <a:cubicBezTo>
                  <a:pt x="1364325" y="3161454"/>
                  <a:pt x="1335890" y="3181604"/>
                  <a:pt x="1323744" y="3210321"/>
                </a:cubicBezTo>
                <a:lnTo>
                  <a:pt x="1318802" y="3234796"/>
                </a:lnTo>
                <a:lnTo>
                  <a:pt x="1245124" y="3234796"/>
                </a:lnTo>
                <a:lnTo>
                  <a:pt x="1240183" y="3210321"/>
                </a:lnTo>
                <a:cubicBezTo>
                  <a:pt x="1228036" y="3181604"/>
                  <a:pt x="1199601" y="3161454"/>
                  <a:pt x="1166461" y="3161454"/>
                </a:cubicBezTo>
                <a:cubicBezTo>
                  <a:pt x="1133320" y="3161454"/>
                  <a:pt x="1104885" y="3181604"/>
                  <a:pt x="1092739" y="3210321"/>
                </a:cubicBezTo>
                <a:lnTo>
                  <a:pt x="1087797" y="3234796"/>
                </a:lnTo>
                <a:lnTo>
                  <a:pt x="1014119" y="3234796"/>
                </a:lnTo>
                <a:lnTo>
                  <a:pt x="1009178" y="3210321"/>
                </a:lnTo>
                <a:cubicBezTo>
                  <a:pt x="997031" y="3181604"/>
                  <a:pt x="968596" y="3161454"/>
                  <a:pt x="935455" y="3161454"/>
                </a:cubicBezTo>
                <a:cubicBezTo>
                  <a:pt x="902314" y="3161454"/>
                  <a:pt x="873879" y="3181604"/>
                  <a:pt x="861733" y="3210321"/>
                </a:cubicBezTo>
                <a:lnTo>
                  <a:pt x="856791" y="3234796"/>
                </a:lnTo>
                <a:lnTo>
                  <a:pt x="783113" y="3234796"/>
                </a:lnTo>
                <a:lnTo>
                  <a:pt x="778171" y="3210321"/>
                </a:lnTo>
                <a:cubicBezTo>
                  <a:pt x="766025" y="3181604"/>
                  <a:pt x="737590" y="3161454"/>
                  <a:pt x="704449" y="3161454"/>
                </a:cubicBezTo>
                <a:cubicBezTo>
                  <a:pt x="671308" y="3161454"/>
                  <a:pt x="642873" y="3181604"/>
                  <a:pt x="630727" y="3210321"/>
                </a:cubicBezTo>
                <a:lnTo>
                  <a:pt x="625785" y="3234796"/>
                </a:lnTo>
                <a:lnTo>
                  <a:pt x="552107" y="3234796"/>
                </a:lnTo>
                <a:lnTo>
                  <a:pt x="547165" y="3210321"/>
                </a:lnTo>
                <a:cubicBezTo>
                  <a:pt x="535019" y="3181604"/>
                  <a:pt x="506584" y="3161454"/>
                  <a:pt x="473443" y="3161454"/>
                </a:cubicBezTo>
                <a:cubicBezTo>
                  <a:pt x="440302" y="3161454"/>
                  <a:pt x="411867" y="3181604"/>
                  <a:pt x="399721" y="3210321"/>
                </a:cubicBezTo>
                <a:lnTo>
                  <a:pt x="394779" y="3234796"/>
                </a:lnTo>
                <a:lnTo>
                  <a:pt x="321101" y="3234796"/>
                </a:lnTo>
                <a:lnTo>
                  <a:pt x="316160" y="3210321"/>
                </a:lnTo>
                <a:cubicBezTo>
                  <a:pt x="304013" y="3181604"/>
                  <a:pt x="275578" y="3161454"/>
                  <a:pt x="242438" y="3161454"/>
                </a:cubicBezTo>
                <a:cubicBezTo>
                  <a:pt x="209297" y="3161454"/>
                  <a:pt x="180862" y="3181604"/>
                  <a:pt x="168716" y="3210321"/>
                </a:cubicBezTo>
                <a:lnTo>
                  <a:pt x="163774" y="3234796"/>
                </a:lnTo>
                <a:lnTo>
                  <a:pt x="90095" y="3234796"/>
                </a:lnTo>
                <a:lnTo>
                  <a:pt x="85153" y="3210321"/>
                </a:lnTo>
                <a:cubicBezTo>
                  <a:pt x="73007" y="3181604"/>
                  <a:pt x="44572" y="3161454"/>
                  <a:pt x="11431" y="3161454"/>
                </a:cubicBezTo>
                <a:lnTo>
                  <a:pt x="0" y="3163762"/>
                </a:lnTo>
                <a:lnTo>
                  <a:pt x="0" y="555648"/>
                </a:lnTo>
                <a:lnTo>
                  <a:pt x="22318" y="546403"/>
                </a:lnTo>
                <a:cubicBezTo>
                  <a:pt x="29979" y="538742"/>
                  <a:pt x="34717" y="528159"/>
                  <a:pt x="34717" y="516469"/>
                </a:cubicBezTo>
                <a:cubicBezTo>
                  <a:pt x="34717" y="504779"/>
                  <a:pt x="29979" y="494196"/>
                  <a:pt x="22318" y="486535"/>
                </a:cubicBezTo>
                <a:lnTo>
                  <a:pt x="0" y="477291"/>
                </a:lnTo>
                <a:lnTo>
                  <a:pt x="0" y="242993"/>
                </a:lnTo>
                <a:lnTo>
                  <a:pt x="0" y="152400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rgbClr val="E1E2E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980000">
            <a:normAutofit/>
          </a:bodyPr>
          <a:lstStyle/>
          <a:p>
            <a:pPr algn="ctr" eaLnBrk="1" hangingPunct="1">
              <a:lnSpc>
                <a:spcPct val="130000"/>
              </a:lnSpc>
            </a:pP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MH_Text_1"/>
          <p:cNvSpPr/>
          <p:nvPr>
            <p:custDataLst>
              <p:tags r:id="rId4"/>
            </p:custDataLst>
          </p:nvPr>
        </p:nvSpPr>
        <p:spPr>
          <a:xfrm>
            <a:off x="910055" y="2439988"/>
            <a:ext cx="3670492" cy="3468687"/>
          </a:xfrm>
          <a:prstGeom prst="rect">
            <a:avLst/>
          </a:prstGeom>
          <a:solidFill>
            <a:srgbClr val="628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solidFill>
                  <a:schemeClr val="bg1"/>
                </a:solidFill>
                <a:latin typeface="Calibri"/>
                <a:ea typeface="黑体" pitchFamily="49" charset="-122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综合实践活动的设计与实施，有利于克服书本知识和课堂教学的时空局限，引导学生在</a:t>
            </a:r>
            <a:r>
              <a:rPr lang="zh-CN" altLang="en-US" sz="2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社会生活中</a:t>
            </a:r>
            <a:r>
              <a: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学习，在</a:t>
            </a:r>
            <a:r>
              <a:rPr lang="zh-CN" altLang="en-US" sz="2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社会实践中</a:t>
            </a:r>
            <a:r>
              <a: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发展 。</a:t>
            </a:r>
            <a:r>
              <a:rPr lang="zh-CN" altLang="en-US" sz="2800" b="1" dirty="0">
                <a:solidFill>
                  <a:schemeClr val="bg1"/>
                </a:solidFill>
                <a:latin typeface="Calibri"/>
                <a:ea typeface="黑体" pitchFamily="49" charset="-122"/>
              </a:rPr>
              <a:t>”</a:t>
            </a:r>
            <a:endParaRPr lang="zh-CN" altLang="en-US" sz="2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MH_SubTitle_2"/>
          <p:cNvSpPr/>
          <p:nvPr>
            <p:custDataLst>
              <p:tags r:id="rId5"/>
            </p:custDataLst>
          </p:nvPr>
        </p:nvSpPr>
        <p:spPr>
          <a:xfrm>
            <a:off x="7429983" y="1447800"/>
            <a:ext cx="4276725" cy="4721225"/>
          </a:xfrm>
          <a:custGeom>
            <a:avLst/>
            <a:gdLst>
              <a:gd name="connsiteX0" fmla="*/ 4225707 w 4387423"/>
              <a:gd name="connsiteY0" fmla="*/ 474136 h 3234796"/>
              <a:gd name="connsiteX1" fmla="*/ 4183374 w 4387423"/>
              <a:gd name="connsiteY1" fmla="*/ 516469 h 3234796"/>
              <a:gd name="connsiteX2" fmla="*/ 4225707 w 4387423"/>
              <a:gd name="connsiteY2" fmla="*/ 558802 h 3234796"/>
              <a:gd name="connsiteX3" fmla="*/ 4268040 w 4387423"/>
              <a:gd name="connsiteY3" fmla="*/ 516469 h 3234796"/>
              <a:gd name="connsiteX4" fmla="*/ 4225707 w 4387423"/>
              <a:gd name="connsiteY4" fmla="*/ 474136 h 3234796"/>
              <a:gd name="connsiteX5" fmla="*/ 4056374 w 4387423"/>
              <a:gd name="connsiteY5" fmla="*/ 474136 h 3234796"/>
              <a:gd name="connsiteX6" fmla="*/ 4014041 w 4387423"/>
              <a:gd name="connsiteY6" fmla="*/ 516469 h 3234796"/>
              <a:gd name="connsiteX7" fmla="*/ 4056374 w 4387423"/>
              <a:gd name="connsiteY7" fmla="*/ 558802 h 3234796"/>
              <a:gd name="connsiteX8" fmla="*/ 4098707 w 4387423"/>
              <a:gd name="connsiteY8" fmla="*/ 516469 h 3234796"/>
              <a:gd name="connsiteX9" fmla="*/ 4056374 w 4387423"/>
              <a:gd name="connsiteY9" fmla="*/ 474136 h 3234796"/>
              <a:gd name="connsiteX10" fmla="*/ 3887041 w 4387423"/>
              <a:gd name="connsiteY10" fmla="*/ 474136 h 3234796"/>
              <a:gd name="connsiteX11" fmla="*/ 3844708 w 4387423"/>
              <a:gd name="connsiteY11" fmla="*/ 516469 h 3234796"/>
              <a:gd name="connsiteX12" fmla="*/ 3887041 w 4387423"/>
              <a:gd name="connsiteY12" fmla="*/ 558802 h 3234796"/>
              <a:gd name="connsiteX13" fmla="*/ 3929374 w 4387423"/>
              <a:gd name="connsiteY13" fmla="*/ 516469 h 3234796"/>
              <a:gd name="connsiteX14" fmla="*/ 3887041 w 4387423"/>
              <a:gd name="connsiteY14" fmla="*/ 474136 h 3234796"/>
              <a:gd name="connsiteX15" fmla="*/ 3717708 w 4387423"/>
              <a:gd name="connsiteY15" fmla="*/ 474136 h 3234796"/>
              <a:gd name="connsiteX16" fmla="*/ 3675375 w 4387423"/>
              <a:gd name="connsiteY16" fmla="*/ 516469 h 3234796"/>
              <a:gd name="connsiteX17" fmla="*/ 3717708 w 4387423"/>
              <a:gd name="connsiteY17" fmla="*/ 558802 h 3234796"/>
              <a:gd name="connsiteX18" fmla="*/ 3760041 w 4387423"/>
              <a:gd name="connsiteY18" fmla="*/ 516469 h 3234796"/>
              <a:gd name="connsiteX19" fmla="*/ 3717708 w 4387423"/>
              <a:gd name="connsiteY19" fmla="*/ 474136 h 3234796"/>
              <a:gd name="connsiteX20" fmla="*/ 3548375 w 4387423"/>
              <a:gd name="connsiteY20" fmla="*/ 474136 h 3234796"/>
              <a:gd name="connsiteX21" fmla="*/ 3506042 w 4387423"/>
              <a:gd name="connsiteY21" fmla="*/ 516469 h 3234796"/>
              <a:gd name="connsiteX22" fmla="*/ 3548375 w 4387423"/>
              <a:gd name="connsiteY22" fmla="*/ 558802 h 3234796"/>
              <a:gd name="connsiteX23" fmla="*/ 3590708 w 4387423"/>
              <a:gd name="connsiteY23" fmla="*/ 516469 h 3234796"/>
              <a:gd name="connsiteX24" fmla="*/ 3548375 w 4387423"/>
              <a:gd name="connsiteY24" fmla="*/ 474136 h 3234796"/>
              <a:gd name="connsiteX25" fmla="*/ 3379042 w 4387423"/>
              <a:gd name="connsiteY25" fmla="*/ 474136 h 3234796"/>
              <a:gd name="connsiteX26" fmla="*/ 3336709 w 4387423"/>
              <a:gd name="connsiteY26" fmla="*/ 516469 h 3234796"/>
              <a:gd name="connsiteX27" fmla="*/ 3379042 w 4387423"/>
              <a:gd name="connsiteY27" fmla="*/ 558802 h 3234796"/>
              <a:gd name="connsiteX28" fmla="*/ 3421375 w 4387423"/>
              <a:gd name="connsiteY28" fmla="*/ 516469 h 3234796"/>
              <a:gd name="connsiteX29" fmla="*/ 3379042 w 4387423"/>
              <a:gd name="connsiteY29" fmla="*/ 474136 h 3234796"/>
              <a:gd name="connsiteX30" fmla="*/ 3209709 w 4387423"/>
              <a:gd name="connsiteY30" fmla="*/ 474136 h 3234796"/>
              <a:gd name="connsiteX31" fmla="*/ 3167376 w 4387423"/>
              <a:gd name="connsiteY31" fmla="*/ 516469 h 3234796"/>
              <a:gd name="connsiteX32" fmla="*/ 3209709 w 4387423"/>
              <a:gd name="connsiteY32" fmla="*/ 558802 h 3234796"/>
              <a:gd name="connsiteX33" fmla="*/ 3252042 w 4387423"/>
              <a:gd name="connsiteY33" fmla="*/ 516469 h 3234796"/>
              <a:gd name="connsiteX34" fmla="*/ 3209709 w 4387423"/>
              <a:gd name="connsiteY34" fmla="*/ 474136 h 3234796"/>
              <a:gd name="connsiteX35" fmla="*/ 3040376 w 4387423"/>
              <a:gd name="connsiteY35" fmla="*/ 474136 h 3234796"/>
              <a:gd name="connsiteX36" fmla="*/ 2998043 w 4387423"/>
              <a:gd name="connsiteY36" fmla="*/ 516469 h 3234796"/>
              <a:gd name="connsiteX37" fmla="*/ 3040376 w 4387423"/>
              <a:gd name="connsiteY37" fmla="*/ 558802 h 3234796"/>
              <a:gd name="connsiteX38" fmla="*/ 3082709 w 4387423"/>
              <a:gd name="connsiteY38" fmla="*/ 516469 h 3234796"/>
              <a:gd name="connsiteX39" fmla="*/ 3040376 w 4387423"/>
              <a:gd name="connsiteY39" fmla="*/ 474136 h 3234796"/>
              <a:gd name="connsiteX40" fmla="*/ 2871043 w 4387423"/>
              <a:gd name="connsiteY40" fmla="*/ 474136 h 3234796"/>
              <a:gd name="connsiteX41" fmla="*/ 2828710 w 4387423"/>
              <a:gd name="connsiteY41" fmla="*/ 516469 h 3234796"/>
              <a:gd name="connsiteX42" fmla="*/ 2871043 w 4387423"/>
              <a:gd name="connsiteY42" fmla="*/ 558802 h 3234796"/>
              <a:gd name="connsiteX43" fmla="*/ 2913376 w 4387423"/>
              <a:gd name="connsiteY43" fmla="*/ 516469 h 3234796"/>
              <a:gd name="connsiteX44" fmla="*/ 2871043 w 4387423"/>
              <a:gd name="connsiteY44" fmla="*/ 474136 h 3234796"/>
              <a:gd name="connsiteX45" fmla="*/ 2701710 w 4387423"/>
              <a:gd name="connsiteY45" fmla="*/ 474136 h 3234796"/>
              <a:gd name="connsiteX46" fmla="*/ 2659377 w 4387423"/>
              <a:gd name="connsiteY46" fmla="*/ 516469 h 3234796"/>
              <a:gd name="connsiteX47" fmla="*/ 2701710 w 4387423"/>
              <a:gd name="connsiteY47" fmla="*/ 558802 h 3234796"/>
              <a:gd name="connsiteX48" fmla="*/ 2744043 w 4387423"/>
              <a:gd name="connsiteY48" fmla="*/ 516469 h 3234796"/>
              <a:gd name="connsiteX49" fmla="*/ 2701710 w 4387423"/>
              <a:gd name="connsiteY49" fmla="*/ 474136 h 3234796"/>
              <a:gd name="connsiteX50" fmla="*/ 2532377 w 4387423"/>
              <a:gd name="connsiteY50" fmla="*/ 474136 h 3234796"/>
              <a:gd name="connsiteX51" fmla="*/ 2490044 w 4387423"/>
              <a:gd name="connsiteY51" fmla="*/ 516469 h 3234796"/>
              <a:gd name="connsiteX52" fmla="*/ 2532377 w 4387423"/>
              <a:gd name="connsiteY52" fmla="*/ 558802 h 3234796"/>
              <a:gd name="connsiteX53" fmla="*/ 2574710 w 4387423"/>
              <a:gd name="connsiteY53" fmla="*/ 516469 h 3234796"/>
              <a:gd name="connsiteX54" fmla="*/ 2532377 w 4387423"/>
              <a:gd name="connsiteY54" fmla="*/ 474136 h 3234796"/>
              <a:gd name="connsiteX55" fmla="*/ 2363044 w 4387423"/>
              <a:gd name="connsiteY55" fmla="*/ 474136 h 3234796"/>
              <a:gd name="connsiteX56" fmla="*/ 2320711 w 4387423"/>
              <a:gd name="connsiteY56" fmla="*/ 516469 h 3234796"/>
              <a:gd name="connsiteX57" fmla="*/ 2363044 w 4387423"/>
              <a:gd name="connsiteY57" fmla="*/ 558802 h 3234796"/>
              <a:gd name="connsiteX58" fmla="*/ 2405377 w 4387423"/>
              <a:gd name="connsiteY58" fmla="*/ 516469 h 3234796"/>
              <a:gd name="connsiteX59" fmla="*/ 2363044 w 4387423"/>
              <a:gd name="connsiteY59" fmla="*/ 474136 h 3234796"/>
              <a:gd name="connsiteX60" fmla="*/ 2193711 w 4387423"/>
              <a:gd name="connsiteY60" fmla="*/ 474136 h 3234796"/>
              <a:gd name="connsiteX61" fmla="*/ 2151378 w 4387423"/>
              <a:gd name="connsiteY61" fmla="*/ 516469 h 3234796"/>
              <a:gd name="connsiteX62" fmla="*/ 2193711 w 4387423"/>
              <a:gd name="connsiteY62" fmla="*/ 558802 h 3234796"/>
              <a:gd name="connsiteX63" fmla="*/ 2236044 w 4387423"/>
              <a:gd name="connsiteY63" fmla="*/ 516469 h 3234796"/>
              <a:gd name="connsiteX64" fmla="*/ 2193711 w 4387423"/>
              <a:gd name="connsiteY64" fmla="*/ 474136 h 3234796"/>
              <a:gd name="connsiteX65" fmla="*/ 2024378 w 4387423"/>
              <a:gd name="connsiteY65" fmla="*/ 474136 h 3234796"/>
              <a:gd name="connsiteX66" fmla="*/ 1982045 w 4387423"/>
              <a:gd name="connsiteY66" fmla="*/ 516469 h 3234796"/>
              <a:gd name="connsiteX67" fmla="*/ 2024378 w 4387423"/>
              <a:gd name="connsiteY67" fmla="*/ 558802 h 3234796"/>
              <a:gd name="connsiteX68" fmla="*/ 2066711 w 4387423"/>
              <a:gd name="connsiteY68" fmla="*/ 516469 h 3234796"/>
              <a:gd name="connsiteX69" fmla="*/ 2024378 w 4387423"/>
              <a:gd name="connsiteY69" fmla="*/ 474136 h 3234796"/>
              <a:gd name="connsiteX70" fmla="*/ 1855045 w 4387423"/>
              <a:gd name="connsiteY70" fmla="*/ 474136 h 3234796"/>
              <a:gd name="connsiteX71" fmla="*/ 1812712 w 4387423"/>
              <a:gd name="connsiteY71" fmla="*/ 516469 h 3234796"/>
              <a:gd name="connsiteX72" fmla="*/ 1855045 w 4387423"/>
              <a:gd name="connsiteY72" fmla="*/ 558802 h 3234796"/>
              <a:gd name="connsiteX73" fmla="*/ 1897378 w 4387423"/>
              <a:gd name="connsiteY73" fmla="*/ 516469 h 3234796"/>
              <a:gd name="connsiteX74" fmla="*/ 1855045 w 4387423"/>
              <a:gd name="connsiteY74" fmla="*/ 474136 h 3234796"/>
              <a:gd name="connsiteX75" fmla="*/ 1685712 w 4387423"/>
              <a:gd name="connsiteY75" fmla="*/ 474136 h 3234796"/>
              <a:gd name="connsiteX76" fmla="*/ 1643379 w 4387423"/>
              <a:gd name="connsiteY76" fmla="*/ 516469 h 3234796"/>
              <a:gd name="connsiteX77" fmla="*/ 1685712 w 4387423"/>
              <a:gd name="connsiteY77" fmla="*/ 558802 h 3234796"/>
              <a:gd name="connsiteX78" fmla="*/ 1728045 w 4387423"/>
              <a:gd name="connsiteY78" fmla="*/ 516469 h 3234796"/>
              <a:gd name="connsiteX79" fmla="*/ 1685712 w 4387423"/>
              <a:gd name="connsiteY79" fmla="*/ 474136 h 3234796"/>
              <a:gd name="connsiteX80" fmla="*/ 1516379 w 4387423"/>
              <a:gd name="connsiteY80" fmla="*/ 474136 h 3234796"/>
              <a:gd name="connsiteX81" fmla="*/ 1474046 w 4387423"/>
              <a:gd name="connsiteY81" fmla="*/ 516469 h 3234796"/>
              <a:gd name="connsiteX82" fmla="*/ 1516379 w 4387423"/>
              <a:gd name="connsiteY82" fmla="*/ 558802 h 3234796"/>
              <a:gd name="connsiteX83" fmla="*/ 1558712 w 4387423"/>
              <a:gd name="connsiteY83" fmla="*/ 516469 h 3234796"/>
              <a:gd name="connsiteX84" fmla="*/ 1516379 w 4387423"/>
              <a:gd name="connsiteY84" fmla="*/ 474136 h 3234796"/>
              <a:gd name="connsiteX85" fmla="*/ 1347046 w 4387423"/>
              <a:gd name="connsiteY85" fmla="*/ 474136 h 3234796"/>
              <a:gd name="connsiteX86" fmla="*/ 1304713 w 4387423"/>
              <a:gd name="connsiteY86" fmla="*/ 516469 h 3234796"/>
              <a:gd name="connsiteX87" fmla="*/ 1347046 w 4387423"/>
              <a:gd name="connsiteY87" fmla="*/ 558802 h 3234796"/>
              <a:gd name="connsiteX88" fmla="*/ 1389379 w 4387423"/>
              <a:gd name="connsiteY88" fmla="*/ 516469 h 3234796"/>
              <a:gd name="connsiteX89" fmla="*/ 1347046 w 4387423"/>
              <a:gd name="connsiteY89" fmla="*/ 474136 h 3234796"/>
              <a:gd name="connsiteX90" fmla="*/ 1177713 w 4387423"/>
              <a:gd name="connsiteY90" fmla="*/ 474136 h 3234796"/>
              <a:gd name="connsiteX91" fmla="*/ 1135381 w 4387423"/>
              <a:gd name="connsiteY91" fmla="*/ 516469 h 3234796"/>
              <a:gd name="connsiteX92" fmla="*/ 1177713 w 4387423"/>
              <a:gd name="connsiteY92" fmla="*/ 558802 h 3234796"/>
              <a:gd name="connsiteX93" fmla="*/ 1220046 w 4387423"/>
              <a:gd name="connsiteY93" fmla="*/ 516469 h 3234796"/>
              <a:gd name="connsiteX94" fmla="*/ 1177713 w 4387423"/>
              <a:gd name="connsiteY94" fmla="*/ 474136 h 3234796"/>
              <a:gd name="connsiteX95" fmla="*/ 1008381 w 4387423"/>
              <a:gd name="connsiteY95" fmla="*/ 474136 h 3234796"/>
              <a:gd name="connsiteX96" fmla="*/ 966048 w 4387423"/>
              <a:gd name="connsiteY96" fmla="*/ 516469 h 3234796"/>
              <a:gd name="connsiteX97" fmla="*/ 1008381 w 4387423"/>
              <a:gd name="connsiteY97" fmla="*/ 558802 h 3234796"/>
              <a:gd name="connsiteX98" fmla="*/ 1050714 w 4387423"/>
              <a:gd name="connsiteY98" fmla="*/ 516469 h 3234796"/>
              <a:gd name="connsiteX99" fmla="*/ 1008381 w 4387423"/>
              <a:gd name="connsiteY99" fmla="*/ 474136 h 3234796"/>
              <a:gd name="connsiteX100" fmla="*/ 839048 w 4387423"/>
              <a:gd name="connsiteY100" fmla="*/ 474136 h 3234796"/>
              <a:gd name="connsiteX101" fmla="*/ 796716 w 4387423"/>
              <a:gd name="connsiteY101" fmla="*/ 516469 h 3234796"/>
              <a:gd name="connsiteX102" fmla="*/ 839048 w 4387423"/>
              <a:gd name="connsiteY102" fmla="*/ 558802 h 3234796"/>
              <a:gd name="connsiteX103" fmla="*/ 881381 w 4387423"/>
              <a:gd name="connsiteY103" fmla="*/ 516469 h 3234796"/>
              <a:gd name="connsiteX104" fmla="*/ 839048 w 4387423"/>
              <a:gd name="connsiteY104" fmla="*/ 474136 h 3234796"/>
              <a:gd name="connsiteX105" fmla="*/ 669716 w 4387423"/>
              <a:gd name="connsiteY105" fmla="*/ 474136 h 3234796"/>
              <a:gd name="connsiteX106" fmla="*/ 627383 w 4387423"/>
              <a:gd name="connsiteY106" fmla="*/ 516469 h 3234796"/>
              <a:gd name="connsiteX107" fmla="*/ 669716 w 4387423"/>
              <a:gd name="connsiteY107" fmla="*/ 558802 h 3234796"/>
              <a:gd name="connsiteX108" fmla="*/ 712049 w 4387423"/>
              <a:gd name="connsiteY108" fmla="*/ 516469 h 3234796"/>
              <a:gd name="connsiteX109" fmla="*/ 669716 w 4387423"/>
              <a:gd name="connsiteY109" fmla="*/ 474136 h 3234796"/>
              <a:gd name="connsiteX110" fmla="*/ 500382 w 4387423"/>
              <a:gd name="connsiteY110" fmla="*/ 474136 h 3234796"/>
              <a:gd name="connsiteX111" fmla="*/ 458049 w 4387423"/>
              <a:gd name="connsiteY111" fmla="*/ 516469 h 3234796"/>
              <a:gd name="connsiteX112" fmla="*/ 500382 w 4387423"/>
              <a:gd name="connsiteY112" fmla="*/ 558802 h 3234796"/>
              <a:gd name="connsiteX113" fmla="*/ 542715 w 4387423"/>
              <a:gd name="connsiteY113" fmla="*/ 516469 h 3234796"/>
              <a:gd name="connsiteX114" fmla="*/ 500382 w 4387423"/>
              <a:gd name="connsiteY114" fmla="*/ 474136 h 3234796"/>
              <a:gd name="connsiteX115" fmla="*/ 331050 w 4387423"/>
              <a:gd name="connsiteY115" fmla="*/ 474136 h 3234796"/>
              <a:gd name="connsiteX116" fmla="*/ 288717 w 4387423"/>
              <a:gd name="connsiteY116" fmla="*/ 516469 h 3234796"/>
              <a:gd name="connsiteX117" fmla="*/ 331050 w 4387423"/>
              <a:gd name="connsiteY117" fmla="*/ 558802 h 3234796"/>
              <a:gd name="connsiteX118" fmla="*/ 373382 w 4387423"/>
              <a:gd name="connsiteY118" fmla="*/ 516469 h 3234796"/>
              <a:gd name="connsiteX119" fmla="*/ 331050 w 4387423"/>
              <a:gd name="connsiteY119" fmla="*/ 474136 h 3234796"/>
              <a:gd name="connsiteX120" fmla="*/ 161717 w 4387423"/>
              <a:gd name="connsiteY120" fmla="*/ 474136 h 3234796"/>
              <a:gd name="connsiteX121" fmla="*/ 119384 w 4387423"/>
              <a:gd name="connsiteY121" fmla="*/ 516469 h 3234796"/>
              <a:gd name="connsiteX122" fmla="*/ 161717 w 4387423"/>
              <a:gd name="connsiteY122" fmla="*/ 558802 h 3234796"/>
              <a:gd name="connsiteX123" fmla="*/ 204050 w 4387423"/>
              <a:gd name="connsiteY123" fmla="*/ 516469 h 3234796"/>
              <a:gd name="connsiteX124" fmla="*/ 161717 w 4387423"/>
              <a:gd name="connsiteY124" fmla="*/ 474136 h 3234796"/>
              <a:gd name="connsiteX125" fmla="*/ 0 w 4387423"/>
              <a:gd name="connsiteY125" fmla="*/ 0 h 3234796"/>
              <a:gd name="connsiteX126" fmla="*/ 4387423 w 4387423"/>
              <a:gd name="connsiteY126" fmla="*/ 0 h 3234796"/>
              <a:gd name="connsiteX127" fmla="*/ 4387423 w 4387423"/>
              <a:gd name="connsiteY127" fmla="*/ 152400 h 3234796"/>
              <a:gd name="connsiteX128" fmla="*/ 4387423 w 4387423"/>
              <a:gd name="connsiteY128" fmla="*/ 242993 h 3234796"/>
              <a:gd name="connsiteX129" fmla="*/ 4387423 w 4387423"/>
              <a:gd name="connsiteY129" fmla="*/ 477291 h 3234796"/>
              <a:gd name="connsiteX130" fmla="*/ 4365106 w 4387423"/>
              <a:gd name="connsiteY130" fmla="*/ 486535 h 3234796"/>
              <a:gd name="connsiteX131" fmla="*/ 4352707 w 4387423"/>
              <a:gd name="connsiteY131" fmla="*/ 516469 h 3234796"/>
              <a:gd name="connsiteX132" fmla="*/ 4365106 w 4387423"/>
              <a:gd name="connsiteY132" fmla="*/ 546403 h 3234796"/>
              <a:gd name="connsiteX133" fmla="*/ 4387423 w 4387423"/>
              <a:gd name="connsiteY133" fmla="*/ 555647 h 3234796"/>
              <a:gd name="connsiteX134" fmla="*/ 4387423 w 4387423"/>
              <a:gd name="connsiteY134" fmla="*/ 3164104 h 3234796"/>
              <a:gd name="connsiteX135" fmla="*/ 4369407 w 4387423"/>
              <a:gd name="connsiteY135" fmla="*/ 3167742 h 3234796"/>
              <a:gd name="connsiteX136" fmla="*/ 4326828 w 4387423"/>
              <a:gd name="connsiteY136" fmla="*/ 3210321 h 3234796"/>
              <a:gd name="connsiteX137" fmla="*/ 4321886 w 4387423"/>
              <a:gd name="connsiteY137" fmla="*/ 3234796 h 3234796"/>
              <a:gd name="connsiteX138" fmla="*/ 4248202 w 4387423"/>
              <a:gd name="connsiteY138" fmla="*/ 3234796 h 3234796"/>
              <a:gd name="connsiteX139" fmla="*/ 4243261 w 4387423"/>
              <a:gd name="connsiteY139" fmla="*/ 3210321 h 3234796"/>
              <a:gd name="connsiteX140" fmla="*/ 4169538 w 4387423"/>
              <a:gd name="connsiteY140" fmla="*/ 3161454 h 3234796"/>
              <a:gd name="connsiteX141" fmla="*/ 4095816 w 4387423"/>
              <a:gd name="connsiteY141" fmla="*/ 3210321 h 3234796"/>
              <a:gd name="connsiteX142" fmla="*/ 4090874 w 4387423"/>
              <a:gd name="connsiteY142" fmla="*/ 3234796 h 3234796"/>
              <a:gd name="connsiteX143" fmla="*/ 4017196 w 4387423"/>
              <a:gd name="connsiteY143" fmla="*/ 3234796 h 3234796"/>
              <a:gd name="connsiteX144" fmla="*/ 4012255 w 4387423"/>
              <a:gd name="connsiteY144" fmla="*/ 3210321 h 3234796"/>
              <a:gd name="connsiteX145" fmla="*/ 3938532 w 4387423"/>
              <a:gd name="connsiteY145" fmla="*/ 3161454 h 3234796"/>
              <a:gd name="connsiteX146" fmla="*/ 3864810 w 4387423"/>
              <a:gd name="connsiteY146" fmla="*/ 3210321 h 3234796"/>
              <a:gd name="connsiteX147" fmla="*/ 3859868 w 4387423"/>
              <a:gd name="connsiteY147" fmla="*/ 3234796 h 3234796"/>
              <a:gd name="connsiteX148" fmla="*/ 3786190 w 4387423"/>
              <a:gd name="connsiteY148" fmla="*/ 3234796 h 3234796"/>
              <a:gd name="connsiteX149" fmla="*/ 3781249 w 4387423"/>
              <a:gd name="connsiteY149" fmla="*/ 3210321 h 3234796"/>
              <a:gd name="connsiteX150" fmla="*/ 3707526 w 4387423"/>
              <a:gd name="connsiteY150" fmla="*/ 3161454 h 3234796"/>
              <a:gd name="connsiteX151" fmla="*/ 3633804 w 4387423"/>
              <a:gd name="connsiteY151" fmla="*/ 3210321 h 3234796"/>
              <a:gd name="connsiteX152" fmla="*/ 3628863 w 4387423"/>
              <a:gd name="connsiteY152" fmla="*/ 3234796 h 3234796"/>
              <a:gd name="connsiteX153" fmla="*/ 3555184 w 4387423"/>
              <a:gd name="connsiteY153" fmla="*/ 3234796 h 3234796"/>
              <a:gd name="connsiteX154" fmla="*/ 3550243 w 4387423"/>
              <a:gd name="connsiteY154" fmla="*/ 3210321 h 3234796"/>
              <a:gd name="connsiteX155" fmla="*/ 3476520 w 4387423"/>
              <a:gd name="connsiteY155" fmla="*/ 3161454 h 3234796"/>
              <a:gd name="connsiteX156" fmla="*/ 3402798 w 4387423"/>
              <a:gd name="connsiteY156" fmla="*/ 3210321 h 3234796"/>
              <a:gd name="connsiteX157" fmla="*/ 3397856 w 4387423"/>
              <a:gd name="connsiteY157" fmla="*/ 3234796 h 3234796"/>
              <a:gd name="connsiteX158" fmla="*/ 3324178 w 4387423"/>
              <a:gd name="connsiteY158" fmla="*/ 3234796 h 3234796"/>
              <a:gd name="connsiteX159" fmla="*/ 3319237 w 4387423"/>
              <a:gd name="connsiteY159" fmla="*/ 3210321 h 3234796"/>
              <a:gd name="connsiteX160" fmla="*/ 3245514 w 4387423"/>
              <a:gd name="connsiteY160" fmla="*/ 3161454 h 3234796"/>
              <a:gd name="connsiteX161" fmla="*/ 3171792 w 4387423"/>
              <a:gd name="connsiteY161" fmla="*/ 3210321 h 3234796"/>
              <a:gd name="connsiteX162" fmla="*/ 3166850 w 4387423"/>
              <a:gd name="connsiteY162" fmla="*/ 3234796 h 3234796"/>
              <a:gd name="connsiteX163" fmla="*/ 3093172 w 4387423"/>
              <a:gd name="connsiteY163" fmla="*/ 3234796 h 3234796"/>
              <a:gd name="connsiteX164" fmla="*/ 3088230 w 4387423"/>
              <a:gd name="connsiteY164" fmla="*/ 3210321 h 3234796"/>
              <a:gd name="connsiteX165" fmla="*/ 3014508 w 4387423"/>
              <a:gd name="connsiteY165" fmla="*/ 3161454 h 3234796"/>
              <a:gd name="connsiteX166" fmla="*/ 2940786 w 4387423"/>
              <a:gd name="connsiteY166" fmla="*/ 3210321 h 3234796"/>
              <a:gd name="connsiteX167" fmla="*/ 2935844 w 4387423"/>
              <a:gd name="connsiteY167" fmla="*/ 3234796 h 3234796"/>
              <a:gd name="connsiteX168" fmla="*/ 2862166 w 4387423"/>
              <a:gd name="connsiteY168" fmla="*/ 3234796 h 3234796"/>
              <a:gd name="connsiteX169" fmla="*/ 2857224 w 4387423"/>
              <a:gd name="connsiteY169" fmla="*/ 3210321 h 3234796"/>
              <a:gd name="connsiteX170" fmla="*/ 2783502 w 4387423"/>
              <a:gd name="connsiteY170" fmla="*/ 3161454 h 3234796"/>
              <a:gd name="connsiteX171" fmla="*/ 2709780 w 4387423"/>
              <a:gd name="connsiteY171" fmla="*/ 3210321 h 3234796"/>
              <a:gd name="connsiteX172" fmla="*/ 2704838 w 4387423"/>
              <a:gd name="connsiteY172" fmla="*/ 3234796 h 3234796"/>
              <a:gd name="connsiteX173" fmla="*/ 2631160 w 4387423"/>
              <a:gd name="connsiteY173" fmla="*/ 3234796 h 3234796"/>
              <a:gd name="connsiteX174" fmla="*/ 2626219 w 4387423"/>
              <a:gd name="connsiteY174" fmla="*/ 3210321 h 3234796"/>
              <a:gd name="connsiteX175" fmla="*/ 2552496 w 4387423"/>
              <a:gd name="connsiteY175" fmla="*/ 3161454 h 3234796"/>
              <a:gd name="connsiteX176" fmla="*/ 2478774 w 4387423"/>
              <a:gd name="connsiteY176" fmla="*/ 3210321 h 3234796"/>
              <a:gd name="connsiteX177" fmla="*/ 2473832 w 4387423"/>
              <a:gd name="connsiteY177" fmla="*/ 3234796 h 3234796"/>
              <a:gd name="connsiteX178" fmla="*/ 2400154 w 4387423"/>
              <a:gd name="connsiteY178" fmla="*/ 3234796 h 3234796"/>
              <a:gd name="connsiteX179" fmla="*/ 2395213 w 4387423"/>
              <a:gd name="connsiteY179" fmla="*/ 3210321 h 3234796"/>
              <a:gd name="connsiteX180" fmla="*/ 2321490 w 4387423"/>
              <a:gd name="connsiteY180" fmla="*/ 3161454 h 3234796"/>
              <a:gd name="connsiteX181" fmla="*/ 2247768 w 4387423"/>
              <a:gd name="connsiteY181" fmla="*/ 3210321 h 3234796"/>
              <a:gd name="connsiteX182" fmla="*/ 2242826 w 4387423"/>
              <a:gd name="connsiteY182" fmla="*/ 3234796 h 3234796"/>
              <a:gd name="connsiteX183" fmla="*/ 2169148 w 4387423"/>
              <a:gd name="connsiteY183" fmla="*/ 3234796 h 3234796"/>
              <a:gd name="connsiteX184" fmla="*/ 2164207 w 4387423"/>
              <a:gd name="connsiteY184" fmla="*/ 3210321 h 3234796"/>
              <a:gd name="connsiteX185" fmla="*/ 2090484 w 4387423"/>
              <a:gd name="connsiteY185" fmla="*/ 3161454 h 3234796"/>
              <a:gd name="connsiteX186" fmla="*/ 2016762 w 4387423"/>
              <a:gd name="connsiteY186" fmla="*/ 3210321 h 3234796"/>
              <a:gd name="connsiteX187" fmla="*/ 2011820 w 4387423"/>
              <a:gd name="connsiteY187" fmla="*/ 3234796 h 3234796"/>
              <a:gd name="connsiteX188" fmla="*/ 1938142 w 4387423"/>
              <a:gd name="connsiteY188" fmla="*/ 3234796 h 3234796"/>
              <a:gd name="connsiteX189" fmla="*/ 1933201 w 4387423"/>
              <a:gd name="connsiteY189" fmla="*/ 3210321 h 3234796"/>
              <a:gd name="connsiteX190" fmla="*/ 1859478 w 4387423"/>
              <a:gd name="connsiteY190" fmla="*/ 3161454 h 3234796"/>
              <a:gd name="connsiteX191" fmla="*/ 1785756 w 4387423"/>
              <a:gd name="connsiteY191" fmla="*/ 3210321 h 3234796"/>
              <a:gd name="connsiteX192" fmla="*/ 1780814 w 4387423"/>
              <a:gd name="connsiteY192" fmla="*/ 3234796 h 3234796"/>
              <a:gd name="connsiteX193" fmla="*/ 1707136 w 4387423"/>
              <a:gd name="connsiteY193" fmla="*/ 3234796 h 3234796"/>
              <a:gd name="connsiteX194" fmla="*/ 1702195 w 4387423"/>
              <a:gd name="connsiteY194" fmla="*/ 3210321 h 3234796"/>
              <a:gd name="connsiteX195" fmla="*/ 1628472 w 4387423"/>
              <a:gd name="connsiteY195" fmla="*/ 3161454 h 3234796"/>
              <a:gd name="connsiteX196" fmla="*/ 1554750 w 4387423"/>
              <a:gd name="connsiteY196" fmla="*/ 3210321 h 3234796"/>
              <a:gd name="connsiteX197" fmla="*/ 1549808 w 4387423"/>
              <a:gd name="connsiteY197" fmla="*/ 3234796 h 3234796"/>
              <a:gd name="connsiteX198" fmla="*/ 1476130 w 4387423"/>
              <a:gd name="connsiteY198" fmla="*/ 3234796 h 3234796"/>
              <a:gd name="connsiteX199" fmla="*/ 1471189 w 4387423"/>
              <a:gd name="connsiteY199" fmla="*/ 3210321 h 3234796"/>
              <a:gd name="connsiteX200" fmla="*/ 1397466 w 4387423"/>
              <a:gd name="connsiteY200" fmla="*/ 3161454 h 3234796"/>
              <a:gd name="connsiteX201" fmla="*/ 1323744 w 4387423"/>
              <a:gd name="connsiteY201" fmla="*/ 3210321 h 3234796"/>
              <a:gd name="connsiteX202" fmla="*/ 1318802 w 4387423"/>
              <a:gd name="connsiteY202" fmla="*/ 3234796 h 3234796"/>
              <a:gd name="connsiteX203" fmla="*/ 1245124 w 4387423"/>
              <a:gd name="connsiteY203" fmla="*/ 3234796 h 3234796"/>
              <a:gd name="connsiteX204" fmla="*/ 1240183 w 4387423"/>
              <a:gd name="connsiteY204" fmla="*/ 3210321 h 3234796"/>
              <a:gd name="connsiteX205" fmla="*/ 1166461 w 4387423"/>
              <a:gd name="connsiteY205" fmla="*/ 3161454 h 3234796"/>
              <a:gd name="connsiteX206" fmla="*/ 1092739 w 4387423"/>
              <a:gd name="connsiteY206" fmla="*/ 3210321 h 3234796"/>
              <a:gd name="connsiteX207" fmla="*/ 1087797 w 4387423"/>
              <a:gd name="connsiteY207" fmla="*/ 3234796 h 3234796"/>
              <a:gd name="connsiteX208" fmla="*/ 1014119 w 4387423"/>
              <a:gd name="connsiteY208" fmla="*/ 3234796 h 3234796"/>
              <a:gd name="connsiteX209" fmla="*/ 1009178 w 4387423"/>
              <a:gd name="connsiteY209" fmla="*/ 3210321 h 3234796"/>
              <a:gd name="connsiteX210" fmla="*/ 935455 w 4387423"/>
              <a:gd name="connsiteY210" fmla="*/ 3161454 h 3234796"/>
              <a:gd name="connsiteX211" fmla="*/ 861733 w 4387423"/>
              <a:gd name="connsiteY211" fmla="*/ 3210321 h 3234796"/>
              <a:gd name="connsiteX212" fmla="*/ 856791 w 4387423"/>
              <a:gd name="connsiteY212" fmla="*/ 3234796 h 3234796"/>
              <a:gd name="connsiteX213" fmla="*/ 783113 w 4387423"/>
              <a:gd name="connsiteY213" fmla="*/ 3234796 h 3234796"/>
              <a:gd name="connsiteX214" fmla="*/ 778171 w 4387423"/>
              <a:gd name="connsiteY214" fmla="*/ 3210321 h 3234796"/>
              <a:gd name="connsiteX215" fmla="*/ 704449 w 4387423"/>
              <a:gd name="connsiteY215" fmla="*/ 3161454 h 3234796"/>
              <a:gd name="connsiteX216" fmla="*/ 630727 w 4387423"/>
              <a:gd name="connsiteY216" fmla="*/ 3210321 h 3234796"/>
              <a:gd name="connsiteX217" fmla="*/ 625785 w 4387423"/>
              <a:gd name="connsiteY217" fmla="*/ 3234796 h 3234796"/>
              <a:gd name="connsiteX218" fmla="*/ 552107 w 4387423"/>
              <a:gd name="connsiteY218" fmla="*/ 3234796 h 3234796"/>
              <a:gd name="connsiteX219" fmla="*/ 547165 w 4387423"/>
              <a:gd name="connsiteY219" fmla="*/ 3210321 h 3234796"/>
              <a:gd name="connsiteX220" fmla="*/ 473443 w 4387423"/>
              <a:gd name="connsiteY220" fmla="*/ 3161454 h 3234796"/>
              <a:gd name="connsiteX221" fmla="*/ 399721 w 4387423"/>
              <a:gd name="connsiteY221" fmla="*/ 3210321 h 3234796"/>
              <a:gd name="connsiteX222" fmla="*/ 394779 w 4387423"/>
              <a:gd name="connsiteY222" fmla="*/ 3234796 h 3234796"/>
              <a:gd name="connsiteX223" fmla="*/ 321101 w 4387423"/>
              <a:gd name="connsiteY223" fmla="*/ 3234796 h 3234796"/>
              <a:gd name="connsiteX224" fmla="*/ 316160 w 4387423"/>
              <a:gd name="connsiteY224" fmla="*/ 3210321 h 3234796"/>
              <a:gd name="connsiteX225" fmla="*/ 242438 w 4387423"/>
              <a:gd name="connsiteY225" fmla="*/ 3161454 h 3234796"/>
              <a:gd name="connsiteX226" fmla="*/ 168716 w 4387423"/>
              <a:gd name="connsiteY226" fmla="*/ 3210321 h 3234796"/>
              <a:gd name="connsiteX227" fmla="*/ 163774 w 4387423"/>
              <a:gd name="connsiteY227" fmla="*/ 3234796 h 3234796"/>
              <a:gd name="connsiteX228" fmla="*/ 90095 w 4387423"/>
              <a:gd name="connsiteY228" fmla="*/ 3234796 h 3234796"/>
              <a:gd name="connsiteX229" fmla="*/ 85153 w 4387423"/>
              <a:gd name="connsiteY229" fmla="*/ 3210321 h 3234796"/>
              <a:gd name="connsiteX230" fmla="*/ 11431 w 4387423"/>
              <a:gd name="connsiteY230" fmla="*/ 3161454 h 3234796"/>
              <a:gd name="connsiteX231" fmla="*/ 0 w 4387423"/>
              <a:gd name="connsiteY231" fmla="*/ 3163762 h 3234796"/>
              <a:gd name="connsiteX232" fmla="*/ 0 w 4387423"/>
              <a:gd name="connsiteY232" fmla="*/ 555648 h 3234796"/>
              <a:gd name="connsiteX233" fmla="*/ 22318 w 4387423"/>
              <a:gd name="connsiteY233" fmla="*/ 546403 h 3234796"/>
              <a:gd name="connsiteX234" fmla="*/ 34717 w 4387423"/>
              <a:gd name="connsiteY234" fmla="*/ 516469 h 3234796"/>
              <a:gd name="connsiteX235" fmla="*/ 22318 w 4387423"/>
              <a:gd name="connsiteY235" fmla="*/ 486535 h 3234796"/>
              <a:gd name="connsiteX236" fmla="*/ 0 w 4387423"/>
              <a:gd name="connsiteY236" fmla="*/ 477291 h 3234796"/>
              <a:gd name="connsiteX237" fmla="*/ 0 w 4387423"/>
              <a:gd name="connsiteY237" fmla="*/ 242993 h 3234796"/>
              <a:gd name="connsiteX238" fmla="*/ 0 w 4387423"/>
              <a:gd name="connsiteY238" fmla="*/ 152400 h 32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4387423" h="3234796">
                <a:moveTo>
                  <a:pt x="4225707" y="474136"/>
                </a:moveTo>
                <a:cubicBezTo>
                  <a:pt x="4202327" y="474136"/>
                  <a:pt x="4183374" y="493089"/>
                  <a:pt x="4183374" y="516469"/>
                </a:cubicBezTo>
                <a:cubicBezTo>
                  <a:pt x="4183374" y="539849"/>
                  <a:pt x="4202327" y="558802"/>
                  <a:pt x="4225707" y="558802"/>
                </a:cubicBezTo>
                <a:cubicBezTo>
                  <a:pt x="4249087" y="558802"/>
                  <a:pt x="4268040" y="539849"/>
                  <a:pt x="4268040" y="516469"/>
                </a:cubicBezTo>
                <a:cubicBezTo>
                  <a:pt x="4268040" y="493089"/>
                  <a:pt x="4249087" y="474136"/>
                  <a:pt x="4225707" y="474136"/>
                </a:cubicBezTo>
                <a:close/>
                <a:moveTo>
                  <a:pt x="4056374" y="474136"/>
                </a:moveTo>
                <a:cubicBezTo>
                  <a:pt x="4032994" y="474136"/>
                  <a:pt x="4014041" y="493089"/>
                  <a:pt x="4014041" y="516469"/>
                </a:cubicBezTo>
                <a:cubicBezTo>
                  <a:pt x="4014041" y="539849"/>
                  <a:pt x="4032994" y="558802"/>
                  <a:pt x="4056374" y="558802"/>
                </a:cubicBezTo>
                <a:cubicBezTo>
                  <a:pt x="4079754" y="558802"/>
                  <a:pt x="4098707" y="539849"/>
                  <a:pt x="4098707" y="516469"/>
                </a:cubicBezTo>
                <a:cubicBezTo>
                  <a:pt x="4098707" y="493089"/>
                  <a:pt x="4079754" y="474136"/>
                  <a:pt x="4056374" y="474136"/>
                </a:cubicBezTo>
                <a:close/>
                <a:moveTo>
                  <a:pt x="3887041" y="474136"/>
                </a:moveTo>
                <a:cubicBezTo>
                  <a:pt x="3863661" y="474136"/>
                  <a:pt x="3844708" y="493089"/>
                  <a:pt x="3844708" y="516469"/>
                </a:cubicBezTo>
                <a:cubicBezTo>
                  <a:pt x="3844708" y="539849"/>
                  <a:pt x="3863661" y="558802"/>
                  <a:pt x="3887041" y="558802"/>
                </a:cubicBezTo>
                <a:cubicBezTo>
                  <a:pt x="3910421" y="558802"/>
                  <a:pt x="3929374" y="539849"/>
                  <a:pt x="3929374" y="516469"/>
                </a:cubicBezTo>
                <a:cubicBezTo>
                  <a:pt x="3929374" y="493089"/>
                  <a:pt x="3910421" y="474136"/>
                  <a:pt x="3887041" y="474136"/>
                </a:cubicBezTo>
                <a:close/>
                <a:moveTo>
                  <a:pt x="3717708" y="474136"/>
                </a:moveTo>
                <a:cubicBezTo>
                  <a:pt x="3694328" y="474136"/>
                  <a:pt x="3675375" y="493089"/>
                  <a:pt x="3675375" y="516469"/>
                </a:cubicBezTo>
                <a:cubicBezTo>
                  <a:pt x="3675375" y="539849"/>
                  <a:pt x="3694328" y="558802"/>
                  <a:pt x="3717708" y="558802"/>
                </a:cubicBezTo>
                <a:cubicBezTo>
                  <a:pt x="3741088" y="558802"/>
                  <a:pt x="3760041" y="539849"/>
                  <a:pt x="3760041" y="516469"/>
                </a:cubicBezTo>
                <a:cubicBezTo>
                  <a:pt x="3760041" y="493089"/>
                  <a:pt x="3741088" y="474136"/>
                  <a:pt x="3717708" y="474136"/>
                </a:cubicBezTo>
                <a:close/>
                <a:moveTo>
                  <a:pt x="3548375" y="474136"/>
                </a:moveTo>
                <a:cubicBezTo>
                  <a:pt x="3524995" y="474136"/>
                  <a:pt x="3506042" y="493089"/>
                  <a:pt x="3506042" y="516469"/>
                </a:cubicBezTo>
                <a:cubicBezTo>
                  <a:pt x="3506042" y="539849"/>
                  <a:pt x="3524995" y="558802"/>
                  <a:pt x="3548375" y="558802"/>
                </a:cubicBezTo>
                <a:cubicBezTo>
                  <a:pt x="3571755" y="558802"/>
                  <a:pt x="3590708" y="539849"/>
                  <a:pt x="3590708" y="516469"/>
                </a:cubicBezTo>
                <a:cubicBezTo>
                  <a:pt x="3590708" y="493089"/>
                  <a:pt x="3571755" y="474136"/>
                  <a:pt x="3548375" y="474136"/>
                </a:cubicBezTo>
                <a:close/>
                <a:moveTo>
                  <a:pt x="3379042" y="474136"/>
                </a:moveTo>
                <a:cubicBezTo>
                  <a:pt x="3355662" y="474136"/>
                  <a:pt x="3336709" y="493089"/>
                  <a:pt x="3336709" y="516469"/>
                </a:cubicBezTo>
                <a:cubicBezTo>
                  <a:pt x="3336709" y="539849"/>
                  <a:pt x="3355662" y="558802"/>
                  <a:pt x="3379042" y="558802"/>
                </a:cubicBezTo>
                <a:cubicBezTo>
                  <a:pt x="3402422" y="558802"/>
                  <a:pt x="3421375" y="539849"/>
                  <a:pt x="3421375" y="516469"/>
                </a:cubicBezTo>
                <a:cubicBezTo>
                  <a:pt x="3421375" y="493089"/>
                  <a:pt x="3402422" y="474136"/>
                  <a:pt x="3379042" y="474136"/>
                </a:cubicBezTo>
                <a:close/>
                <a:moveTo>
                  <a:pt x="3209709" y="474136"/>
                </a:moveTo>
                <a:cubicBezTo>
                  <a:pt x="3186329" y="474136"/>
                  <a:pt x="3167376" y="493089"/>
                  <a:pt x="3167376" y="516469"/>
                </a:cubicBezTo>
                <a:cubicBezTo>
                  <a:pt x="3167376" y="539849"/>
                  <a:pt x="3186329" y="558802"/>
                  <a:pt x="3209709" y="558802"/>
                </a:cubicBezTo>
                <a:cubicBezTo>
                  <a:pt x="3233089" y="558802"/>
                  <a:pt x="3252042" y="539849"/>
                  <a:pt x="3252042" y="516469"/>
                </a:cubicBezTo>
                <a:cubicBezTo>
                  <a:pt x="3252042" y="493089"/>
                  <a:pt x="3233089" y="474136"/>
                  <a:pt x="3209709" y="474136"/>
                </a:cubicBezTo>
                <a:close/>
                <a:moveTo>
                  <a:pt x="3040376" y="474136"/>
                </a:moveTo>
                <a:cubicBezTo>
                  <a:pt x="3016996" y="474136"/>
                  <a:pt x="2998043" y="493089"/>
                  <a:pt x="2998043" y="516469"/>
                </a:cubicBezTo>
                <a:cubicBezTo>
                  <a:pt x="2998043" y="539849"/>
                  <a:pt x="3016996" y="558802"/>
                  <a:pt x="3040376" y="558802"/>
                </a:cubicBezTo>
                <a:cubicBezTo>
                  <a:pt x="3063756" y="558802"/>
                  <a:pt x="3082709" y="539849"/>
                  <a:pt x="3082709" y="516469"/>
                </a:cubicBezTo>
                <a:cubicBezTo>
                  <a:pt x="3082709" y="493089"/>
                  <a:pt x="3063756" y="474136"/>
                  <a:pt x="3040376" y="474136"/>
                </a:cubicBezTo>
                <a:close/>
                <a:moveTo>
                  <a:pt x="2871043" y="474136"/>
                </a:moveTo>
                <a:cubicBezTo>
                  <a:pt x="2847663" y="474136"/>
                  <a:pt x="2828710" y="493089"/>
                  <a:pt x="2828710" y="516469"/>
                </a:cubicBezTo>
                <a:cubicBezTo>
                  <a:pt x="2828710" y="539849"/>
                  <a:pt x="2847663" y="558802"/>
                  <a:pt x="2871043" y="558802"/>
                </a:cubicBezTo>
                <a:cubicBezTo>
                  <a:pt x="2894423" y="558802"/>
                  <a:pt x="2913376" y="539849"/>
                  <a:pt x="2913376" y="516469"/>
                </a:cubicBezTo>
                <a:cubicBezTo>
                  <a:pt x="2913376" y="493089"/>
                  <a:pt x="2894423" y="474136"/>
                  <a:pt x="2871043" y="474136"/>
                </a:cubicBezTo>
                <a:close/>
                <a:moveTo>
                  <a:pt x="2701710" y="474136"/>
                </a:moveTo>
                <a:cubicBezTo>
                  <a:pt x="2678330" y="474136"/>
                  <a:pt x="2659377" y="493089"/>
                  <a:pt x="2659377" y="516469"/>
                </a:cubicBezTo>
                <a:cubicBezTo>
                  <a:pt x="2659377" y="539849"/>
                  <a:pt x="2678330" y="558802"/>
                  <a:pt x="2701710" y="558802"/>
                </a:cubicBezTo>
                <a:cubicBezTo>
                  <a:pt x="2725090" y="558802"/>
                  <a:pt x="2744043" y="539849"/>
                  <a:pt x="2744043" y="516469"/>
                </a:cubicBezTo>
                <a:cubicBezTo>
                  <a:pt x="2744043" y="493089"/>
                  <a:pt x="2725090" y="474136"/>
                  <a:pt x="2701710" y="474136"/>
                </a:cubicBezTo>
                <a:close/>
                <a:moveTo>
                  <a:pt x="2532377" y="474136"/>
                </a:moveTo>
                <a:cubicBezTo>
                  <a:pt x="2508997" y="474136"/>
                  <a:pt x="2490044" y="493089"/>
                  <a:pt x="2490044" y="516469"/>
                </a:cubicBezTo>
                <a:cubicBezTo>
                  <a:pt x="2490044" y="539849"/>
                  <a:pt x="2508997" y="558802"/>
                  <a:pt x="2532377" y="558802"/>
                </a:cubicBezTo>
                <a:cubicBezTo>
                  <a:pt x="2555757" y="558802"/>
                  <a:pt x="2574710" y="539849"/>
                  <a:pt x="2574710" y="516469"/>
                </a:cubicBezTo>
                <a:cubicBezTo>
                  <a:pt x="2574710" y="493089"/>
                  <a:pt x="2555757" y="474136"/>
                  <a:pt x="2532377" y="474136"/>
                </a:cubicBezTo>
                <a:close/>
                <a:moveTo>
                  <a:pt x="2363044" y="474136"/>
                </a:moveTo>
                <a:cubicBezTo>
                  <a:pt x="2339664" y="474136"/>
                  <a:pt x="2320711" y="493089"/>
                  <a:pt x="2320711" y="516469"/>
                </a:cubicBezTo>
                <a:cubicBezTo>
                  <a:pt x="2320711" y="539849"/>
                  <a:pt x="2339664" y="558802"/>
                  <a:pt x="2363044" y="558802"/>
                </a:cubicBezTo>
                <a:cubicBezTo>
                  <a:pt x="2386424" y="558802"/>
                  <a:pt x="2405377" y="539849"/>
                  <a:pt x="2405377" y="516469"/>
                </a:cubicBezTo>
                <a:cubicBezTo>
                  <a:pt x="2405377" y="493089"/>
                  <a:pt x="2386424" y="474136"/>
                  <a:pt x="2363044" y="474136"/>
                </a:cubicBezTo>
                <a:close/>
                <a:moveTo>
                  <a:pt x="2193711" y="474136"/>
                </a:moveTo>
                <a:cubicBezTo>
                  <a:pt x="2170331" y="474136"/>
                  <a:pt x="2151378" y="493089"/>
                  <a:pt x="2151378" y="516469"/>
                </a:cubicBezTo>
                <a:cubicBezTo>
                  <a:pt x="2151378" y="539849"/>
                  <a:pt x="2170331" y="558802"/>
                  <a:pt x="2193711" y="558802"/>
                </a:cubicBezTo>
                <a:cubicBezTo>
                  <a:pt x="2217091" y="558802"/>
                  <a:pt x="2236044" y="539849"/>
                  <a:pt x="2236044" y="516469"/>
                </a:cubicBezTo>
                <a:cubicBezTo>
                  <a:pt x="2236044" y="493089"/>
                  <a:pt x="2217091" y="474136"/>
                  <a:pt x="2193711" y="474136"/>
                </a:cubicBezTo>
                <a:close/>
                <a:moveTo>
                  <a:pt x="2024378" y="474136"/>
                </a:moveTo>
                <a:cubicBezTo>
                  <a:pt x="2000998" y="474136"/>
                  <a:pt x="1982045" y="493089"/>
                  <a:pt x="1982045" y="516469"/>
                </a:cubicBezTo>
                <a:cubicBezTo>
                  <a:pt x="1982045" y="539849"/>
                  <a:pt x="2000998" y="558802"/>
                  <a:pt x="2024378" y="558802"/>
                </a:cubicBezTo>
                <a:cubicBezTo>
                  <a:pt x="2047758" y="558802"/>
                  <a:pt x="2066711" y="539849"/>
                  <a:pt x="2066711" y="516469"/>
                </a:cubicBezTo>
                <a:cubicBezTo>
                  <a:pt x="2066711" y="493089"/>
                  <a:pt x="2047758" y="474136"/>
                  <a:pt x="2024378" y="474136"/>
                </a:cubicBezTo>
                <a:close/>
                <a:moveTo>
                  <a:pt x="1855045" y="474136"/>
                </a:moveTo>
                <a:cubicBezTo>
                  <a:pt x="1831665" y="474136"/>
                  <a:pt x="1812712" y="493089"/>
                  <a:pt x="1812712" y="516469"/>
                </a:cubicBezTo>
                <a:cubicBezTo>
                  <a:pt x="1812712" y="539849"/>
                  <a:pt x="1831665" y="558802"/>
                  <a:pt x="1855045" y="558802"/>
                </a:cubicBezTo>
                <a:cubicBezTo>
                  <a:pt x="1878425" y="558802"/>
                  <a:pt x="1897378" y="539849"/>
                  <a:pt x="1897378" y="516469"/>
                </a:cubicBezTo>
                <a:cubicBezTo>
                  <a:pt x="1897378" y="493089"/>
                  <a:pt x="1878425" y="474136"/>
                  <a:pt x="1855045" y="474136"/>
                </a:cubicBezTo>
                <a:close/>
                <a:moveTo>
                  <a:pt x="1685712" y="474136"/>
                </a:moveTo>
                <a:cubicBezTo>
                  <a:pt x="1662332" y="474136"/>
                  <a:pt x="1643379" y="493089"/>
                  <a:pt x="1643379" y="516469"/>
                </a:cubicBezTo>
                <a:cubicBezTo>
                  <a:pt x="1643379" y="539849"/>
                  <a:pt x="1662332" y="558802"/>
                  <a:pt x="1685712" y="558802"/>
                </a:cubicBezTo>
                <a:cubicBezTo>
                  <a:pt x="1709092" y="558802"/>
                  <a:pt x="1728045" y="539849"/>
                  <a:pt x="1728045" y="516469"/>
                </a:cubicBezTo>
                <a:cubicBezTo>
                  <a:pt x="1728045" y="493089"/>
                  <a:pt x="1709092" y="474136"/>
                  <a:pt x="1685712" y="474136"/>
                </a:cubicBezTo>
                <a:close/>
                <a:moveTo>
                  <a:pt x="1516379" y="474136"/>
                </a:moveTo>
                <a:cubicBezTo>
                  <a:pt x="1492999" y="474136"/>
                  <a:pt x="1474046" y="493089"/>
                  <a:pt x="1474046" y="516469"/>
                </a:cubicBezTo>
                <a:cubicBezTo>
                  <a:pt x="1474046" y="539849"/>
                  <a:pt x="1492999" y="558802"/>
                  <a:pt x="1516379" y="558802"/>
                </a:cubicBezTo>
                <a:cubicBezTo>
                  <a:pt x="1539759" y="558802"/>
                  <a:pt x="1558712" y="539849"/>
                  <a:pt x="1558712" y="516469"/>
                </a:cubicBezTo>
                <a:cubicBezTo>
                  <a:pt x="1558712" y="493089"/>
                  <a:pt x="1539759" y="474136"/>
                  <a:pt x="1516379" y="474136"/>
                </a:cubicBezTo>
                <a:close/>
                <a:moveTo>
                  <a:pt x="1347046" y="474136"/>
                </a:moveTo>
                <a:cubicBezTo>
                  <a:pt x="1323666" y="474136"/>
                  <a:pt x="1304713" y="493089"/>
                  <a:pt x="1304713" y="516469"/>
                </a:cubicBezTo>
                <a:cubicBezTo>
                  <a:pt x="1304713" y="539849"/>
                  <a:pt x="1323666" y="558802"/>
                  <a:pt x="1347046" y="558802"/>
                </a:cubicBezTo>
                <a:cubicBezTo>
                  <a:pt x="1370426" y="558802"/>
                  <a:pt x="1389379" y="539849"/>
                  <a:pt x="1389379" y="516469"/>
                </a:cubicBezTo>
                <a:cubicBezTo>
                  <a:pt x="1389379" y="493089"/>
                  <a:pt x="1370426" y="474136"/>
                  <a:pt x="1347046" y="474136"/>
                </a:cubicBezTo>
                <a:close/>
                <a:moveTo>
                  <a:pt x="1177713" y="474136"/>
                </a:moveTo>
                <a:cubicBezTo>
                  <a:pt x="1154334" y="474136"/>
                  <a:pt x="1135381" y="493089"/>
                  <a:pt x="1135381" y="516469"/>
                </a:cubicBezTo>
                <a:cubicBezTo>
                  <a:pt x="1135381" y="539849"/>
                  <a:pt x="1154334" y="558802"/>
                  <a:pt x="1177713" y="558802"/>
                </a:cubicBezTo>
                <a:cubicBezTo>
                  <a:pt x="1201093" y="558802"/>
                  <a:pt x="1220046" y="539849"/>
                  <a:pt x="1220046" y="516469"/>
                </a:cubicBezTo>
                <a:cubicBezTo>
                  <a:pt x="1220046" y="493089"/>
                  <a:pt x="1201093" y="474136"/>
                  <a:pt x="1177713" y="474136"/>
                </a:cubicBezTo>
                <a:close/>
                <a:moveTo>
                  <a:pt x="1008381" y="474136"/>
                </a:moveTo>
                <a:cubicBezTo>
                  <a:pt x="985001" y="474136"/>
                  <a:pt x="966048" y="493089"/>
                  <a:pt x="966048" y="516469"/>
                </a:cubicBezTo>
                <a:cubicBezTo>
                  <a:pt x="966048" y="539849"/>
                  <a:pt x="985001" y="558802"/>
                  <a:pt x="1008381" y="558802"/>
                </a:cubicBezTo>
                <a:cubicBezTo>
                  <a:pt x="1031761" y="558802"/>
                  <a:pt x="1050714" y="539849"/>
                  <a:pt x="1050714" y="516469"/>
                </a:cubicBezTo>
                <a:cubicBezTo>
                  <a:pt x="1050714" y="493089"/>
                  <a:pt x="1031761" y="474136"/>
                  <a:pt x="1008381" y="474136"/>
                </a:cubicBezTo>
                <a:close/>
                <a:moveTo>
                  <a:pt x="839048" y="474136"/>
                </a:moveTo>
                <a:cubicBezTo>
                  <a:pt x="815668" y="474136"/>
                  <a:pt x="796716" y="493089"/>
                  <a:pt x="796716" y="516469"/>
                </a:cubicBezTo>
                <a:cubicBezTo>
                  <a:pt x="796716" y="539849"/>
                  <a:pt x="815668" y="558802"/>
                  <a:pt x="839048" y="558802"/>
                </a:cubicBezTo>
                <a:cubicBezTo>
                  <a:pt x="862428" y="558802"/>
                  <a:pt x="881381" y="539849"/>
                  <a:pt x="881381" y="516469"/>
                </a:cubicBezTo>
                <a:cubicBezTo>
                  <a:pt x="881381" y="493089"/>
                  <a:pt x="862428" y="474136"/>
                  <a:pt x="839048" y="474136"/>
                </a:cubicBezTo>
                <a:close/>
                <a:moveTo>
                  <a:pt x="669716" y="474136"/>
                </a:moveTo>
                <a:cubicBezTo>
                  <a:pt x="646335" y="474136"/>
                  <a:pt x="627383" y="493089"/>
                  <a:pt x="627383" y="516469"/>
                </a:cubicBezTo>
                <a:cubicBezTo>
                  <a:pt x="627383" y="539849"/>
                  <a:pt x="646335" y="558802"/>
                  <a:pt x="669716" y="558802"/>
                </a:cubicBezTo>
                <a:cubicBezTo>
                  <a:pt x="693096" y="558802"/>
                  <a:pt x="712049" y="539849"/>
                  <a:pt x="712049" y="516469"/>
                </a:cubicBezTo>
                <a:cubicBezTo>
                  <a:pt x="712049" y="493089"/>
                  <a:pt x="693096" y="474136"/>
                  <a:pt x="669716" y="474136"/>
                </a:cubicBezTo>
                <a:close/>
                <a:moveTo>
                  <a:pt x="500382" y="474136"/>
                </a:moveTo>
                <a:cubicBezTo>
                  <a:pt x="477002" y="474136"/>
                  <a:pt x="458049" y="493089"/>
                  <a:pt x="458049" y="516469"/>
                </a:cubicBezTo>
                <a:cubicBezTo>
                  <a:pt x="458049" y="539849"/>
                  <a:pt x="477002" y="558802"/>
                  <a:pt x="500382" y="558802"/>
                </a:cubicBezTo>
                <a:cubicBezTo>
                  <a:pt x="523763" y="558802"/>
                  <a:pt x="542715" y="539849"/>
                  <a:pt x="542715" y="516469"/>
                </a:cubicBezTo>
                <a:cubicBezTo>
                  <a:pt x="542715" y="493089"/>
                  <a:pt x="523763" y="474136"/>
                  <a:pt x="500382" y="474136"/>
                </a:cubicBezTo>
                <a:close/>
                <a:moveTo>
                  <a:pt x="331050" y="474136"/>
                </a:moveTo>
                <a:cubicBezTo>
                  <a:pt x="307670" y="474136"/>
                  <a:pt x="288717" y="493089"/>
                  <a:pt x="288717" y="516469"/>
                </a:cubicBezTo>
                <a:cubicBezTo>
                  <a:pt x="288717" y="539849"/>
                  <a:pt x="307670" y="558802"/>
                  <a:pt x="331050" y="558802"/>
                </a:cubicBezTo>
                <a:cubicBezTo>
                  <a:pt x="354430" y="558802"/>
                  <a:pt x="373382" y="539849"/>
                  <a:pt x="373382" y="516469"/>
                </a:cubicBezTo>
                <a:cubicBezTo>
                  <a:pt x="373382" y="493089"/>
                  <a:pt x="354430" y="474136"/>
                  <a:pt x="331050" y="474136"/>
                </a:cubicBezTo>
                <a:close/>
                <a:moveTo>
                  <a:pt x="161717" y="474136"/>
                </a:moveTo>
                <a:cubicBezTo>
                  <a:pt x="138337" y="474136"/>
                  <a:pt x="119384" y="493089"/>
                  <a:pt x="119384" y="516469"/>
                </a:cubicBezTo>
                <a:cubicBezTo>
                  <a:pt x="119384" y="539849"/>
                  <a:pt x="138337" y="558802"/>
                  <a:pt x="161717" y="558802"/>
                </a:cubicBezTo>
                <a:cubicBezTo>
                  <a:pt x="185097" y="558802"/>
                  <a:pt x="204050" y="539849"/>
                  <a:pt x="204050" y="516469"/>
                </a:cubicBezTo>
                <a:cubicBezTo>
                  <a:pt x="204050" y="493089"/>
                  <a:pt x="185097" y="474136"/>
                  <a:pt x="161717" y="474136"/>
                </a:cubicBezTo>
                <a:close/>
                <a:moveTo>
                  <a:pt x="0" y="0"/>
                </a:moveTo>
                <a:lnTo>
                  <a:pt x="4387423" y="0"/>
                </a:lnTo>
                <a:lnTo>
                  <a:pt x="4387423" y="152400"/>
                </a:lnTo>
                <a:lnTo>
                  <a:pt x="4387423" y="242993"/>
                </a:lnTo>
                <a:lnTo>
                  <a:pt x="4387423" y="477291"/>
                </a:lnTo>
                <a:lnTo>
                  <a:pt x="4365106" y="486535"/>
                </a:lnTo>
                <a:cubicBezTo>
                  <a:pt x="4357446" y="494196"/>
                  <a:pt x="4352707" y="504779"/>
                  <a:pt x="4352707" y="516469"/>
                </a:cubicBezTo>
                <a:cubicBezTo>
                  <a:pt x="4352707" y="528159"/>
                  <a:pt x="4357446" y="538742"/>
                  <a:pt x="4365106" y="546403"/>
                </a:cubicBezTo>
                <a:lnTo>
                  <a:pt x="4387423" y="555647"/>
                </a:lnTo>
                <a:lnTo>
                  <a:pt x="4387423" y="3164104"/>
                </a:lnTo>
                <a:lnTo>
                  <a:pt x="4369407" y="3167742"/>
                </a:lnTo>
                <a:cubicBezTo>
                  <a:pt x="4350262" y="3175839"/>
                  <a:pt x="4334925" y="3191176"/>
                  <a:pt x="4326828" y="3210321"/>
                </a:cubicBezTo>
                <a:lnTo>
                  <a:pt x="4321886" y="3234796"/>
                </a:lnTo>
                <a:lnTo>
                  <a:pt x="4248202" y="3234796"/>
                </a:lnTo>
                <a:lnTo>
                  <a:pt x="4243261" y="3210321"/>
                </a:lnTo>
                <a:cubicBezTo>
                  <a:pt x="4231114" y="3181604"/>
                  <a:pt x="4202679" y="3161454"/>
                  <a:pt x="4169538" y="3161454"/>
                </a:cubicBezTo>
                <a:cubicBezTo>
                  <a:pt x="4136397" y="3161454"/>
                  <a:pt x="4107962" y="3181604"/>
                  <a:pt x="4095816" y="3210321"/>
                </a:cubicBezTo>
                <a:lnTo>
                  <a:pt x="4090874" y="3234796"/>
                </a:lnTo>
                <a:lnTo>
                  <a:pt x="4017196" y="3234796"/>
                </a:lnTo>
                <a:lnTo>
                  <a:pt x="4012255" y="3210321"/>
                </a:lnTo>
                <a:cubicBezTo>
                  <a:pt x="4000108" y="3181604"/>
                  <a:pt x="3971673" y="3161454"/>
                  <a:pt x="3938532" y="3161454"/>
                </a:cubicBezTo>
                <a:cubicBezTo>
                  <a:pt x="3905391" y="3161454"/>
                  <a:pt x="3876956" y="3181604"/>
                  <a:pt x="3864810" y="3210321"/>
                </a:cubicBezTo>
                <a:lnTo>
                  <a:pt x="3859868" y="3234796"/>
                </a:lnTo>
                <a:lnTo>
                  <a:pt x="3786190" y="3234796"/>
                </a:lnTo>
                <a:lnTo>
                  <a:pt x="3781249" y="3210321"/>
                </a:lnTo>
                <a:cubicBezTo>
                  <a:pt x="3769102" y="3181604"/>
                  <a:pt x="3740667" y="3161454"/>
                  <a:pt x="3707526" y="3161454"/>
                </a:cubicBezTo>
                <a:cubicBezTo>
                  <a:pt x="3674385" y="3161454"/>
                  <a:pt x="3645950" y="3181604"/>
                  <a:pt x="3633804" y="3210321"/>
                </a:cubicBezTo>
                <a:lnTo>
                  <a:pt x="3628863" y="3234796"/>
                </a:lnTo>
                <a:lnTo>
                  <a:pt x="3555184" y="3234796"/>
                </a:lnTo>
                <a:lnTo>
                  <a:pt x="3550243" y="3210321"/>
                </a:lnTo>
                <a:cubicBezTo>
                  <a:pt x="3538096" y="3181604"/>
                  <a:pt x="3509661" y="3161454"/>
                  <a:pt x="3476520" y="3161454"/>
                </a:cubicBezTo>
                <a:cubicBezTo>
                  <a:pt x="3443379" y="3161454"/>
                  <a:pt x="3414944" y="3181604"/>
                  <a:pt x="3402798" y="3210321"/>
                </a:cubicBezTo>
                <a:lnTo>
                  <a:pt x="3397856" y="3234796"/>
                </a:lnTo>
                <a:lnTo>
                  <a:pt x="3324178" y="3234796"/>
                </a:lnTo>
                <a:lnTo>
                  <a:pt x="3319237" y="3210321"/>
                </a:lnTo>
                <a:cubicBezTo>
                  <a:pt x="3307090" y="3181604"/>
                  <a:pt x="3278655" y="3161454"/>
                  <a:pt x="3245514" y="3161454"/>
                </a:cubicBezTo>
                <a:cubicBezTo>
                  <a:pt x="3212373" y="3161454"/>
                  <a:pt x="3183938" y="3181604"/>
                  <a:pt x="3171792" y="3210321"/>
                </a:cubicBezTo>
                <a:lnTo>
                  <a:pt x="3166850" y="3234796"/>
                </a:lnTo>
                <a:lnTo>
                  <a:pt x="3093172" y="3234796"/>
                </a:lnTo>
                <a:lnTo>
                  <a:pt x="3088230" y="3210321"/>
                </a:lnTo>
                <a:cubicBezTo>
                  <a:pt x="3076084" y="3181604"/>
                  <a:pt x="3047649" y="3161454"/>
                  <a:pt x="3014508" y="3161454"/>
                </a:cubicBezTo>
                <a:cubicBezTo>
                  <a:pt x="2981367" y="3161454"/>
                  <a:pt x="2952932" y="3181604"/>
                  <a:pt x="2940786" y="3210321"/>
                </a:cubicBezTo>
                <a:lnTo>
                  <a:pt x="2935844" y="3234796"/>
                </a:lnTo>
                <a:lnTo>
                  <a:pt x="2862166" y="3234796"/>
                </a:lnTo>
                <a:lnTo>
                  <a:pt x="2857224" y="3210321"/>
                </a:lnTo>
                <a:cubicBezTo>
                  <a:pt x="2845078" y="3181604"/>
                  <a:pt x="2816643" y="3161454"/>
                  <a:pt x="2783502" y="3161454"/>
                </a:cubicBezTo>
                <a:cubicBezTo>
                  <a:pt x="2750361" y="3161454"/>
                  <a:pt x="2721926" y="3181604"/>
                  <a:pt x="2709780" y="3210321"/>
                </a:cubicBezTo>
                <a:lnTo>
                  <a:pt x="2704838" y="3234796"/>
                </a:lnTo>
                <a:lnTo>
                  <a:pt x="2631160" y="3234796"/>
                </a:lnTo>
                <a:lnTo>
                  <a:pt x="2626219" y="3210321"/>
                </a:lnTo>
                <a:cubicBezTo>
                  <a:pt x="2614072" y="3181604"/>
                  <a:pt x="2585637" y="3161454"/>
                  <a:pt x="2552496" y="3161454"/>
                </a:cubicBezTo>
                <a:cubicBezTo>
                  <a:pt x="2519355" y="3161454"/>
                  <a:pt x="2490920" y="3181604"/>
                  <a:pt x="2478774" y="3210321"/>
                </a:cubicBezTo>
                <a:lnTo>
                  <a:pt x="2473832" y="3234796"/>
                </a:lnTo>
                <a:lnTo>
                  <a:pt x="2400154" y="3234796"/>
                </a:lnTo>
                <a:lnTo>
                  <a:pt x="2395213" y="3210321"/>
                </a:lnTo>
                <a:cubicBezTo>
                  <a:pt x="2383066" y="3181604"/>
                  <a:pt x="2354631" y="3161454"/>
                  <a:pt x="2321490" y="3161454"/>
                </a:cubicBezTo>
                <a:cubicBezTo>
                  <a:pt x="2288349" y="3161454"/>
                  <a:pt x="2259914" y="3181604"/>
                  <a:pt x="2247768" y="3210321"/>
                </a:cubicBezTo>
                <a:lnTo>
                  <a:pt x="2242826" y="3234796"/>
                </a:lnTo>
                <a:lnTo>
                  <a:pt x="2169148" y="3234796"/>
                </a:lnTo>
                <a:lnTo>
                  <a:pt x="2164207" y="3210321"/>
                </a:lnTo>
                <a:cubicBezTo>
                  <a:pt x="2152060" y="3181604"/>
                  <a:pt x="2123625" y="3161454"/>
                  <a:pt x="2090484" y="3161454"/>
                </a:cubicBezTo>
                <a:cubicBezTo>
                  <a:pt x="2057343" y="3161454"/>
                  <a:pt x="2028908" y="3181604"/>
                  <a:pt x="2016762" y="3210321"/>
                </a:cubicBezTo>
                <a:lnTo>
                  <a:pt x="2011820" y="3234796"/>
                </a:lnTo>
                <a:lnTo>
                  <a:pt x="1938142" y="3234796"/>
                </a:lnTo>
                <a:lnTo>
                  <a:pt x="1933201" y="3210321"/>
                </a:lnTo>
                <a:cubicBezTo>
                  <a:pt x="1921054" y="3181604"/>
                  <a:pt x="1892619" y="3161454"/>
                  <a:pt x="1859478" y="3161454"/>
                </a:cubicBezTo>
                <a:cubicBezTo>
                  <a:pt x="1826337" y="3161454"/>
                  <a:pt x="1797902" y="3181604"/>
                  <a:pt x="1785756" y="3210321"/>
                </a:cubicBezTo>
                <a:lnTo>
                  <a:pt x="1780814" y="3234796"/>
                </a:lnTo>
                <a:lnTo>
                  <a:pt x="1707136" y="3234796"/>
                </a:lnTo>
                <a:lnTo>
                  <a:pt x="1702195" y="3210321"/>
                </a:lnTo>
                <a:cubicBezTo>
                  <a:pt x="1690048" y="3181604"/>
                  <a:pt x="1661613" y="3161454"/>
                  <a:pt x="1628472" y="3161454"/>
                </a:cubicBezTo>
                <a:cubicBezTo>
                  <a:pt x="1595331" y="3161454"/>
                  <a:pt x="1566896" y="3181604"/>
                  <a:pt x="1554750" y="3210321"/>
                </a:cubicBezTo>
                <a:lnTo>
                  <a:pt x="1549808" y="3234796"/>
                </a:lnTo>
                <a:lnTo>
                  <a:pt x="1476130" y="3234796"/>
                </a:lnTo>
                <a:lnTo>
                  <a:pt x="1471189" y="3210321"/>
                </a:lnTo>
                <a:cubicBezTo>
                  <a:pt x="1459042" y="3181604"/>
                  <a:pt x="1430607" y="3161454"/>
                  <a:pt x="1397466" y="3161454"/>
                </a:cubicBezTo>
                <a:cubicBezTo>
                  <a:pt x="1364325" y="3161454"/>
                  <a:pt x="1335890" y="3181604"/>
                  <a:pt x="1323744" y="3210321"/>
                </a:cubicBezTo>
                <a:lnTo>
                  <a:pt x="1318802" y="3234796"/>
                </a:lnTo>
                <a:lnTo>
                  <a:pt x="1245124" y="3234796"/>
                </a:lnTo>
                <a:lnTo>
                  <a:pt x="1240183" y="3210321"/>
                </a:lnTo>
                <a:cubicBezTo>
                  <a:pt x="1228036" y="3181604"/>
                  <a:pt x="1199601" y="3161454"/>
                  <a:pt x="1166461" y="3161454"/>
                </a:cubicBezTo>
                <a:cubicBezTo>
                  <a:pt x="1133320" y="3161454"/>
                  <a:pt x="1104885" y="3181604"/>
                  <a:pt x="1092739" y="3210321"/>
                </a:cubicBezTo>
                <a:lnTo>
                  <a:pt x="1087797" y="3234796"/>
                </a:lnTo>
                <a:lnTo>
                  <a:pt x="1014119" y="3234796"/>
                </a:lnTo>
                <a:lnTo>
                  <a:pt x="1009178" y="3210321"/>
                </a:lnTo>
                <a:cubicBezTo>
                  <a:pt x="997031" y="3181604"/>
                  <a:pt x="968596" y="3161454"/>
                  <a:pt x="935455" y="3161454"/>
                </a:cubicBezTo>
                <a:cubicBezTo>
                  <a:pt x="902314" y="3161454"/>
                  <a:pt x="873879" y="3181604"/>
                  <a:pt x="861733" y="3210321"/>
                </a:cubicBezTo>
                <a:lnTo>
                  <a:pt x="856791" y="3234796"/>
                </a:lnTo>
                <a:lnTo>
                  <a:pt x="783113" y="3234796"/>
                </a:lnTo>
                <a:lnTo>
                  <a:pt x="778171" y="3210321"/>
                </a:lnTo>
                <a:cubicBezTo>
                  <a:pt x="766025" y="3181604"/>
                  <a:pt x="737590" y="3161454"/>
                  <a:pt x="704449" y="3161454"/>
                </a:cubicBezTo>
                <a:cubicBezTo>
                  <a:pt x="671308" y="3161454"/>
                  <a:pt x="642873" y="3181604"/>
                  <a:pt x="630727" y="3210321"/>
                </a:cubicBezTo>
                <a:lnTo>
                  <a:pt x="625785" y="3234796"/>
                </a:lnTo>
                <a:lnTo>
                  <a:pt x="552107" y="3234796"/>
                </a:lnTo>
                <a:lnTo>
                  <a:pt x="547165" y="3210321"/>
                </a:lnTo>
                <a:cubicBezTo>
                  <a:pt x="535019" y="3181604"/>
                  <a:pt x="506584" y="3161454"/>
                  <a:pt x="473443" y="3161454"/>
                </a:cubicBezTo>
                <a:cubicBezTo>
                  <a:pt x="440302" y="3161454"/>
                  <a:pt x="411867" y="3181604"/>
                  <a:pt x="399721" y="3210321"/>
                </a:cubicBezTo>
                <a:lnTo>
                  <a:pt x="394779" y="3234796"/>
                </a:lnTo>
                <a:lnTo>
                  <a:pt x="321101" y="3234796"/>
                </a:lnTo>
                <a:lnTo>
                  <a:pt x="316160" y="3210321"/>
                </a:lnTo>
                <a:cubicBezTo>
                  <a:pt x="304013" y="3181604"/>
                  <a:pt x="275578" y="3161454"/>
                  <a:pt x="242438" y="3161454"/>
                </a:cubicBezTo>
                <a:cubicBezTo>
                  <a:pt x="209297" y="3161454"/>
                  <a:pt x="180862" y="3181604"/>
                  <a:pt x="168716" y="3210321"/>
                </a:cubicBezTo>
                <a:lnTo>
                  <a:pt x="163774" y="3234796"/>
                </a:lnTo>
                <a:lnTo>
                  <a:pt x="90095" y="3234796"/>
                </a:lnTo>
                <a:lnTo>
                  <a:pt x="85153" y="3210321"/>
                </a:lnTo>
                <a:cubicBezTo>
                  <a:pt x="73007" y="3181604"/>
                  <a:pt x="44572" y="3161454"/>
                  <a:pt x="11431" y="3161454"/>
                </a:cubicBezTo>
                <a:lnTo>
                  <a:pt x="0" y="3163762"/>
                </a:lnTo>
                <a:lnTo>
                  <a:pt x="0" y="555648"/>
                </a:lnTo>
                <a:lnTo>
                  <a:pt x="22318" y="546403"/>
                </a:lnTo>
                <a:cubicBezTo>
                  <a:pt x="29979" y="538742"/>
                  <a:pt x="34717" y="528159"/>
                  <a:pt x="34717" y="516469"/>
                </a:cubicBezTo>
                <a:cubicBezTo>
                  <a:pt x="34717" y="504779"/>
                  <a:pt x="29979" y="494196"/>
                  <a:pt x="22318" y="486535"/>
                </a:cubicBezTo>
                <a:lnTo>
                  <a:pt x="0" y="477291"/>
                </a:lnTo>
                <a:lnTo>
                  <a:pt x="0" y="242993"/>
                </a:lnTo>
                <a:lnTo>
                  <a:pt x="0" y="152400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rgbClr val="E1E2E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980000">
            <a:normAutofit/>
          </a:bodyPr>
          <a:lstStyle/>
          <a:p>
            <a:pPr algn="ctr" eaLnBrk="1" hangingPunct="1">
              <a:lnSpc>
                <a:spcPct val="130000"/>
              </a:lnSpc>
            </a:pP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MH_Text_2"/>
          <p:cNvSpPr/>
          <p:nvPr>
            <p:custDataLst>
              <p:tags r:id="rId6"/>
            </p:custDataLst>
          </p:nvPr>
        </p:nvSpPr>
        <p:spPr>
          <a:xfrm>
            <a:off x="7776679" y="2447857"/>
            <a:ext cx="3653321" cy="3392487"/>
          </a:xfrm>
          <a:prstGeom prst="rect">
            <a:avLst/>
          </a:prstGeom>
          <a:solidFill>
            <a:srgbClr val="628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Calibri" pitchFamily="34" charset="0"/>
                <a:ea typeface="幼圆" pitchFamily="49" charset="-122"/>
              </a:rPr>
              <a:t>       </a:t>
            </a:r>
            <a:r>
              <a:rPr lang="zh-CN" altLang="en-US" sz="2800" b="1" dirty="0">
                <a:solidFill>
                  <a:schemeClr val="bg1"/>
                </a:solidFill>
                <a:latin typeface="Calibri"/>
                <a:ea typeface="黑体" pitchFamily="49" charset="-122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历史课程内容的选择应体现时代性，符合学生的心理特征和认知水平，减少艰深的历史理论和概念，增加</a:t>
            </a:r>
            <a:r>
              <a:rPr lang="zh-CN" altLang="en-US" sz="2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贴近学生生活、贴近社会</a:t>
            </a:r>
            <a:r>
              <a: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的内容，有助于学生的终身学习 。</a:t>
            </a:r>
            <a:r>
              <a:rPr lang="zh-CN" altLang="en-US" sz="2800" b="1" dirty="0">
                <a:solidFill>
                  <a:schemeClr val="bg1"/>
                </a:solidFill>
                <a:latin typeface="Calibri"/>
                <a:ea typeface="黑体" pitchFamily="49" charset="-122"/>
              </a:rPr>
              <a:t>”</a:t>
            </a:r>
            <a:endParaRPr lang="en-US" altLang="zh-CN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" name="Picture 9" descr="A000220150318L62PP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3479" y="3180043"/>
            <a:ext cx="3225041" cy="177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655917" y="1582953"/>
            <a:ext cx="4224199" cy="47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初中综合实践活动课程指导纲要</a:t>
            </a: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04317" y="1549532"/>
            <a:ext cx="4303367" cy="47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2011</a:t>
            </a:r>
            <a:r>
              <a:rPr lang="zh-CN" altLang="en-US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义务教育历史课程标准</a:t>
            </a: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20086514288134_2"/>
          <p:cNvPicPr>
            <a:picLocks noChangeAspect="1" noChangeArrowheads="1"/>
          </p:cNvPicPr>
          <p:nvPr/>
        </p:nvPicPr>
        <p:blipFill>
          <a:blip r:embed="rId4"/>
          <a:srcRect t="32312" r="9949"/>
          <a:stretch>
            <a:fillRect/>
          </a:stretch>
        </p:blipFill>
        <p:spPr bwMode="auto">
          <a:xfrm>
            <a:off x="0" y="-215900"/>
            <a:ext cx="12192000" cy="7089775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18160" y="5049520"/>
            <a:ext cx="11445240" cy="126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26720" y="5068888"/>
            <a:ext cx="1209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ea typeface="黑体" pitchFamily="49" charset="-122"/>
              </a:rPr>
              <a:t>“教材给予我们的只是一个话题，</a:t>
            </a:r>
            <a:r>
              <a:rPr lang="zh-CN" altLang="en-US" sz="4000" b="1" dirty="0">
                <a:solidFill>
                  <a:srgbClr val="0070C0"/>
                </a:solidFill>
                <a:ea typeface="黑体" pitchFamily="49" charset="-122"/>
              </a:rPr>
              <a:t>生活</a:t>
            </a:r>
            <a:r>
              <a:rPr lang="zh-CN" altLang="en-US" sz="3200" b="1" dirty="0">
                <a:solidFill>
                  <a:srgbClr val="000000"/>
                </a:solidFill>
                <a:ea typeface="黑体" pitchFamily="49" charset="-122"/>
              </a:rPr>
              <a:t>才是学生的真实世界”。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801273" y="240335"/>
            <a:ext cx="2226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举例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  <a:ea typeface="+mn-ea"/>
              </a:rPr>
              <a:t>1：</a:t>
            </a:r>
            <a:endParaRPr lang="zh-CN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573338" y="268978"/>
            <a:ext cx="5954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书本教材与生活实践对接</a:t>
            </a:r>
          </a:p>
        </p:txBody>
      </p:sp>
      <p:sp>
        <p:nvSpPr>
          <p:cNvPr id="13" name="矩形 12"/>
          <p:cNvSpPr/>
          <p:nvPr/>
        </p:nvSpPr>
        <p:spPr>
          <a:xfrm>
            <a:off x="671325" y="1626392"/>
            <a:ext cx="4713150" cy="523220"/>
          </a:xfrm>
          <a:prstGeom prst="rect">
            <a:avLst/>
          </a:prstGeom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1、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为什么要天天浇水施肥？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910711" y="1559800"/>
            <a:ext cx="5234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（学生回答：实现自己的愿望）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72929" y="2171383"/>
            <a:ext cx="5434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2、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花儿枯萎凋谢的原因有哪些？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096000" y="2038350"/>
            <a:ext cx="5946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（学生回答：缺乏养花经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验；忽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视花的生长规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律；花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本身现状弱小，承受力有限而急于求成等等）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42938" y="3586163"/>
            <a:ext cx="68772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1、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党和国家领导人的角度，他们的愿望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？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88658" y="4590415"/>
            <a:ext cx="363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2、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当时国家的现状？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348976" y="4503893"/>
            <a:ext cx="7843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（处于社会主义初级阶段，比较贫穷落后，党和人民对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我国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现状认识不足）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24456" y="5559998"/>
            <a:ext cx="9925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3、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有无足够的建设社会主义经验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黑体" pitchFamily="49" charset="-122"/>
              </a:rPr>
              <a:t>？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1980" y="5473005"/>
            <a:ext cx="5770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rgbClr val="7F7F7F">
                    <a:lumMod val="50000"/>
                  </a:srgbClr>
                </a:solidFill>
                <a:ea typeface="黑体" pitchFamily="49" charset="-122"/>
              </a:rPr>
              <a:t>（没有建设社会主义的经验，忽视了客观经济发展规律，急于求成）</a:t>
            </a:r>
            <a:endParaRPr lang="zh-CN" altLang="en-US" sz="2800" b="1" dirty="0">
              <a:solidFill>
                <a:srgbClr val="7F7F7F">
                  <a:lumMod val="50000"/>
                </a:srgbClr>
              </a:solidFill>
              <a:ea typeface="黑体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26712" y="3518208"/>
            <a:ext cx="4698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rgbClr val="7F7F7F">
                    <a:lumMod val="50000"/>
                  </a:srgbClr>
                </a:solidFill>
                <a:ea typeface="黑体" pitchFamily="49" charset="-122"/>
              </a:rPr>
              <a:t>（党和人民迫切要求改变落后面貌）</a:t>
            </a:r>
            <a:endParaRPr lang="zh-CN" altLang="en-US" sz="2800" b="1" dirty="0">
              <a:solidFill>
                <a:srgbClr val="7F7F7F">
                  <a:lumMod val="50000"/>
                </a:srgbClr>
              </a:solidFill>
              <a:ea typeface="黑体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927" y="1115450"/>
            <a:ext cx="657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人教版八年级下册</a:t>
            </a:r>
            <a:r>
              <a:rPr lang="en-US" altLang="zh-CN" b="1" dirty="0" smtClean="0">
                <a:solidFill>
                  <a:srgbClr val="002060"/>
                </a:solidFill>
              </a:rPr>
              <a:t>《</a:t>
            </a:r>
            <a:r>
              <a:rPr lang="zh-CN" altLang="en-US" b="1" dirty="0" smtClean="0">
                <a:solidFill>
                  <a:srgbClr val="002060"/>
                </a:solidFill>
              </a:rPr>
              <a:t>探索建设社会主义的道路</a:t>
            </a:r>
            <a:r>
              <a:rPr lang="en-US" altLang="zh-CN" b="1" dirty="0" smtClean="0">
                <a:solidFill>
                  <a:srgbClr val="002060"/>
                </a:solidFill>
              </a:rPr>
              <a:t>》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801273" y="240335"/>
            <a:ext cx="2226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chemeClr val="bg1"/>
                </a:solidFill>
                <a:latin typeface="+mn-ea"/>
                <a:ea typeface="+mn-ea"/>
              </a:rPr>
              <a:t>举例</a:t>
            </a:r>
            <a:r>
              <a:rPr lang="en-US" altLang="zh-CN" sz="3600" b="1" dirty="0" smtClean="0">
                <a:solidFill>
                  <a:schemeClr val="bg1"/>
                </a:solidFill>
                <a:latin typeface="+mn-ea"/>
                <a:ea typeface="+mn-ea"/>
              </a:rPr>
              <a:t>2：</a:t>
            </a:r>
            <a:endParaRPr lang="zh-CN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573338" y="268978"/>
            <a:ext cx="5954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ea typeface="黑体" pitchFamily="49" charset="-122"/>
              </a:rPr>
              <a:t>动手实践刻印章、设计图画</a:t>
            </a:r>
            <a:endParaRPr lang="zh-CN" altLang="en-US" sz="3200" b="1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372" y="3866372"/>
            <a:ext cx="7893130" cy="1369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</a:rPr>
              <a:t>     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+mn-ea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</a:rPr>
              <a:t>重大发明与科技创新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</a:rPr>
              <a:t>一课，为了让学生更好地理解雕版印刷术，作为作业，有的老师布置：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+mn-ea"/>
              </a:rPr>
              <a:t>“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+mn-ea"/>
              </a:rPr>
              <a:t>用自备的材料，刻出自己名字的图章。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  <a:ea typeface="+mn-ea"/>
              </a:rPr>
              <a:t>”</a:t>
            </a:r>
          </a:p>
        </p:txBody>
      </p:sp>
      <p:sp>
        <p:nvSpPr>
          <p:cNvPr id="24" name="矩形 23"/>
          <p:cNvSpPr/>
          <p:nvPr/>
        </p:nvSpPr>
        <p:spPr>
          <a:xfrm>
            <a:off x="212921" y="1659871"/>
            <a:ext cx="742061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latin typeface="Arial"/>
                <a:ea typeface="黑体"/>
              </a:rPr>
              <a:t>    《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/>
                <a:ea typeface="黑体"/>
              </a:rPr>
              <a:t>春秋战国的纷争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/>
                <a:ea typeface="黑体"/>
              </a:rPr>
              <a:t>》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/>
                <a:ea typeface="黑体"/>
              </a:rPr>
              <a:t>一课，布置历史作业：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/>
                <a:ea typeface="黑体"/>
              </a:rPr>
              <a:t>“</a:t>
            </a:r>
            <a:r>
              <a:rPr lang="zh-CN" altLang="en-US" sz="2800" b="1" dirty="0" smtClean="0">
                <a:solidFill>
                  <a:srgbClr val="0070C0"/>
                </a:solidFill>
                <a:latin typeface="Arial"/>
                <a:ea typeface="黑体"/>
              </a:rPr>
              <a:t>课余时间搜集春秋战国时期比较有名的成语典故，并通过自己想像画上图画，配上文字。</a:t>
            </a:r>
            <a:r>
              <a:rPr lang="en-US" altLang="zh-CN" sz="2800" b="1" dirty="0" smtClean="0">
                <a:solidFill>
                  <a:srgbClr val="0070C0"/>
                </a:solidFill>
                <a:latin typeface="Arial"/>
                <a:ea typeface="黑体"/>
              </a:rPr>
              <a:t>”</a:t>
            </a:r>
            <a:endParaRPr lang="zh-CN" altLang="en-US" sz="2800" b="1" dirty="0">
              <a:solidFill>
                <a:srgbClr val="0070C0"/>
              </a:solidFill>
              <a:latin typeface="Arial"/>
              <a:ea typeface="黑体"/>
            </a:endParaRPr>
          </a:p>
        </p:txBody>
      </p:sp>
      <p:pic>
        <p:nvPicPr>
          <p:cNvPr id="91138" name="Picture 2" descr="http://u1.huatu.com/hy/xds/07/Img3574084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814" y="1136560"/>
            <a:ext cx="2960370" cy="1973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1140" name="Picture 4" descr="http://newspaper.jfdaily.com/xwcb/files/20120305/m_4588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0265" y="3712393"/>
            <a:ext cx="2999232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212921" y="1136560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srgbClr val="002060"/>
                </a:solidFill>
              </a:rPr>
              <a:t>人教</a:t>
            </a:r>
            <a:r>
              <a:rPr lang="zh-CN" altLang="en-US" b="1" dirty="0" smtClean="0">
                <a:solidFill>
                  <a:srgbClr val="002060"/>
                </a:solidFill>
              </a:rPr>
              <a:t>版七年级上册</a:t>
            </a:r>
            <a:r>
              <a:rPr lang="en-US" altLang="zh-CN" b="1" dirty="0" smtClean="0">
                <a:solidFill>
                  <a:srgbClr val="002060"/>
                </a:solidFill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Arial"/>
                <a:ea typeface="黑体"/>
              </a:rPr>
              <a:t>春秋战国的纷争</a:t>
            </a:r>
            <a:r>
              <a:rPr lang="en-US" altLang="zh-CN" b="1" dirty="0" smtClean="0">
                <a:solidFill>
                  <a:srgbClr val="002060"/>
                </a:solidFill>
              </a:rPr>
              <a:t>》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2868" y="3343061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srgbClr val="002060"/>
                </a:solidFill>
              </a:rPr>
              <a:t>人教</a:t>
            </a:r>
            <a:r>
              <a:rPr lang="zh-CN" altLang="en-US" b="1" dirty="0" smtClean="0">
                <a:solidFill>
                  <a:srgbClr val="002060"/>
                </a:solidFill>
              </a:rPr>
              <a:t>版七年级下册</a:t>
            </a:r>
            <a:r>
              <a:rPr lang="en-US" altLang="zh-CN" b="1" dirty="0" smtClean="0">
                <a:solidFill>
                  <a:srgbClr val="002060"/>
                </a:solidFill>
              </a:rPr>
              <a:t>《</a:t>
            </a:r>
            <a:r>
              <a:rPr lang="zh-CN" altLang="en-US" b="1" dirty="0">
                <a:solidFill>
                  <a:srgbClr val="002060"/>
                </a:solidFill>
              </a:rPr>
              <a:t>重大发明与科技创新</a:t>
            </a:r>
            <a:r>
              <a:rPr lang="en-US" altLang="zh-CN" b="1" dirty="0" smtClean="0">
                <a:solidFill>
                  <a:srgbClr val="002060"/>
                </a:solidFill>
              </a:rPr>
              <a:t>》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二、与学科整合</a:t>
            </a:r>
            <a:endParaRPr lang="zh-CN" altLang="en-US" sz="4000" b="1" dirty="0"/>
          </a:p>
        </p:txBody>
      </p:sp>
      <p:sp>
        <p:nvSpPr>
          <p:cNvPr id="11" name="MH_SubTitle_1"/>
          <p:cNvSpPr/>
          <p:nvPr>
            <p:custDataLst>
              <p:tags r:id="rId3"/>
            </p:custDataLst>
          </p:nvPr>
        </p:nvSpPr>
        <p:spPr>
          <a:xfrm>
            <a:off x="532298" y="1489075"/>
            <a:ext cx="4337050" cy="4722813"/>
          </a:xfrm>
          <a:custGeom>
            <a:avLst/>
            <a:gdLst>
              <a:gd name="connsiteX0" fmla="*/ 4225707 w 4387423"/>
              <a:gd name="connsiteY0" fmla="*/ 474136 h 3234796"/>
              <a:gd name="connsiteX1" fmla="*/ 4183374 w 4387423"/>
              <a:gd name="connsiteY1" fmla="*/ 516469 h 3234796"/>
              <a:gd name="connsiteX2" fmla="*/ 4225707 w 4387423"/>
              <a:gd name="connsiteY2" fmla="*/ 558802 h 3234796"/>
              <a:gd name="connsiteX3" fmla="*/ 4268040 w 4387423"/>
              <a:gd name="connsiteY3" fmla="*/ 516469 h 3234796"/>
              <a:gd name="connsiteX4" fmla="*/ 4225707 w 4387423"/>
              <a:gd name="connsiteY4" fmla="*/ 474136 h 3234796"/>
              <a:gd name="connsiteX5" fmla="*/ 4056374 w 4387423"/>
              <a:gd name="connsiteY5" fmla="*/ 474136 h 3234796"/>
              <a:gd name="connsiteX6" fmla="*/ 4014041 w 4387423"/>
              <a:gd name="connsiteY6" fmla="*/ 516469 h 3234796"/>
              <a:gd name="connsiteX7" fmla="*/ 4056374 w 4387423"/>
              <a:gd name="connsiteY7" fmla="*/ 558802 h 3234796"/>
              <a:gd name="connsiteX8" fmla="*/ 4098707 w 4387423"/>
              <a:gd name="connsiteY8" fmla="*/ 516469 h 3234796"/>
              <a:gd name="connsiteX9" fmla="*/ 4056374 w 4387423"/>
              <a:gd name="connsiteY9" fmla="*/ 474136 h 3234796"/>
              <a:gd name="connsiteX10" fmla="*/ 3887041 w 4387423"/>
              <a:gd name="connsiteY10" fmla="*/ 474136 h 3234796"/>
              <a:gd name="connsiteX11" fmla="*/ 3844708 w 4387423"/>
              <a:gd name="connsiteY11" fmla="*/ 516469 h 3234796"/>
              <a:gd name="connsiteX12" fmla="*/ 3887041 w 4387423"/>
              <a:gd name="connsiteY12" fmla="*/ 558802 h 3234796"/>
              <a:gd name="connsiteX13" fmla="*/ 3929374 w 4387423"/>
              <a:gd name="connsiteY13" fmla="*/ 516469 h 3234796"/>
              <a:gd name="connsiteX14" fmla="*/ 3887041 w 4387423"/>
              <a:gd name="connsiteY14" fmla="*/ 474136 h 3234796"/>
              <a:gd name="connsiteX15" fmla="*/ 3717708 w 4387423"/>
              <a:gd name="connsiteY15" fmla="*/ 474136 h 3234796"/>
              <a:gd name="connsiteX16" fmla="*/ 3675375 w 4387423"/>
              <a:gd name="connsiteY16" fmla="*/ 516469 h 3234796"/>
              <a:gd name="connsiteX17" fmla="*/ 3717708 w 4387423"/>
              <a:gd name="connsiteY17" fmla="*/ 558802 h 3234796"/>
              <a:gd name="connsiteX18" fmla="*/ 3760041 w 4387423"/>
              <a:gd name="connsiteY18" fmla="*/ 516469 h 3234796"/>
              <a:gd name="connsiteX19" fmla="*/ 3717708 w 4387423"/>
              <a:gd name="connsiteY19" fmla="*/ 474136 h 3234796"/>
              <a:gd name="connsiteX20" fmla="*/ 3548375 w 4387423"/>
              <a:gd name="connsiteY20" fmla="*/ 474136 h 3234796"/>
              <a:gd name="connsiteX21" fmla="*/ 3506042 w 4387423"/>
              <a:gd name="connsiteY21" fmla="*/ 516469 h 3234796"/>
              <a:gd name="connsiteX22" fmla="*/ 3548375 w 4387423"/>
              <a:gd name="connsiteY22" fmla="*/ 558802 h 3234796"/>
              <a:gd name="connsiteX23" fmla="*/ 3590708 w 4387423"/>
              <a:gd name="connsiteY23" fmla="*/ 516469 h 3234796"/>
              <a:gd name="connsiteX24" fmla="*/ 3548375 w 4387423"/>
              <a:gd name="connsiteY24" fmla="*/ 474136 h 3234796"/>
              <a:gd name="connsiteX25" fmla="*/ 3379042 w 4387423"/>
              <a:gd name="connsiteY25" fmla="*/ 474136 h 3234796"/>
              <a:gd name="connsiteX26" fmla="*/ 3336709 w 4387423"/>
              <a:gd name="connsiteY26" fmla="*/ 516469 h 3234796"/>
              <a:gd name="connsiteX27" fmla="*/ 3379042 w 4387423"/>
              <a:gd name="connsiteY27" fmla="*/ 558802 h 3234796"/>
              <a:gd name="connsiteX28" fmla="*/ 3421375 w 4387423"/>
              <a:gd name="connsiteY28" fmla="*/ 516469 h 3234796"/>
              <a:gd name="connsiteX29" fmla="*/ 3379042 w 4387423"/>
              <a:gd name="connsiteY29" fmla="*/ 474136 h 3234796"/>
              <a:gd name="connsiteX30" fmla="*/ 3209709 w 4387423"/>
              <a:gd name="connsiteY30" fmla="*/ 474136 h 3234796"/>
              <a:gd name="connsiteX31" fmla="*/ 3167376 w 4387423"/>
              <a:gd name="connsiteY31" fmla="*/ 516469 h 3234796"/>
              <a:gd name="connsiteX32" fmla="*/ 3209709 w 4387423"/>
              <a:gd name="connsiteY32" fmla="*/ 558802 h 3234796"/>
              <a:gd name="connsiteX33" fmla="*/ 3252042 w 4387423"/>
              <a:gd name="connsiteY33" fmla="*/ 516469 h 3234796"/>
              <a:gd name="connsiteX34" fmla="*/ 3209709 w 4387423"/>
              <a:gd name="connsiteY34" fmla="*/ 474136 h 3234796"/>
              <a:gd name="connsiteX35" fmla="*/ 3040376 w 4387423"/>
              <a:gd name="connsiteY35" fmla="*/ 474136 h 3234796"/>
              <a:gd name="connsiteX36" fmla="*/ 2998043 w 4387423"/>
              <a:gd name="connsiteY36" fmla="*/ 516469 h 3234796"/>
              <a:gd name="connsiteX37" fmla="*/ 3040376 w 4387423"/>
              <a:gd name="connsiteY37" fmla="*/ 558802 h 3234796"/>
              <a:gd name="connsiteX38" fmla="*/ 3082709 w 4387423"/>
              <a:gd name="connsiteY38" fmla="*/ 516469 h 3234796"/>
              <a:gd name="connsiteX39" fmla="*/ 3040376 w 4387423"/>
              <a:gd name="connsiteY39" fmla="*/ 474136 h 3234796"/>
              <a:gd name="connsiteX40" fmla="*/ 2871043 w 4387423"/>
              <a:gd name="connsiteY40" fmla="*/ 474136 h 3234796"/>
              <a:gd name="connsiteX41" fmla="*/ 2828710 w 4387423"/>
              <a:gd name="connsiteY41" fmla="*/ 516469 h 3234796"/>
              <a:gd name="connsiteX42" fmla="*/ 2871043 w 4387423"/>
              <a:gd name="connsiteY42" fmla="*/ 558802 h 3234796"/>
              <a:gd name="connsiteX43" fmla="*/ 2913376 w 4387423"/>
              <a:gd name="connsiteY43" fmla="*/ 516469 h 3234796"/>
              <a:gd name="connsiteX44" fmla="*/ 2871043 w 4387423"/>
              <a:gd name="connsiteY44" fmla="*/ 474136 h 3234796"/>
              <a:gd name="connsiteX45" fmla="*/ 2701710 w 4387423"/>
              <a:gd name="connsiteY45" fmla="*/ 474136 h 3234796"/>
              <a:gd name="connsiteX46" fmla="*/ 2659377 w 4387423"/>
              <a:gd name="connsiteY46" fmla="*/ 516469 h 3234796"/>
              <a:gd name="connsiteX47" fmla="*/ 2701710 w 4387423"/>
              <a:gd name="connsiteY47" fmla="*/ 558802 h 3234796"/>
              <a:gd name="connsiteX48" fmla="*/ 2744043 w 4387423"/>
              <a:gd name="connsiteY48" fmla="*/ 516469 h 3234796"/>
              <a:gd name="connsiteX49" fmla="*/ 2701710 w 4387423"/>
              <a:gd name="connsiteY49" fmla="*/ 474136 h 3234796"/>
              <a:gd name="connsiteX50" fmla="*/ 2532377 w 4387423"/>
              <a:gd name="connsiteY50" fmla="*/ 474136 h 3234796"/>
              <a:gd name="connsiteX51" fmla="*/ 2490044 w 4387423"/>
              <a:gd name="connsiteY51" fmla="*/ 516469 h 3234796"/>
              <a:gd name="connsiteX52" fmla="*/ 2532377 w 4387423"/>
              <a:gd name="connsiteY52" fmla="*/ 558802 h 3234796"/>
              <a:gd name="connsiteX53" fmla="*/ 2574710 w 4387423"/>
              <a:gd name="connsiteY53" fmla="*/ 516469 h 3234796"/>
              <a:gd name="connsiteX54" fmla="*/ 2532377 w 4387423"/>
              <a:gd name="connsiteY54" fmla="*/ 474136 h 3234796"/>
              <a:gd name="connsiteX55" fmla="*/ 2363044 w 4387423"/>
              <a:gd name="connsiteY55" fmla="*/ 474136 h 3234796"/>
              <a:gd name="connsiteX56" fmla="*/ 2320711 w 4387423"/>
              <a:gd name="connsiteY56" fmla="*/ 516469 h 3234796"/>
              <a:gd name="connsiteX57" fmla="*/ 2363044 w 4387423"/>
              <a:gd name="connsiteY57" fmla="*/ 558802 h 3234796"/>
              <a:gd name="connsiteX58" fmla="*/ 2405377 w 4387423"/>
              <a:gd name="connsiteY58" fmla="*/ 516469 h 3234796"/>
              <a:gd name="connsiteX59" fmla="*/ 2363044 w 4387423"/>
              <a:gd name="connsiteY59" fmla="*/ 474136 h 3234796"/>
              <a:gd name="connsiteX60" fmla="*/ 2193711 w 4387423"/>
              <a:gd name="connsiteY60" fmla="*/ 474136 h 3234796"/>
              <a:gd name="connsiteX61" fmla="*/ 2151378 w 4387423"/>
              <a:gd name="connsiteY61" fmla="*/ 516469 h 3234796"/>
              <a:gd name="connsiteX62" fmla="*/ 2193711 w 4387423"/>
              <a:gd name="connsiteY62" fmla="*/ 558802 h 3234796"/>
              <a:gd name="connsiteX63" fmla="*/ 2236044 w 4387423"/>
              <a:gd name="connsiteY63" fmla="*/ 516469 h 3234796"/>
              <a:gd name="connsiteX64" fmla="*/ 2193711 w 4387423"/>
              <a:gd name="connsiteY64" fmla="*/ 474136 h 3234796"/>
              <a:gd name="connsiteX65" fmla="*/ 2024378 w 4387423"/>
              <a:gd name="connsiteY65" fmla="*/ 474136 h 3234796"/>
              <a:gd name="connsiteX66" fmla="*/ 1982045 w 4387423"/>
              <a:gd name="connsiteY66" fmla="*/ 516469 h 3234796"/>
              <a:gd name="connsiteX67" fmla="*/ 2024378 w 4387423"/>
              <a:gd name="connsiteY67" fmla="*/ 558802 h 3234796"/>
              <a:gd name="connsiteX68" fmla="*/ 2066711 w 4387423"/>
              <a:gd name="connsiteY68" fmla="*/ 516469 h 3234796"/>
              <a:gd name="connsiteX69" fmla="*/ 2024378 w 4387423"/>
              <a:gd name="connsiteY69" fmla="*/ 474136 h 3234796"/>
              <a:gd name="connsiteX70" fmla="*/ 1855045 w 4387423"/>
              <a:gd name="connsiteY70" fmla="*/ 474136 h 3234796"/>
              <a:gd name="connsiteX71" fmla="*/ 1812712 w 4387423"/>
              <a:gd name="connsiteY71" fmla="*/ 516469 h 3234796"/>
              <a:gd name="connsiteX72" fmla="*/ 1855045 w 4387423"/>
              <a:gd name="connsiteY72" fmla="*/ 558802 h 3234796"/>
              <a:gd name="connsiteX73" fmla="*/ 1897378 w 4387423"/>
              <a:gd name="connsiteY73" fmla="*/ 516469 h 3234796"/>
              <a:gd name="connsiteX74" fmla="*/ 1855045 w 4387423"/>
              <a:gd name="connsiteY74" fmla="*/ 474136 h 3234796"/>
              <a:gd name="connsiteX75" fmla="*/ 1685712 w 4387423"/>
              <a:gd name="connsiteY75" fmla="*/ 474136 h 3234796"/>
              <a:gd name="connsiteX76" fmla="*/ 1643379 w 4387423"/>
              <a:gd name="connsiteY76" fmla="*/ 516469 h 3234796"/>
              <a:gd name="connsiteX77" fmla="*/ 1685712 w 4387423"/>
              <a:gd name="connsiteY77" fmla="*/ 558802 h 3234796"/>
              <a:gd name="connsiteX78" fmla="*/ 1728045 w 4387423"/>
              <a:gd name="connsiteY78" fmla="*/ 516469 h 3234796"/>
              <a:gd name="connsiteX79" fmla="*/ 1685712 w 4387423"/>
              <a:gd name="connsiteY79" fmla="*/ 474136 h 3234796"/>
              <a:gd name="connsiteX80" fmla="*/ 1516379 w 4387423"/>
              <a:gd name="connsiteY80" fmla="*/ 474136 h 3234796"/>
              <a:gd name="connsiteX81" fmla="*/ 1474046 w 4387423"/>
              <a:gd name="connsiteY81" fmla="*/ 516469 h 3234796"/>
              <a:gd name="connsiteX82" fmla="*/ 1516379 w 4387423"/>
              <a:gd name="connsiteY82" fmla="*/ 558802 h 3234796"/>
              <a:gd name="connsiteX83" fmla="*/ 1558712 w 4387423"/>
              <a:gd name="connsiteY83" fmla="*/ 516469 h 3234796"/>
              <a:gd name="connsiteX84" fmla="*/ 1516379 w 4387423"/>
              <a:gd name="connsiteY84" fmla="*/ 474136 h 3234796"/>
              <a:gd name="connsiteX85" fmla="*/ 1347046 w 4387423"/>
              <a:gd name="connsiteY85" fmla="*/ 474136 h 3234796"/>
              <a:gd name="connsiteX86" fmla="*/ 1304713 w 4387423"/>
              <a:gd name="connsiteY86" fmla="*/ 516469 h 3234796"/>
              <a:gd name="connsiteX87" fmla="*/ 1347046 w 4387423"/>
              <a:gd name="connsiteY87" fmla="*/ 558802 h 3234796"/>
              <a:gd name="connsiteX88" fmla="*/ 1389379 w 4387423"/>
              <a:gd name="connsiteY88" fmla="*/ 516469 h 3234796"/>
              <a:gd name="connsiteX89" fmla="*/ 1347046 w 4387423"/>
              <a:gd name="connsiteY89" fmla="*/ 474136 h 3234796"/>
              <a:gd name="connsiteX90" fmla="*/ 1177713 w 4387423"/>
              <a:gd name="connsiteY90" fmla="*/ 474136 h 3234796"/>
              <a:gd name="connsiteX91" fmla="*/ 1135381 w 4387423"/>
              <a:gd name="connsiteY91" fmla="*/ 516469 h 3234796"/>
              <a:gd name="connsiteX92" fmla="*/ 1177713 w 4387423"/>
              <a:gd name="connsiteY92" fmla="*/ 558802 h 3234796"/>
              <a:gd name="connsiteX93" fmla="*/ 1220046 w 4387423"/>
              <a:gd name="connsiteY93" fmla="*/ 516469 h 3234796"/>
              <a:gd name="connsiteX94" fmla="*/ 1177713 w 4387423"/>
              <a:gd name="connsiteY94" fmla="*/ 474136 h 3234796"/>
              <a:gd name="connsiteX95" fmla="*/ 1008381 w 4387423"/>
              <a:gd name="connsiteY95" fmla="*/ 474136 h 3234796"/>
              <a:gd name="connsiteX96" fmla="*/ 966048 w 4387423"/>
              <a:gd name="connsiteY96" fmla="*/ 516469 h 3234796"/>
              <a:gd name="connsiteX97" fmla="*/ 1008381 w 4387423"/>
              <a:gd name="connsiteY97" fmla="*/ 558802 h 3234796"/>
              <a:gd name="connsiteX98" fmla="*/ 1050714 w 4387423"/>
              <a:gd name="connsiteY98" fmla="*/ 516469 h 3234796"/>
              <a:gd name="connsiteX99" fmla="*/ 1008381 w 4387423"/>
              <a:gd name="connsiteY99" fmla="*/ 474136 h 3234796"/>
              <a:gd name="connsiteX100" fmla="*/ 839048 w 4387423"/>
              <a:gd name="connsiteY100" fmla="*/ 474136 h 3234796"/>
              <a:gd name="connsiteX101" fmla="*/ 796716 w 4387423"/>
              <a:gd name="connsiteY101" fmla="*/ 516469 h 3234796"/>
              <a:gd name="connsiteX102" fmla="*/ 839048 w 4387423"/>
              <a:gd name="connsiteY102" fmla="*/ 558802 h 3234796"/>
              <a:gd name="connsiteX103" fmla="*/ 881381 w 4387423"/>
              <a:gd name="connsiteY103" fmla="*/ 516469 h 3234796"/>
              <a:gd name="connsiteX104" fmla="*/ 839048 w 4387423"/>
              <a:gd name="connsiteY104" fmla="*/ 474136 h 3234796"/>
              <a:gd name="connsiteX105" fmla="*/ 669716 w 4387423"/>
              <a:gd name="connsiteY105" fmla="*/ 474136 h 3234796"/>
              <a:gd name="connsiteX106" fmla="*/ 627383 w 4387423"/>
              <a:gd name="connsiteY106" fmla="*/ 516469 h 3234796"/>
              <a:gd name="connsiteX107" fmla="*/ 669716 w 4387423"/>
              <a:gd name="connsiteY107" fmla="*/ 558802 h 3234796"/>
              <a:gd name="connsiteX108" fmla="*/ 712049 w 4387423"/>
              <a:gd name="connsiteY108" fmla="*/ 516469 h 3234796"/>
              <a:gd name="connsiteX109" fmla="*/ 669716 w 4387423"/>
              <a:gd name="connsiteY109" fmla="*/ 474136 h 3234796"/>
              <a:gd name="connsiteX110" fmla="*/ 500382 w 4387423"/>
              <a:gd name="connsiteY110" fmla="*/ 474136 h 3234796"/>
              <a:gd name="connsiteX111" fmla="*/ 458049 w 4387423"/>
              <a:gd name="connsiteY111" fmla="*/ 516469 h 3234796"/>
              <a:gd name="connsiteX112" fmla="*/ 500382 w 4387423"/>
              <a:gd name="connsiteY112" fmla="*/ 558802 h 3234796"/>
              <a:gd name="connsiteX113" fmla="*/ 542715 w 4387423"/>
              <a:gd name="connsiteY113" fmla="*/ 516469 h 3234796"/>
              <a:gd name="connsiteX114" fmla="*/ 500382 w 4387423"/>
              <a:gd name="connsiteY114" fmla="*/ 474136 h 3234796"/>
              <a:gd name="connsiteX115" fmla="*/ 331050 w 4387423"/>
              <a:gd name="connsiteY115" fmla="*/ 474136 h 3234796"/>
              <a:gd name="connsiteX116" fmla="*/ 288717 w 4387423"/>
              <a:gd name="connsiteY116" fmla="*/ 516469 h 3234796"/>
              <a:gd name="connsiteX117" fmla="*/ 331050 w 4387423"/>
              <a:gd name="connsiteY117" fmla="*/ 558802 h 3234796"/>
              <a:gd name="connsiteX118" fmla="*/ 373382 w 4387423"/>
              <a:gd name="connsiteY118" fmla="*/ 516469 h 3234796"/>
              <a:gd name="connsiteX119" fmla="*/ 331050 w 4387423"/>
              <a:gd name="connsiteY119" fmla="*/ 474136 h 3234796"/>
              <a:gd name="connsiteX120" fmla="*/ 161717 w 4387423"/>
              <a:gd name="connsiteY120" fmla="*/ 474136 h 3234796"/>
              <a:gd name="connsiteX121" fmla="*/ 119384 w 4387423"/>
              <a:gd name="connsiteY121" fmla="*/ 516469 h 3234796"/>
              <a:gd name="connsiteX122" fmla="*/ 161717 w 4387423"/>
              <a:gd name="connsiteY122" fmla="*/ 558802 h 3234796"/>
              <a:gd name="connsiteX123" fmla="*/ 204050 w 4387423"/>
              <a:gd name="connsiteY123" fmla="*/ 516469 h 3234796"/>
              <a:gd name="connsiteX124" fmla="*/ 161717 w 4387423"/>
              <a:gd name="connsiteY124" fmla="*/ 474136 h 3234796"/>
              <a:gd name="connsiteX125" fmla="*/ 0 w 4387423"/>
              <a:gd name="connsiteY125" fmla="*/ 0 h 3234796"/>
              <a:gd name="connsiteX126" fmla="*/ 4387423 w 4387423"/>
              <a:gd name="connsiteY126" fmla="*/ 0 h 3234796"/>
              <a:gd name="connsiteX127" fmla="*/ 4387423 w 4387423"/>
              <a:gd name="connsiteY127" fmla="*/ 152400 h 3234796"/>
              <a:gd name="connsiteX128" fmla="*/ 4387423 w 4387423"/>
              <a:gd name="connsiteY128" fmla="*/ 242993 h 3234796"/>
              <a:gd name="connsiteX129" fmla="*/ 4387423 w 4387423"/>
              <a:gd name="connsiteY129" fmla="*/ 477291 h 3234796"/>
              <a:gd name="connsiteX130" fmla="*/ 4365106 w 4387423"/>
              <a:gd name="connsiteY130" fmla="*/ 486535 h 3234796"/>
              <a:gd name="connsiteX131" fmla="*/ 4352707 w 4387423"/>
              <a:gd name="connsiteY131" fmla="*/ 516469 h 3234796"/>
              <a:gd name="connsiteX132" fmla="*/ 4365106 w 4387423"/>
              <a:gd name="connsiteY132" fmla="*/ 546403 h 3234796"/>
              <a:gd name="connsiteX133" fmla="*/ 4387423 w 4387423"/>
              <a:gd name="connsiteY133" fmla="*/ 555647 h 3234796"/>
              <a:gd name="connsiteX134" fmla="*/ 4387423 w 4387423"/>
              <a:gd name="connsiteY134" fmla="*/ 3164104 h 3234796"/>
              <a:gd name="connsiteX135" fmla="*/ 4369407 w 4387423"/>
              <a:gd name="connsiteY135" fmla="*/ 3167742 h 3234796"/>
              <a:gd name="connsiteX136" fmla="*/ 4326828 w 4387423"/>
              <a:gd name="connsiteY136" fmla="*/ 3210321 h 3234796"/>
              <a:gd name="connsiteX137" fmla="*/ 4321886 w 4387423"/>
              <a:gd name="connsiteY137" fmla="*/ 3234796 h 3234796"/>
              <a:gd name="connsiteX138" fmla="*/ 4248202 w 4387423"/>
              <a:gd name="connsiteY138" fmla="*/ 3234796 h 3234796"/>
              <a:gd name="connsiteX139" fmla="*/ 4243261 w 4387423"/>
              <a:gd name="connsiteY139" fmla="*/ 3210321 h 3234796"/>
              <a:gd name="connsiteX140" fmla="*/ 4169538 w 4387423"/>
              <a:gd name="connsiteY140" fmla="*/ 3161454 h 3234796"/>
              <a:gd name="connsiteX141" fmla="*/ 4095816 w 4387423"/>
              <a:gd name="connsiteY141" fmla="*/ 3210321 h 3234796"/>
              <a:gd name="connsiteX142" fmla="*/ 4090874 w 4387423"/>
              <a:gd name="connsiteY142" fmla="*/ 3234796 h 3234796"/>
              <a:gd name="connsiteX143" fmla="*/ 4017196 w 4387423"/>
              <a:gd name="connsiteY143" fmla="*/ 3234796 h 3234796"/>
              <a:gd name="connsiteX144" fmla="*/ 4012255 w 4387423"/>
              <a:gd name="connsiteY144" fmla="*/ 3210321 h 3234796"/>
              <a:gd name="connsiteX145" fmla="*/ 3938532 w 4387423"/>
              <a:gd name="connsiteY145" fmla="*/ 3161454 h 3234796"/>
              <a:gd name="connsiteX146" fmla="*/ 3864810 w 4387423"/>
              <a:gd name="connsiteY146" fmla="*/ 3210321 h 3234796"/>
              <a:gd name="connsiteX147" fmla="*/ 3859868 w 4387423"/>
              <a:gd name="connsiteY147" fmla="*/ 3234796 h 3234796"/>
              <a:gd name="connsiteX148" fmla="*/ 3786190 w 4387423"/>
              <a:gd name="connsiteY148" fmla="*/ 3234796 h 3234796"/>
              <a:gd name="connsiteX149" fmla="*/ 3781249 w 4387423"/>
              <a:gd name="connsiteY149" fmla="*/ 3210321 h 3234796"/>
              <a:gd name="connsiteX150" fmla="*/ 3707526 w 4387423"/>
              <a:gd name="connsiteY150" fmla="*/ 3161454 h 3234796"/>
              <a:gd name="connsiteX151" fmla="*/ 3633804 w 4387423"/>
              <a:gd name="connsiteY151" fmla="*/ 3210321 h 3234796"/>
              <a:gd name="connsiteX152" fmla="*/ 3628863 w 4387423"/>
              <a:gd name="connsiteY152" fmla="*/ 3234796 h 3234796"/>
              <a:gd name="connsiteX153" fmla="*/ 3555184 w 4387423"/>
              <a:gd name="connsiteY153" fmla="*/ 3234796 h 3234796"/>
              <a:gd name="connsiteX154" fmla="*/ 3550243 w 4387423"/>
              <a:gd name="connsiteY154" fmla="*/ 3210321 h 3234796"/>
              <a:gd name="connsiteX155" fmla="*/ 3476520 w 4387423"/>
              <a:gd name="connsiteY155" fmla="*/ 3161454 h 3234796"/>
              <a:gd name="connsiteX156" fmla="*/ 3402798 w 4387423"/>
              <a:gd name="connsiteY156" fmla="*/ 3210321 h 3234796"/>
              <a:gd name="connsiteX157" fmla="*/ 3397856 w 4387423"/>
              <a:gd name="connsiteY157" fmla="*/ 3234796 h 3234796"/>
              <a:gd name="connsiteX158" fmla="*/ 3324178 w 4387423"/>
              <a:gd name="connsiteY158" fmla="*/ 3234796 h 3234796"/>
              <a:gd name="connsiteX159" fmla="*/ 3319237 w 4387423"/>
              <a:gd name="connsiteY159" fmla="*/ 3210321 h 3234796"/>
              <a:gd name="connsiteX160" fmla="*/ 3245514 w 4387423"/>
              <a:gd name="connsiteY160" fmla="*/ 3161454 h 3234796"/>
              <a:gd name="connsiteX161" fmla="*/ 3171792 w 4387423"/>
              <a:gd name="connsiteY161" fmla="*/ 3210321 h 3234796"/>
              <a:gd name="connsiteX162" fmla="*/ 3166850 w 4387423"/>
              <a:gd name="connsiteY162" fmla="*/ 3234796 h 3234796"/>
              <a:gd name="connsiteX163" fmla="*/ 3093172 w 4387423"/>
              <a:gd name="connsiteY163" fmla="*/ 3234796 h 3234796"/>
              <a:gd name="connsiteX164" fmla="*/ 3088230 w 4387423"/>
              <a:gd name="connsiteY164" fmla="*/ 3210321 h 3234796"/>
              <a:gd name="connsiteX165" fmla="*/ 3014508 w 4387423"/>
              <a:gd name="connsiteY165" fmla="*/ 3161454 h 3234796"/>
              <a:gd name="connsiteX166" fmla="*/ 2940786 w 4387423"/>
              <a:gd name="connsiteY166" fmla="*/ 3210321 h 3234796"/>
              <a:gd name="connsiteX167" fmla="*/ 2935844 w 4387423"/>
              <a:gd name="connsiteY167" fmla="*/ 3234796 h 3234796"/>
              <a:gd name="connsiteX168" fmla="*/ 2862166 w 4387423"/>
              <a:gd name="connsiteY168" fmla="*/ 3234796 h 3234796"/>
              <a:gd name="connsiteX169" fmla="*/ 2857224 w 4387423"/>
              <a:gd name="connsiteY169" fmla="*/ 3210321 h 3234796"/>
              <a:gd name="connsiteX170" fmla="*/ 2783502 w 4387423"/>
              <a:gd name="connsiteY170" fmla="*/ 3161454 h 3234796"/>
              <a:gd name="connsiteX171" fmla="*/ 2709780 w 4387423"/>
              <a:gd name="connsiteY171" fmla="*/ 3210321 h 3234796"/>
              <a:gd name="connsiteX172" fmla="*/ 2704838 w 4387423"/>
              <a:gd name="connsiteY172" fmla="*/ 3234796 h 3234796"/>
              <a:gd name="connsiteX173" fmla="*/ 2631160 w 4387423"/>
              <a:gd name="connsiteY173" fmla="*/ 3234796 h 3234796"/>
              <a:gd name="connsiteX174" fmla="*/ 2626219 w 4387423"/>
              <a:gd name="connsiteY174" fmla="*/ 3210321 h 3234796"/>
              <a:gd name="connsiteX175" fmla="*/ 2552496 w 4387423"/>
              <a:gd name="connsiteY175" fmla="*/ 3161454 h 3234796"/>
              <a:gd name="connsiteX176" fmla="*/ 2478774 w 4387423"/>
              <a:gd name="connsiteY176" fmla="*/ 3210321 h 3234796"/>
              <a:gd name="connsiteX177" fmla="*/ 2473832 w 4387423"/>
              <a:gd name="connsiteY177" fmla="*/ 3234796 h 3234796"/>
              <a:gd name="connsiteX178" fmla="*/ 2400154 w 4387423"/>
              <a:gd name="connsiteY178" fmla="*/ 3234796 h 3234796"/>
              <a:gd name="connsiteX179" fmla="*/ 2395213 w 4387423"/>
              <a:gd name="connsiteY179" fmla="*/ 3210321 h 3234796"/>
              <a:gd name="connsiteX180" fmla="*/ 2321490 w 4387423"/>
              <a:gd name="connsiteY180" fmla="*/ 3161454 h 3234796"/>
              <a:gd name="connsiteX181" fmla="*/ 2247768 w 4387423"/>
              <a:gd name="connsiteY181" fmla="*/ 3210321 h 3234796"/>
              <a:gd name="connsiteX182" fmla="*/ 2242826 w 4387423"/>
              <a:gd name="connsiteY182" fmla="*/ 3234796 h 3234796"/>
              <a:gd name="connsiteX183" fmla="*/ 2169148 w 4387423"/>
              <a:gd name="connsiteY183" fmla="*/ 3234796 h 3234796"/>
              <a:gd name="connsiteX184" fmla="*/ 2164207 w 4387423"/>
              <a:gd name="connsiteY184" fmla="*/ 3210321 h 3234796"/>
              <a:gd name="connsiteX185" fmla="*/ 2090484 w 4387423"/>
              <a:gd name="connsiteY185" fmla="*/ 3161454 h 3234796"/>
              <a:gd name="connsiteX186" fmla="*/ 2016762 w 4387423"/>
              <a:gd name="connsiteY186" fmla="*/ 3210321 h 3234796"/>
              <a:gd name="connsiteX187" fmla="*/ 2011820 w 4387423"/>
              <a:gd name="connsiteY187" fmla="*/ 3234796 h 3234796"/>
              <a:gd name="connsiteX188" fmla="*/ 1938142 w 4387423"/>
              <a:gd name="connsiteY188" fmla="*/ 3234796 h 3234796"/>
              <a:gd name="connsiteX189" fmla="*/ 1933201 w 4387423"/>
              <a:gd name="connsiteY189" fmla="*/ 3210321 h 3234796"/>
              <a:gd name="connsiteX190" fmla="*/ 1859478 w 4387423"/>
              <a:gd name="connsiteY190" fmla="*/ 3161454 h 3234796"/>
              <a:gd name="connsiteX191" fmla="*/ 1785756 w 4387423"/>
              <a:gd name="connsiteY191" fmla="*/ 3210321 h 3234796"/>
              <a:gd name="connsiteX192" fmla="*/ 1780814 w 4387423"/>
              <a:gd name="connsiteY192" fmla="*/ 3234796 h 3234796"/>
              <a:gd name="connsiteX193" fmla="*/ 1707136 w 4387423"/>
              <a:gd name="connsiteY193" fmla="*/ 3234796 h 3234796"/>
              <a:gd name="connsiteX194" fmla="*/ 1702195 w 4387423"/>
              <a:gd name="connsiteY194" fmla="*/ 3210321 h 3234796"/>
              <a:gd name="connsiteX195" fmla="*/ 1628472 w 4387423"/>
              <a:gd name="connsiteY195" fmla="*/ 3161454 h 3234796"/>
              <a:gd name="connsiteX196" fmla="*/ 1554750 w 4387423"/>
              <a:gd name="connsiteY196" fmla="*/ 3210321 h 3234796"/>
              <a:gd name="connsiteX197" fmla="*/ 1549808 w 4387423"/>
              <a:gd name="connsiteY197" fmla="*/ 3234796 h 3234796"/>
              <a:gd name="connsiteX198" fmla="*/ 1476130 w 4387423"/>
              <a:gd name="connsiteY198" fmla="*/ 3234796 h 3234796"/>
              <a:gd name="connsiteX199" fmla="*/ 1471189 w 4387423"/>
              <a:gd name="connsiteY199" fmla="*/ 3210321 h 3234796"/>
              <a:gd name="connsiteX200" fmla="*/ 1397466 w 4387423"/>
              <a:gd name="connsiteY200" fmla="*/ 3161454 h 3234796"/>
              <a:gd name="connsiteX201" fmla="*/ 1323744 w 4387423"/>
              <a:gd name="connsiteY201" fmla="*/ 3210321 h 3234796"/>
              <a:gd name="connsiteX202" fmla="*/ 1318802 w 4387423"/>
              <a:gd name="connsiteY202" fmla="*/ 3234796 h 3234796"/>
              <a:gd name="connsiteX203" fmla="*/ 1245124 w 4387423"/>
              <a:gd name="connsiteY203" fmla="*/ 3234796 h 3234796"/>
              <a:gd name="connsiteX204" fmla="*/ 1240183 w 4387423"/>
              <a:gd name="connsiteY204" fmla="*/ 3210321 h 3234796"/>
              <a:gd name="connsiteX205" fmla="*/ 1166461 w 4387423"/>
              <a:gd name="connsiteY205" fmla="*/ 3161454 h 3234796"/>
              <a:gd name="connsiteX206" fmla="*/ 1092739 w 4387423"/>
              <a:gd name="connsiteY206" fmla="*/ 3210321 h 3234796"/>
              <a:gd name="connsiteX207" fmla="*/ 1087797 w 4387423"/>
              <a:gd name="connsiteY207" fmla="*/ 3234796 h 3234796"/>
              <a:gd name="connsiteX208" fmla="*/ 1014119 w 4387423"/>
              <a:gd name="connsiteY208" fmla="*/ 3234796 h 3234796"/>
              <a:gd name="connsiteX209" fmla="*/ 1009178 w 4387423"/>
              <a:gd name="connsiteY209" fmla="*/ 3210321 h 3234796"/>
              <a:gd name="connsiteX210" fmla="*/ 935455 w 4387423"/>
              <a:gd name="connsiteY210" fmla="*/ 3161454 h 3234796"/>
              <a:gd name="connsiteX211" fmla="*/ 861733 w 4387423"/>
              <a:gd name="connsiteY211" fmla="*/ 3210321 h 3234796"/>
              <a:gd name="connsiteX212" fmla="*/ 856791 w 4387423"/>
              <a:gd name="connsiteY212" fmla="*/ 3234796 h 3234796"/>
              <a:gd name="connsiteX213" fmla="*/ 783113 w 4387423"/>
              <a:gd name="connsiteY213" fmla="*/ 3234796 h 3234796"/>
              <a:gd name="connsiteX214" fmla="*/ 778171 w 4387423"/>
              <a:gd name="connsiteY214" fmla="*/ 3210321 h 3234796"/>
              <a:gd name="connsiteX215" fmla="*/ 704449 w 4387423"/>
              <a:gd name="connsiteY215" fmla="*/ 3161454 h 3234796"/>
              <a:gd name="connsiteX216" fmla="*/ 630727 w 4387423"/>
              <a:gd name="connsiteY216" fmla="*/ 3210321 h 3234796"/>
              <a:gd name="connsiteX217" fmla="*/ 625785 w 4387423"/>
              <a:gd name="connsiteY217" fmla="*/ 3234796 h 3234796"/>
              <a:gd name="connsiteX218" fmla="*/ 552107 w 4387423"/>
              <a:gd name="connsiteY218" fmla="*/ 3234796 h 3234796"/>
              <a:gd name="connsiteX219" fmla="*/ 547165 w 4387423"/>
              <a:gd name="connsiteY219" fmla="*/ 3210321 h 3234796"/>
              <a:gd name="connsiteX220" fmla="*/ 473443 w 4387423"/>
              <a:gd name="connsiteY220" fmla="*/ 3161454 h 3234796"/>
              <a:gd name="connsiteX221" fmla="*/ 399721 w 4387423"/>
              <a:gd name="connsiteY221" fmla="*/ 3210321 h 3234796"/>
              <a:gd name="connsiteX222" fmla="*/ 394779 w 4387423"/>
              <a:gd name="connsiteY222" fmla="*/ 3234796 h 3234796"/>
              <a:gd name="connsiteX223" fmla="*/ 321101 w 4387423"/>
              <a:gd name="connsiteY223" fmla="*/ 3234796 h 3234796"/>
              <a:gd name="connsiteX224" fmla="*/ 316160 w 4387423"/>
              <a:gd name="connsiteY224" fmla="*/ 3210321 h 3234796"/>
              <a:gd name="connsiteX225" fmla="*/ 242438 w 4387423"/>
              <a:gd name="connsiteY225" fmla="*/ 3161454 h 3234796"/>
              <a:gd name="connsiteX226" fmla="*/ 168716 w 4387423"/>
              <a:gd name="connsiteY226" fmla="*/ 3210321 h 3234796"/>
              <a:gd name="connsiteX227" fmla="*/ 163774 w 4387423"/>
              <a:gd name="connsiteY227" fmla="*/ 3234796 h 3234796"/>
              <a:gd name="connsiteX228" fmla="*/ 90095 w 4387423"/>
              <a:gd name="connsiteY228" fmla="*/ 3234796 h 3234796"/>
              <a:gd name="connsiteX229" fmla="*/ 85153 w 4387423"/>
              <a:gd name="connsiteY229" fmla="*/ 3210321 h 3234796"/>
              <a:gd name="connsiteX230" fmla="*/ 11431 w 4387423"/>
              <a:gd name="connsiteY230" fmla="*/ 3161454 h 3234796"/>
              <a:gd name="connsiteX231" fmla="*/ 0 w 4387423"/>
              <a:gd name="connsiteY231" fmla="*/ 3163762 h 3234796"/>
              <a:gd name="connsiteX232" fmla="*/ 0 w 4387423"/>
              <a:gd name="connsiteY232" fmla="*/ 555648 h 3234796"/>
              <a:gd name="connsiteX233" fmla="*/ 22318 w 4387423"/>
              <a:gd name="connsiteY233" fmla="*/ 546403 h 3234796"/>
              <a:gd name="connsiteX234" fmla="*/ 34717 w 4387423"/>
              <a:gd name="connsiteY234" fmla="*/ 516469 h 3234796"/>
              <a:gd name="connsiteX235" fmla="*/ 22318 w 4387423"/>
              <a:gd name="connsiteY235" fmla="*/ 486535 h 3234796"/>
              <a:gd name="connsiteX236" fmla="*/ 0 w 4387423"/>
              <a:gd name="connsiteY236" fmla="*/ 477291 h 3234796"/>
              <a:gd name="connsiteX237" fmla="*/ 0 w 4387423"/>
              <a:gd name="connsiteY237" fmla="*/ 242993 h 3234796"/>
              <a:gd name="connsiteX238" fmla="*/ 0 w 4387423"/>
              <a:gd name="connsiteY238" fmla="*/ 152400 h 32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4387423" h="3234796">
                <a:moveTo>
                  <a:pt x="4225707" y="474136"/>
                </a:moveTo>
                <a:cubicBezTo>
                  <a:pt x="4202327" y="474136"/>
                  <a:pt x="4183374" y="493089"/>
                  <a:pt x="4183374" y="516469"/>
                </a:cubicBezTo>
                <a:cubicBezTo>
                  <a:pt x="4183374" y="539849"/>
                  <a:pt x="4202327" y="558802"/>
                  <a:pt x="4225707" y="558802"/>
                </a:cubicBezTo>
                <a:cubicBezTo>
                  <a:pt x="4249087" y="558802"/>
                  <a:pt x="4268040" y="539849"/>
                  <a:pt x="4268040" y="516469"/>
                </a:cubicBezTo>
                <a:cubicBezTo>
                  <a:pt x="4268040" y="493089"/>
                  <a:pt x="4249087" y="474136"/>
                  <a:pt x="4225707" y="474136"/>
                </a:cubicBezTo>
                <a:close/>
                <a:moveTo>
                  <a:pt x="4056374" y="474136"/>
                </a:moveTo>
                <a:cubicBezTo>
                  <a:pt x="4032994" y="474136"/>
                  <a:pt x="4014041" y="493089"/>
                  <a:pt x="4014041" y="516469"/>
                </a:cubicBezTo>
                <a:cubicBezTo>
                  <a:pt x="4014041" y="539849"/>
                  <a:pt x="4032994" y="558802"/>
                  <a:pt x="4056374" y="558802"/>
                </a:cubicBezTo>
                <a:cubicBezTo>
                  <a:pt x="4079754" y="558802"/>
                  <a:pt x="4098707" y="539849"/>
                  <a:pt x="4098707" y="516469"/>
                </a:cubicBezTo>
                <a:cubicBezTo>
                  <a:pt x="4098707" y="493089"/>
                  <a:pt x="4079754" y="474136"/>
                  <a:pt x="4056374" y="474136"/>
                </a:cubicBezTo>
                <a:close/>
                <a:moveTo>
                  <a:pt x="3887041" y="474136"/>
                </a:moveTo>
                <a:cubicBezTo>
                  <a:pt x="3863661" y="474136"/>
                  <a:pt x="3844708" y="493089"/>
                  <a:pt x="3844708" y="516469"/>
                </a:cubicBezTo>
                <a:cubicBezTo>
                  <a:pt x="3844708" y="539849"/>
                  <a:pt x="3863661" y="558802"/>
                  <a:pt x="3887041" y="558802"/>
                </a:cubicBezTo>
                <a:cubicBezTo>
                  <a:pt x="3910421" y="558802"/>
                  <a:pt x="3929374" y="539849"/>
                  <a:pt x="3929374" y="516469"/>
                </a:cubicBezTo>
                <a:cubicBezTo>
                  <a:pt x="3929374" y="493089"/>
                  <a:pt x="3910421" y="474136"/>
                  <a:pt x="3887041" y="474136"/>
                </a:cubicBezTo>
                <a:close/>
                <a:moveTo>
                  <a:pt x="3717708" y="474136"/>
                </a:moveTo>
                <a:cubicBezTo>
                  <a:pt x="3694328" y="474136"/>
                  <a:pt x="3675375" y="493089"/>
                  <a:pt x="3675375" y="516469"/>
                </a:cubicBezTo>
                <a:cubicBezTo>
                  <a:pt x="3675375" y="539849"/>
                  <a:pt x="3694328" y="558802"/>
                  <a:pt x="3717708" y="558802"/>
                </a:cubicBezTo>
                <a:cubicBezTo>
                  <a:pt x="3741088" y="558802"/>
                  <a:pt x="3760041" y="539849"/>
                  <a:pt x="3760041" y="516469"/>
                </a:cubicBezTo>
                <a:cubicBezTo>
                  <a:pt x="3760041" y="493089"/>
                  <a:pt x="3741088" y="474136"/>
                  <a:pt x="3717708" y="474136"/>
                </a:cubicBezTo>
                <a:close/>
                <a:moveTo>
                  <a:pt x="3548375" y="474136"/>
                </a:moveTo>
                <a:cubicBezTo>
                  <a:pt x="3524995" y="474136"/>
                  <a:pt x="3506042" y="493089"/>
                  <a:pt x="3506042" y="516469"/>
                </a:cubicBezTo>
                <a:cubicBezTo>
                  <a:pt x="3506042" y="539849"/>
                  <a:pt x="3524995" y="558802"/>
                  <a:pt x="3548375" y="558802"/>
                </a:cubicBezTo>
                <a:cubicBezTo>
                  <a:pt x="3571755" y="558802"/>
                  <a:pt x="3590708" y="539849"/>
                  <a:pt x="3590708" y="516469"/>
                </a:cubicBezTo>
                <a:cubicBezTo>
                  <a:pt x="3590708" y="493089"/>
                  <a:pt x="3571755" y="474136"/>
                  <a:pt x="3548375" y="474136"/>
                </a:cubicBezTo>
                <a:close/>
                <a:moveTo>
                  <a:pt x="3379042" y="474136"/>
                </a:moveTo>
                <a:cubicBezTo>
                  <a:pt x="3355662" y="474136"/>
                  <a:pt x="3336709" y="493089"/>
                  <a:pt x="3336709" y="516469"/>
                </a:cubicBezTo>
                <a:cubicBezTo>
                  <a:pt x="3336709" y="539849"/>
                  <a:pt x="3355662" y="558802"/>
                  <a:pt x="3379042" y="558802"/>
                </a:cubicBezTo>
                <a:cubicBezTo>
                  <a:pt x="3402422" y="558802"/>
                  <a:pt x="3421375" y="539849"/>
                  <a:pt x="3421375" y="516469"/>
                </a:cubicBezTo>
                <a:cubicBezTo>
                  <a:pt x="3421375" y="493089"/>
                  <a:pt x="3402422" y="474136"/>
                  <a:pt x="3379042" y="474136"/>
                </a:cubicBezTo>
                <a:close/>
                <a:moveTo>
                  <a:pt x="3209709" y="474136"/>
                </a:moveTo>
                <a:cubicBezTo>
                  <a:pt x="3186329" y="474136"/>
                  <a:pt x="3167376" y="493089"/>
                  <a:pt x="3167376" y="516469"/>
                </a:cubicBezTo>
                <a:cubicBezTo>
                  <a:pt x="3167376" y="539849"/>
                  <a:pt x="3186329" y="558802"/>
                  <a:pt x="3209709" y="558802"/>
                </a:cubicBezTo>
                <a:cubicBezTo>
                  <a:pt x="3233089" y="558802"/>
                  <a:pt x="3252042" y="539849"/>
                  <a:pt x="3252042" y="516469"/>
                </a:cubicBezTo>
                <a:cubicBezTo>
                  <a:pt x="3252042" y="493089"/>
                  <a:pt x="3233089" y="474136"/>
                  <a:pt x="3209709" y="474136"/>
                </a:cubicBezTo>
                <a:close/>
                <a:moveTo>
                  <a:pt x="3040376" y="474136"/>
                </a:moveTo>
                <a:cubicBezTo>
                  <a:pt x="3016996" y="474136"/>
                  <a:pt x="2998043" y="493089"/>
                  <a:pt x="2998043" y="516469"/>
                </a:cubicBezTo>
                <a:cubicBezTo>
                  <a:pt x="2998043" y="539849"/>
                  <a:pt x="3016996" y="558802"/>
                  <a:pt x="3040376" y="558802"/>
                </a:cubicBezTo>
                <a:cubicBezTo>
                  <a:pt x="3063756" y="558802"/>
                  <a:pt x="3082709" y="539849"/>
                  <a:pt x="3082709" y="516469"/>
                </a:cubicBezTo>
                <a:cubicBezTo>
                  <a:pt x="3082709" y="493089"/>
                  <a:pt x="3063756" y="474136"/>
                  <a:pt x="3040376" y="474136"/>
                </a:cubicBezTo>
                <a:close/>
                <a:moveTo>
                  <a:pt x="2871043" y="474136"/>
                </a:moveTo>
                <a:cubicBezTo>
                  <a:pt x="2847663" y="474136"/>
                  <a:pt x="2828710" y="493089"/>
                  <a:pt x="2828710" y="516469"/>
                </a:cubicBezTo>
                <a:cubicBezTo>
                  <a:pt x="2828710" y="539849"/>
                  <a:pt x="2847663" y="558802"/>
                  <a:pt x="2871043" y="558802"/>
                </a:cubicBezTo>
                <a:cubicBezTo>
                  <a:pt x="2894423" y="558802"/>
                  <a:pt x="2913376" y="539849"/>
                  <a:pt x="2913376" y="516469"/>
                </a:cubicBezTo>
                <a:cubicBezTo>
                  <a:pt x="2913376" y="493089"/>
                  <a:pt x="2894423" y="474136"/>
                  <a:pt x="2871043" y="474136"/>
                </a:cubicBezTo>
                <a:close/>
                <a:moveTo>
                  <a:pt x="2701710" y="474136"/>
                </a:moveTo>
                <a:cubicBezTo>
                  <a:pt x="2678330" y="474136"/>
                  <a:pt x="2659377" y="493089"/>
                  <a:pt x="2659377" y="516469"/>
                </a:cubicBezTo>
                <a:cubicBezTo>
                  <a:pt x="2659377" y="539849"/>
                  <a:pt x="2678330" y="558802"/>
                  <a:pt x="2701710" y="558802"/>
                </a:cubicBezTo>
                <a:cubicBezTo>
                  <a:pt x="2725090" y="558802"/>
                  <a:pt x="2744043" y="539849"/>
                  <a:pt x="2744043" y="516469"/>
                </a:cubicBezTo>
                <a:cubicBezTo>
                  <a:pt x="2744043" y="493089"/>
                  <a:pt x="2725090" y="474136"/>
                  <a:pt x="2701710" y="474136"/>
                </a:cubicBezTo>
                <a:close/>
                <a:moveTo>
                  <a:pt x="2532377" y="474136"/>
                </a:moveTo>
                <a:cubicBezTo>
                  <a:pt x="2508997" y="474136"/>
                  <a:pt x="2490044" y="493089"/>
                  <a:pt x="2490044" y="516469"/>
                </a:cubicBezTo>
                <a:cubicBezTo>
                  <a:pt x="2490044" y="539849"/>
                  <a:pt x="2508997" y="558802"/>
                  <a:pt x="2532377" y="558802"/>
                </a:cubicBezTo>
                <a:cubicBezTo>
                  <a:pt x="2555757" y="558802"/>
                  <a:pt x="2574710" y="539849"/>
                  <a:pt x="2574710" y="516469"/>
                </a:cubicBezTo>
                <a:cubicBezTo>
                  <a:pt x="2574710" y="493089"/>
                  <a:pt x="2555757" y="474136"/>
                  <a:pt x="2532377" y="474136"/>
                </a:cubicBezTo>
                <a:close/>
                <a:moveTo>
                  <a:pt x="2363044" y="474136"/>
                </a:moveTo>
                <a:cubicBezTo>
                  <a:pt x="2339664" y="474136"/>
                  <a:pt x="2320711" y="493089"/>
                  <a:pt x="2320711" y="516469"/>
                </a:cubicBezTo>
                <a:cubicBezTo>
                  <a:pt x="2320711" y="539849"/>
                  <a:pt x="2339664" y="558802"/>
                  <a:pt x="2363044" y="558802"/>
                </a:cubicBezTo>
                <a:cubicBezTo>
                  <a:pt x="2386424" y="558802"/>
                  <a:pt x="2405377" y="539849"/>
                  <a:pt x="2405377" y="516469"/>
                </a:cubicBezTo>
                <a:cubicBezTo>
                  <a:pt x="2405377" y="493089"/>
                  <a:pt x="2386424" y="474136"/>
                  <a:pt x="2363044" y="474136"/>
                </a:cubicBezTo>
                <a:close/>
                <a:moveTo>
                  <a:pt x="2193711" y="474136"/>
                </a:moveTo>
                <a:cubicBezTo>
                  <a:pt x="2170331" y="474136"/>
                  <a:pt x="2151378" y="493089"/>
                  <a:pt x="2151378" y="516469"/>
                </a:cubicBezTo>
                <a:cubicBezTo>
                  <a:pt x="2151378" y="539849"/>
                  <a:pt x="2170331" y="558802"/>
                  <a:pt x="2193711" y="558802"/>
                </a:cubicBezTo>
                <a:cubicBezTo>
                  <a:pt x="2217091" y="558802"/>
                  <a:pt x="2236044" y="539849"/>
                  <a:pt x="2236044" y="516469"/>
                </a:cubicBezTo>
                <a:cubicBezTo>
                  <a:pt x="2236044" y="493089"/>
                  <a:pt x="2217091" y="474136"/>
                  <a:pt x="2193711" y="474136"/>
                </a:cubicBezTo>
                <a:close/>
                <a:moveTo>
                  <a:pt x="2024378" y="474136"/>
                </a:moveTo>
                <a:cubicBezTo>
                  <a:pt x="2000998" y="474136"/>
                  <a:pt x="1982045" y="493089"/>
                  <a:pt x="1982045" y="516469"/>
                </a:cubicBezTo>
                <a:cubicBezTo>
                  <a:pt x="1982045" y="539849"/>
                  <a:pt x="2000998" y="558802"/>
                  <a:pt x="2024378" y="558802"/>
                </a:cubicBezTo>
                <a:cubicBezTo>
                  <a:pt x="2047758" y="558802"/>
                  <a:pt x="2066711" y="539849"/>
                  <a:pt x="2066711" y="516469"/>
                </a:cubicBezTo>
                <a:cubicBezTo>
                  <a:pt x="2066711" y="493089"/>
                  <a:pt x="2047758" y="474136"/>
                  <a:pt x="2024378" y="474136"/>
                </a:cubicBezTo>
                <a:close/>
                <a:moveTo>
                  <a:pt x="1855045" y="474136"/>
                </a:moveTo>
                <a:cubicBezTo>
                  <a:pt x="1831665" y="474136"/>
                  <a:pt x="1812712" y="493089"/>
                  <a:pt x="1812712" y="516469"/>
                </a:cubicBezTo>
                <a:cubicBezTo>
                  <a:pt x="1812712" y="539849"/>
                  <a:pt x="1831665" y="558802"/>
                  <a:pt x="1855045" y="558802"/>
                </a:cubicBezTo>
                <a:cubicBezTo>
                  <a:pt x="1878425" y="558802"/>
                  <a:pt x="1897378" y="539849"/>
                  <a:pt x="1897378" y="516469"/>
                </a:cubicBezTo>
                <a:cubicBezTo>
                  <a:pt x="1897378" y="493089"/>
                  <a:pt x="1878425" y="474136"/>
                  <a:pt x="1855045" y="474136"/>
                </a:cubicBezTo>
                <a:close/>
                <a:moveTo>
                  <a:pt x="1685712" y="474136"/>
                </a:moveTo>
                <a:cubicBezTo>
                  <a:pt x="1662332" y="474136"/>
                  <a:pt x="1643379" y="493089"/>
                  <a:pt x="1643379" y="516469"/>
                </a:cubicBezTo>
                <a:cubicBezTo>
                  <a:pt x="1643379" y="539849"/>
                  <a:pt x="1662332" y="558802"/>
                  <a:pt x="1685712" y="558802"/>
                </a:cubicBezTo>
                <a:cubicBezTo>
                  <a:pt x="1709092" y="558802"/>
                  <a:pt x="1728045" y="539849"/>
                  <a:pt x="1728045" y="516469"/>
                </a:cubicBezTo>
                <a:cubicBezTo>
                  <a:pt x="1728045" y="493089"/>
                  <a:pt x="1709092" y="474136"/>
                  <a:pt x="1685712" y="474136"/>
                </a:cubicBezTo>
                <a:close/>
                <a:moveTo>
                  <a:pt x="1516379" y="474136"/>
                </a:moveTo>
                <a:cubicBezTo>
                  <a:pt x="1492999" y="474136"/>
                  <a:pt x="1474046" y="493089"/>
                  <a:pt x="1474046" y="516469"/>
                </a:cubicBezTo>
                <a:cubicBezTo>
                  <a:pt x="1474046" y="539849"/>
                  <a:pt x="1492999" y="558802"/>
                  <a:pt x="1516379" y="558802"/>
                </a:cubicBezTo>
                <a:cubicBezTo>
                  <a:pt x="1539759" y="558802"/>
                  <a:pt x="1558712" y="539849"/>
                  <a:pt x="1558712" y="516469"/>
                </a:cubicBezTo>
                <a:cubicBezTo>
                  <a:pt x="1558712" y="493089"/>
                  <a:pt x="1539759" y="474136"/>
                  <a:pt x="1516379" y="474136"/>
                </a:cubicBezTo>
                <a:close/>
                <a:moveTo>
                  <a:pt x="1347046" y="474136"/>
                </a:moveTo>
                <a:cubicBezTo>
                  <a:pt x="1323666" y="474136"/>
                  <a:pt x="1304713" y="493089"/>
                  <a:pt x="1304713" y="516469"/>
                </a:cubicBezTo>
                <a:cubicBezTo>
                  <a:pt x="1304713" y="539849"/>
                  <a:pt x="1323666" y="558802"/>
                  <a:pt x="1347046" y="558802"/>
                </a:cubicBezTo>
                <a:cubicBezTo>
                  <a:pt x="1370426" y="558802"/>
                  <a:pt x="1389379" y="539849"/>
                  <a:pt x="1389379" y="516469"/>
                </a:cubicBezTo>
                <a:cubicBezTo>
                  <a:pt x="1389379" y="493089"/>
                  <a:pt x="1370426" y="474136"/>
                  <a:pt x="1347046" y="474136"/>
                </a:cubicBezTo>
                <a:close/>
                <a:moveTo>
                  <a:pt x="1177713" y="474136"/>
                </a:moveTo>
                <a:cubicBezTo>
                  <a:pt x="1154334" y="474136"/>
                  <a:pt x="1135381" y="493089"/>
                  <a:pt x="1135381" y="516469"/>
                </a:cubicBezTo>
                <a:cubicBezTo>
                  <a:pt x="1135381" y="539849"/>
                  <a:pt x="1154334" y="558802"/>
                  <a:pt x="1177713" y="558802"/>
                </a:cubicBezTo>
                <a:cubicBezTo>
                  <a:pt x="1201093" y="558802"/>
                  <a:pt x="1220046" y="539849"/>
                  <a:pt x="1220046" y="516469"/>
                </a:cubicBezTo>
                <a:cubicBezTo>
                  <a:pt x="1220046" y="493089"/>
                  <a:pt x="1201093" y="474136"/>
                  <a:pt x="1177713" y="474136"/>
                </a:cubicBezTo>
                <a:close/>
                <a:moveTo>
                  <a:pt x="1008381" y="474136"/>
                </a:moveTo>
                <a:cubicBezTo>
                  <a:pt x="985001" y="474136"/>
                  <a:pt x="966048" y="493089"/>
                  <a:pt x="966048" y="516469"/>
                </a:cubicBezTo>
                <a:cubicBezTo>
                  <a:pt x="966048" y="539849"/>
                  <a:pt x="985001" y="558802"/>
                  <a:pt x="1008381" y="558802"/>
                </a:cubicBezTo>
                <a:cubicBezTo>
                  <a:pt x="1031761" y="558802"/>
                  <a:pt x="1050714" y="539849"/>
                  <a:pt x="1050714" y="516469"/>
                </a:cubicBezTo>
                <a:cubicBezTo>
                  <a:pt x="1050714" y="493089"/>
                  <a:pt x="1031761" y="474136"/>
                  <a:pt x="1008381" y="474136"/>
                </a:cubicBezTo>
                <a:close/>
                <a:moveTo>
                  <a:pt x="839048" y="474136"/>
                </a:moveTo>
                <a:cubicBezTo>
                  <a:pt x="815668" y="474136"/>
                  <a:pt x="796716" y="493089"/>
                  <a:pt x="796716" y="516469"/>
                </a:cubicBezTo>
                <a:cubicBezTo>
                  <a:pt x="796716" y="539849"/>
                  <a:pt x="815668" y="558802"/>
                  <a:pt x="839048" y="558802"/>
                </a:cubicBezTo>
                <a:cubicBezTo>
                  <a:pt x="862428" y="558802"/>
                  <a:pt x="881381" y="539849"/>
                  <a:pt x="881381" y="516469"/>
                </a:cubicBezTo>
                <a:cubicBezTo>
                  <a:pt x="881381" y="493089"/>
                  <a:pt x="862428" y="474136"/>
                  <a:pt x="839048" y="474136"/>
                </a:cubicBezTo>
                <a:close/>
                <a:moveTo>
                  <a:pt x="669716" y="474136"/>
                </a:moveTo>
                <a:cubicBezTo>
                  <a:pt x="646335" y="474136"/>
                  <a:pt x="627383" y="493089"/>
                  <a:pt x="627383" y="516469"/>
                </a:cubicBezTo>
                <a:cubicBezTo>
                  <a:pt x="627383" y="539849"/>
                  <a:pt x="646335" y="558802"/>
                  <a:pt x="669716" y="558802"/>
                </a:cubicBezTo>
                <a:cubicBezTo>
                  <a:pt x="693096" y="558802"/>
                  <a:pt x="712049" y="539849"/>
                  <a:pt x="712049" y="516469"/>
                </a:cubicBezTo>
                <a:cubicBezTo>
                  <a:pt x="712049" y="493089"/>
                  <a:pt x="693096" y="474136"/>
                  <a:pt x="669716" y="474136"/>
                </a:cubicBezTo>
                <a:close/>
                <a:moveTo>
                  <a:pt x="500382" y="474136"/>
                </a:moveTo>
                <a:cubicBezTo>
                  <a:pt x="477002" y="474136"/>
                  <a:pt x="458049" y="493089"/>
                  <a:pt x="458049" y="516469"/>
                </a:cubicBezTo>
                <a:cubicBezTo>
                  <a:pt x="458049" y="539849"/>
                  <a:pt x="477002" y="558802"/>
                  <a:pt x="500382" y="558802"/>
                </a:cubicBezTo>
                <a:cubicBezTo>
                  <a:pt x="523763" y="558802"/>
                  <a:pt x="542715" y="539849"/>
                  <a:pt x="542715" y="516469"/>
                </a:cubicBezTo>
                <a:cubicBezTo>
                  <a:pt x="542715" y="493089"/>
                  <a:pt x="523763" y="474136"/>
                  <a:pt x="500382" y="474136"/>
                </a:cubicBezTo>
                <a:close/>
                <a:moveTo>
                  <a:pt x="331050" y="474136"/>
                </a:moveTo>
                <a:cubicBezTo>
                  <a:pt x="307670" y="474136"/>
                  <a:pt x="288717" y="493089"/>
                  <a:pt x="288717" y="516469"/>
                </a:cubicBezTo>
                <a:cubicBezTo>
                  <a:pt x="288717" y="539849"/>
                  <a:pt x="307670" y="558802"/>
                  <a:pt x="331050" y="558802"/>
                </a:cubicBezTo>
                <a:cubicBezTo>
                  <a:pt x="354430" y="558802"/>
                  <a:pt x="373382" y="539849"/>
                  <a:pt x="373382" y="516469"/>
                </a:cubicBezTo>
                <a:cubicBezTo>
                  <a:pt x="373382" y="493089"/>
                  <a:pt x="354430" y="474136"/>
                  <a:pt x="331050" y="474136"/>
                </a:cubicBezTo>
                <a:close/>
                <a:moveTo>
                  <a:pt x="161717" y="474136"/>
                </a:moveTo>
                <a:cubicBezTo>
                  <a:pt x="138337" y="474136"/>
                  <a:pt x="119384" y="493089"/>
                  <a:pt x="119384" y="516469"/>
                </a:cubicBezTo>
                <a:cubicBezTo>
                  <a:pt x="119384" y="539849"/>
                  <a:pt x="138337" y="558802"/>
                  <a:pt x="161717" y="558802"/>
                </a:cubicBezTo>
                <a:cubicBezTo>
                  <a:pt x="185097" y="558802"/>
                  <a:pt x="204050" y="539849"/>
                  <a:pt x="204050" y="516469"/>
                </a:cubicBezTo>
                <a:cubicBezTo>
                  <a:pt x="204050" y="493089"/>
                  <a:pt x="185097" y="474136"/>
                  <a:pt x="161717" y="474136"/>
                </a:cubicBezTo>
                <a:close/>
                <a:moveTo>
                  <a:pt x="0" y="0"/>
                </a:moveTo>
                <a:lnTo>
                  <a:pt x="4387423" y="0"/>
                </a:lnTo>
                <a:lnTo>
                  <a:pt x="4387423" y="152400"/>
                </a:lnTo>
                <a:lnTo>
                  <a:pt x="4387423" y="242993"/>
                </a:lnTo>
                <a:lnTo>
                  <a:pt x="4387423" y="477291"/>
                </a:lnTo>
                <a:lnTo>
                  <a:pt x="4365106" y="486535"/>
                </a:lnTo>
                <a:cubicBezTo>
                  <a:pt x="4357446" y="494196"/>
                  <a:pt x="4352707" y="504779"/>
                  <a:pt x="4352707" y="516469"/>
                </a:cubicBezTo>
                <a:cubicBezTo>
                  <a:pt x="4352707" y="528159"/>
                  <a:pt x="4357446" y="538742"/>
                  <a:pt x="4365106" y="546403"/>
                </a:cubicBezTo>
                <a:lnTo>
                  <a:pt x="4387423" y="555647"/>
                </a:lnTo>
                <a:lnTo>
                  <a:pt x="4387423" y="3164104"/>
                </a:lnTo>
                <a:lnTo>
                  <a:pt x="4369407" y="3167742"/>
                </a:lnTo>
                <a:cubicBezTo>
                  <a:pt x="4350262" y="3175839"/>
                  <a:pt x="4334925" y="3191176"/>
                  <a:pt x="4326828" y="3210321"/>
                </a:cubicBezTo>
                <a:lnTo>
                  <a:pt x="4321886" y="3234796"/>
                </a:lnTo>
                <a:lnTo>
                  <a:pt x="4248202" y="3234796"/>
                </a:lnTo>
                <a:lnTo>
                  <a:pt x="4243261" y="3210321"/>
                </a:lnTo>
                <a:cubicBezTo>
                  <a:pt x="4231114" y="3181604"/>
                  <a:pt x="4202679" y="3161454"/>
                  <a:pt x="4169538" y="3161454"/>
                </a:cubicBezTo>
                <a:cubicBezTo>
                  <a:pt x="4136397" y="3161454"/>
                  <a:pt x="4107962" y="3181604"/>
                  <a:pt x="4095816" y="3210321"/>
                </a:cubicBezTo>
                <a:lnTo>
                  <a:pt x="4090874" y="3234796"/>
                </a:lnTo>
                <a:lnTo>
                  <a:pt x="4017196" y="3234796"/>
                </a:lnTo>
                <a:lnTo>
                  <a:pt x="4012255" y="3210321"/>
                </a:lnTo>
                <a:cubicBezTo>
                  <a:pt x="4000108" y="3181604"/>
                  <a:pt x="3971673" y="3161454"/>
                  <a:pt x="3938532" y="3161454"/>
                </a:cubicBezTo>
                <a:cubicBezTo>
                  <a:pt x="3905391" y="3161454"/>
                  <a:pt x="3876956" y="3181604"/>
                  <a:pt x="3864810" y="3210321"/>
                </a:cubicBezTo>
                <a:lnTo>
                  <a:pt x="3859868" y="3234796"/>
                </a:lnTo>
                <a:lnTo>
                  <a:pt x="3786190" y="3234796"/>
                </a:lnTo>
                <a:lnTo>
                  <a:pt x="3781249" y="3210321"/>
                </a:lnTo>
                <a:cubicBezTo>
                  <a:pt x="3769102" y="3181604"/>
                  <a:pt x="3740667" y="3161454"/>
                  <a:pt x="3707526" y="3161454"/>
                </a:cubicBezTo>
                <a:cubicBezTo>
                  <a:pt x="3674385" y="3161454"/>
                  <a:pt x="3645950" y="3181604"/>
                  <a:pt x="3633804" y="3210321"/>
                </a:cubicBezTo>
                <a:lnTo>
                  <a:pt x="3628863" y="3234796"/>
                </a:lnTo>
                <a:lnTo>
                  <a:pt x="3555184" y="3234796"/>
                </a:lnTo>
                <a:lnTo>
                  <a:pt x="3550243" y="3210321"/>
                </a:lnTo>
                <a:cubicBezTo>
                  <a:pt x="3538096" y="3181604"/>
                  <a:pt x="3509661" y="3161454"/>
                  <a:pt x="3476520" y="3161454"/>
                </a:cubicBezTo>
                <a:cubicBezTo>
                  <a:pt x="3443379" y="3161454"/>
                  <a:pt x="3414944" y="3181604"/>
                  <a:pt x="3402798" y="3210321"/>
                </a:cubicBezTo>
                <a:lnTo>
                  <a:pt x="3397856" y="3234796"/>
                </a:lnTo>
                <a:lnTo>
                  <a:pt x="3324178" y="3234796"/>
                </a:lnTo>
                <a:lnTo>
                  <a:pt x="3319237" y="3210321"/>
                </a:lnTo>
                <a:cubicBezTo>
                  <a:pt x="3307090" y="3181604"/>
                  <a:pt x="3278655" y="3161454"/>
                  <a:pt x="3245514" y="3161454"/>
                </a:cubicBezTo>
                <a:cubicBezTo>
                  <a:pt x="3212373" y="3161454"/>
                  <a:pt x="3183938" y="3181604"/>
                  <a:pt x="3171792" y="3210321"/>
                </a:cubicBezTo>
                <a:lnTo>
                  <a:pt x="3166850" y="3234796"/>
                </a:lnTo>
                <a:lnTo>
                  <a:pt x="3093172" y="3234796"/>
                </a:lnTo>
                <a:lnTo>
                  <a:pt x="3088230" y="3210321"/>
                </a:lnTo>
                <a:cubicBezTo>
                  <a:pt x="3076084" y="3181604"/>
                  <a:pt x="3047649" y="3161454"/>
                  <a:pt x="3014508" y="3161454"/>
                </a:cubicBezTo>
                <a:cubicBezTo>
                  <a:pt x="2981367" y="3161454"/>
                  <a:pt x="2952932" y="3181604"/>
                  <a:pt x="2940786" y="3210321"/>
                </a:cubicBezTo>
                <a:lnTo>
                  <a:pt x="2935844" y="3234796"/>
                </a:lnTo>
                <a:lnTo>
                  <a:pt x="2862166" y="3234796"/>
                </a:lnTo>
                <a:lnTo>
                  <a:pt x="2857224" y="3210321"/>
                </a:lnTo>
                <a:cubicBezTo>
                  <a:pt x="2845078" y="3181604"/>
                  <a:pt x="2816643" y="3161454"/>
                  <a:pt x="2783502" y="3161454"/>
                </a:cubicBezTo>
                <a:cubicBezTo>
                  <a:pt x="2750361" y="3161454"/>
                  <a:pt x="2721926" y="3181604"/>
                  <a:pt x="2709780" y="3210321"/>
                </a:cubicBezTo>
                <a:lnTo>
                  <a:pt x="2704838" y="3234796"/>
                </a:lnTo>
                <a:lnTo>
                  <a:pt x="2631160" y="3234796"/>
                </a:lnTo>
                <a:lnTo>
                  <a:pt x="2626219" y="3210321"/>
                </a:lnTo>
                <a:cubicBezTo>
                  <a:pt x="2614072" y="3181604"/>
                  <a:pt x="2585637" y="3161454"/>
                  <a:pt x="2552496" y="3161454"/>
                </a:cubicBezTo>
                <a:cubicBezTo>
                  <a:pt x="2519355" y="3161454"/>
                  <a:pt x="2490920" y="3181604"/>
                  <a:pt x="2478774" y="3210321"/>
                </a:cubicBezTo>
                <a:lnTo>
                  <a:pt x="2473832" y="3234796"/>
                </a:lnTo>
                <a:lnTo>
                  <a:pt x="2400154" y="3234796"/>
                </a:lnTo>
                <a:lnTo>
                  <a:pt x="2395213" y="3210321"/>
                </a:lnTo>
                <a:cubicBezTo>
                  <a:pt x="2383066" y="3181604"/>
                  <a:pt x="2354631" y="3161454"/>
                  <a:pt x="2321490" y="3161454"/>
                </a:cubicBezTo>
                <a:cubicBezTo>
                  <a:pt x="2288349" y="3161454"/>
                  <a:pt x="2259914" y="3181604"/>
                  <a:pt x="2247768" y="3210321"/>
                </a:cubicBezTo>
                <a:lnTo>
                  <a:pt x="2242826" y="3234796"/>
                </a:lnTo>
                <a:lnTo>
                  <a:pt x="2169148" y="3234796"/>
                </a:lnTo>
                <a:lnTo>
                  <a:pt x="2164207" y="3210321"/>
                </a:lnTo>
                <a:cubicBezTo>
                  <a:pt x="2152060" y="3181604"/>
                  <a:pt x="2123625" y="3161454"/>
                  <a:pt x="2090484" y="3161454"/>
                </a:cubicBezTo>
                <a:cubicBezTo>
                  <a:pt x="2057343" y="3161454"/>
                  <a:pt x="2028908" y="3181604"/>
                  <a:pt x="2016762" y="3210321"/>
                </a:cubicBezTo>
                <a:lnTo>
                  <a:pt x="2011820" y="3234796"/>
                </a:lnTo>
                <a:lnTo>
                  <a:pt x="1938142" y="3234796"/>
                </a:lnTo>
                <a:lnTo>
                  <a:pt x="1933201" y="3210321"/>
                </a:lnTo>
                <a:cubicBezTo>
                  <a:pt x="1921054" y="3181604"/>
                  <a:pt x="1892619" y="3161454"/>
                  <a:pt x="1859478" y="3161454"/>
                </a:cubicBezTo>
                <a:cubicBezTo>
                  <a:pt x="1826337" y="3161454"/>
                  <a:pt x="1797902" y="3181604"/>
                  <a:pt x="1785756" y="3210321"/>
                </a:cubicBezTo>
                <a:lnTo>
                  <a:pt x="1780814" y="3234796"/>
                </a:lnTo>
                <a:lnTo>
                  <a:pt x="1707136" y="3234796"/>
                </a:lnTo>
                <a:lnTo>
                  <a:pt x="1702195" y="3210321"/>
                </a:lnTo>
                <a:cubicBezTo>
                  <a:pt x="1690048" y="3181604"/>
                  <a:pt x="1661613" y="3161454"/>
                  <a:pt x="1628472" y="3161454"/>
                </a:cubicBezTo>
                <a:cubicBezTo>
                  <a:pt x="1595331" y="3161454"/>
                  <a:pt x="1566896" y="3181604"/>
                  <a:pt x="1554750" y="3210321"/>
                </a:cubicBezTo>
                <a:lnTo>
                  <a:pt x="1549808" y="3234796"/>
                </a:lnTo>
                <a:lnTo>
                  <a:pt x="1476130" y="3234796"/>
                </a:lnTo>
                <a:lnTo>
                  <a:pt x="1471189" y="3210321"/>
                </a:lnTo>
                <a:cubicBezTo>
                  <a:pt x="1459042" y="3181604"/>
                  <a:pt x="1430607" y="3161454"/>
                  <a:pt x="1397466" y="3161454"/>
                </a:cubicBezTo>
                <a:cubicBezTo>
                  <a:pt x="1364325" y="3161454"/>
                  <a:pt x="1335890" y="3181604"/>
                  <a:pt x="1323744" y="3210321"/>
                </a:cubicBezTo>
                <a:lnTo>
                  <a:pt x="1318802" y="3234796"/>
                </a:lnTo>
                <a:lnTo>
                  <a:pt x="1245124" y="3234796"/>
                </a:lnTo>
                <a:lnTo>
                  <a:pt x="1240183" y="3210321"/>
                </a:lnTo>
                <a:cubicBezTo>
                  <a:pt x="1228036" y="3181604"/>
                  <a:pt x="1199601" y="3161454"/>
                  <a:pt x="1166461" y="3161454"/>
                </a:cubicBezTo>
                <a:cubicBezTo>
                  <a:pt x="1133320" y="3161454"/>
                  <a:pt x="1104885" y="3181604"/>
                  <a:pt x="1092739" y="3210321"/>
                </a:cubicBezTo>
                <a:lnTo>
                  <a:pt x="1087797" y="3234796"/>
                </a:lnTo>
                <a:lnTo>
                  <a:pt x="1014119" y="3234796"/>
                </a:lnTo>
                <a:lnTo>
                  <a:pt x="1009178" y="3210321"/>
                </a:lnTo>
                <a:cubicBezTo>
                  <a:pt x="997031" y="3181604"/>
                  <a:pt x="968596" y="3161454"/>
                  <a:pt x="935455" y="3161454"/>
                </a:cubicBezTo>
                <a:cubicBezTo>
                  <a:pt x="902314" y="3161454"/>
                  <a:pt x="873879" y="3181604"/>
                  <a:pt x="861733" y="3210321"/>
                </a:cubicBezTo>
                <a:lnTo>
                  <a:pt x="856791" y="3234796"/>
                </a:lnTo>
                <a:lnTo>
                  <a:pt x="783113" y="3234796"/>
                </a:lnTo>
                <a:lnTo>
                  <a:pt x="778171" y="3210321"/>
                </a:lnTo>
                <a:cubicBezTo>
                  <a:pt x="766025" y="3181604"/>
                  <a:pt x="737590" y="3161454"/>
                  <a:pt x="704449" y="3161454"/>
                </a:cubicBezTo>
                <a:cubicBezTo>
                  <a:pt x="671308" y="3161454"/>
                  <a:pt x="642873" y="3181604"/>
                  <a:pt x="630727" y="3210321"/>
                </a:cubicBezTo>
                <a:lnTo>
                  <a:pt x="625785" y="3234796"/>
                </a:lnTo>
                <a:lnTo>
                  <a:pt x="552107" y="3234796"/>
                </a:lnTo>
                <a:lnTo>
                  <a:pt x="547165" y="3210321"/>
                </a:lnTo>
                <a:cubicBezTo>
                  <a:pt x="535019" y="3181604"/>
                  <a:pt x="506584" y="3161454"/>
                  <a:pt x="473443" y="3161454"/>
                </a:cubicBezTo>
                <a:cubicBezTo>
                  <a:pt x="440302" y="3161454"/>
                  <a:pt x="411867" y="3181604"/>
                  <a:pt x="399721" y="3210321"/>
                </a:cubicBezTo>
                <a:lnTo>
                  <a:pt x="394779" y="3234796"/>
                </a:lnTo>
                <a:lnTo>
                  <a:pt x="321101" y="3234796"/>
                </a:lnTo>
                <a:lnTo>
                  <a:pt x="316160" y="3210321"/>
                </a:lnTo>
                <a:cubicBezTo>
                  <a:pt x="304013" y="3181604"/>
                  <a:pt x="275578" y="3161454"/>
                  <a:pt x="242438" y="3161454"/>
                </a:cubicBezTo>
                <a:cubicBezTo>
                  <a:pt x="209297" y="3161454"/>
                  <a:pt x="180862" y="3181604"/>
                  <a:pt x="168716" y="3210321"/>
                </a:cubicBezTo>
                <a:lnTo>
                  <a:pt x="163774" y="3234796"/>
                </a:lnTo>
                <a:lnTo>
                  <a:pt x="90095" y="3234796"/>
                </a:lnTo>
                <a:lnTo>
                  <a:pt x="85153" y="3210321"/>
                </a:lnTo>
                <a:cubicBezTo>
                  <a:pt x="73007" y="3181604"/>
                  <a:pt x="44572" y="3161454"/>
                  <a:pt x="11431" y="3161454"/>
                </a:cubicBezTo>
                <a:lnTo>
                  <a:pt x="0" y="3163762"/>
                </a:lnTo>
                <a:lnTo>
                  <a:pt x="0" y="555648"/>
                </a:lnTo>
                <a:lnTo>
                  <a:pt x="22318" y="546403"/>
                </a:lnTo>
                <a:cubicBezTo>
                  <a:pt x="29979" y="538742"/>
                  <a:pt x="34717" y="528159"/>
                  <a:pt x="34717" y="516469"/>
                </a:cubicBezTo>
                <a:cubicBezTo>
                  <a:pt x="34717" y="504779"/>
                  <a:pt x="29979" y="494196"/>
                  <a:pt x="22318" y="486535"/>
                </a:cubicBezTo>
                <a:lnTo>
                  <a:pt x="0" y="477291"/>
                </a:lnTo>
                <a:lnTo>
                  <a:pt x="0" y="242993"/>
                </a:lnTo>
                <a:lnTo>
                  <a:pt x="0" y="152400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rgbClr val="E1E2E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980000">
            <a:normAutofit/>
          </a:bodyPr>
          <a:lstStyle/>
          <a:p>
            <a:pPr algn="ctr" eaLnBrk="1" hangingPunct="1">
              <a:lnSpc>
                <a:spcPct val="130000"/>
              </a:lnSpc>
            </a:pP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MH_Text_1"/>
          <p:cNvSpPr/>
          <p:nvPr>
            <p:custDataLst>
              <p:tags r:id="rId4"/>
            </p:custDataLst>
          </p:nvPr>
        </p:nvSpPr>
        <p:spPr>
          <a:xfrm>
            <a:off x="910054" y="2439988"/>
            <a:ext cx="3671887" cy="3468687"/>
          </a:xfrm>
          <a:prstGeom prst="rect">
            <a:avLst/>
          </a:prstGeom>
          <a:solidFill>
            <a:srgbClr val="628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 dirty="0" smtClean="0">
                <a:ea typeface="黑体" pitchFamily="49" charset="-122"/>
              </a:rPr>
              <a:t> </a:t>
            </a:r>
            <a:r>
              <a:rPr lang="en-US" altLang="zh-CN" sz="2400" b="1" dirty="0" smtClean="0">
                <a:ea typeface="黑体" pitchFamily="49" charset="-122"/>
              </a:rPr>
              <a:t>“┄ ┄</a:t>
            </a:r>
            <a:r>
              <a:rPr lang="zh-CN" altLang="en-US" sz="2400" b="1" dirty="0" smtClean="0">
                <a:ea typeface="黑体" pitchFamily="49" charset="-122"/>
              </a:rPr>
              <a:t>加强与</a:t>
            </a:r>
            <a:r>
              <a:rPr lang="zh-CN" altLang="en-US" sz="2400" b="1" dirty="0" smtClean="0">
                <a:solidFill>
                  <a:srgbClr val="FFFF00"/>
                </a:solidFill>
                <a:ea typeface="黑体" pitchFamily="49" charset="-122"/>
              </a:rPr>
              <a:t>各科知识</a:t>
            </a:r>
            <a:r>
              <a:rPr lang="zh-CN" altLang="en-US" sz="2400" b="1" dirty="0" smtClean="0">
                <a:ea typeface="黑体" pitchFamily="49" charset="-122"/>
              </a:rPr>
              <a:t>内容的联系。要注意从学科知识的拓展和应用中生成研究性学习的内容；在研究和解决生活中的问题时，要引导学生有效地利用</a:t>
            </a:r>
            <a:r>
              <a:rPr lang="zh-CN" altLang="en-US" sz="2400" b="1" dirty="0" smtClean="0">
                <a:solidFill>
                  <a:srgbClr val="FFFF00"/>
                </a:solidFill>
                <a:ea typeface="黑体" pitchFamily="49" charset="-122"/>
              </a:rPr>
              <a:t>各科知识</a:t>
            </a:r>
            <a:r>
              <a:rPr lang="zh-CN" altLang="en-US" sz="2400" b="1" dirty="0" smtClean="0">
                <a:ea typeface="黑体" pitchFamily="49" charset="-122"/>
              </a:rPr>
              <a:t>。</a:t>
            </a:r>
            <a:r>
              <a:rPr lang="en-US" altLang="zh-CN" sz="2400" b="1" dirty="0" smtClean="0">
                <a:ea typeface="黑体" pitchFamily="49" charset="-122"/>
              </a:rPr>
              <a:t>”</a:t>
            </a:r>
          </a:p>
          <a:p>
            <a:endParaRPr lang="zh-CN" altLang="en-US" sz="2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MH_SubTitle_2"/>
          <p:cNvSpPr/>
          <p:nvPr>
            <p:custDataLst>
              <p:tags r:id="rId5"/>
            </p:custDataLst>
          </p:nvPr>
        </p:nvSpPr>
        <p:spPr>
          <a:xfrm>
            <a:off x="7429983" y="1447800"/>
            <a:ext cx="4276725" cy="4721225"/>
          </a:xfrm>
          <a:custGeom>
            <a:avLst/>
            <a:gdLst>
              <a:gd name="connsiteX0" fmla="*/ 4225707 w 4387423"/>
              <a:gd name="connsiteY0" fmla="*/ 474136 h 3234796"/>
              <a:gd name="connsiteX1" fmla="*/ 4183374 w 4387423"/>
              <a:gd name="connsiteY1" fmla="*/ 516469 h 3234796"/>
              <a:gd name="connsiteX2" fmla="*/ 4225707 w 4387423"/>
              <a:gd name="connsiteY2" fmla="*/ 558802 h 3234796"/>
              <a:gd name="connsiteX3" fmla="*/ 4268040 w 4387423"/>
              <a:gd name="connsiteY3" fmla="*/ 516469 h 3234796"/>
              <a:gd name="connsiteX4" fmla="*/ 4225707 w 4387423"/>
              <a:gd name="connsiteY4" fmla="*/ 474136 h 3234796"/>
              <a:gd name="connsiteX5" fmla="*/ 4056374 w 4387423"/>
              <a:gd name="connsiteY5" fmla="*/ 474136 h 3234796"/>
              <a:gd name="connsiteX6" fmla="*/ 4014041 w 4387423"/>
              <a:gd name="connsiteY6" fmla="*/ 516469 h 3234796"/>
              <a:gd name="connsiteX7" fmla="*/ 4056374 w 4387423"/>
              <a:gd name="connsiteY7" fmla="*/ 558802 h 3234796"/>
              <a:gd name="connsiteX8" fmla="*/ 4098707 w 4387423"/>
              <a:gd name="connsiteY8" fmla="*/ 516469 h 3234796"/>
              <a:gd name="connsiteX9" fmla="*/ 4056374 w 4387423"/>
              <a:gd name="connsiteY9" fmla="*/ 474136 h 3234796"/>
              <a:gd name="connsiteX10" fmla="*/ 3887041 w 4387423"/>
              <a:gd name="connsiteY10" fmla="*/ 474136 h 3234796"/>
              <a:gd name="connsiteX11" fmla="*/ 3844708 w 4387423"/>
              <a:gd name="connsiteY11" fmla="*/ 516469 h 3234796"/>
              <a:gd name="connsiteX12" fmla="*/ 3887041 w 4387423"/>
              <a:gd name="connsiteY12" fmla="*/ 558802 h 3234796"/>
              <a:gd name="connsiteX13" fmla="*/ 3929374 w 4387423"/>
              <a:gd name="connsiteY13" fmla="*/ 516469 h 3234796"/>
              <a:gd name="connsiteX14" fmla="*/ 3887041 w 4387423"/>
              <a:gd name="connsiteY14" fmla="*/ 474136 h 3234796"/>
              <a:gd name="connsiteX15" fmla="*/ 3717708 w 4387423"/>
              <a:gd name="connsiteY15" fmla="*/ 474136 h 3234796"/>
              <a:gd name="connsiteX16" fmla="*/ 3675375 w 4387423"/>
              <a:gd name="connsiteY16" fmla="*/ 516469 h 3234796"/>
              <a:gd name="connsiteX17" fmla="*/ 3717708 w 4387423"/>
              <a:gd name="connsiteY17" fmla="*/ 558802 h 3234796"/>
              <a:gd name="connsiteX18" fmla="*/ 3760041 w 4387423"/>
              <a:gd name="connsiteY18" fmla="*/ 516469 h 3234796"/>
              <a:gd name="connsiteX19" fmla="*/ 3717708 w 4387423"/>
              <a:gd name="connsiteY19" fmla="*/ 474136 h 3234796"/>
              <a:gd name="connsiteX20" fmla="*/ 3548375 w 4387423"/>
              <a:gd name="connsiteY20" fmla="*/ 474136 h 3234796"/>
              <a:gd name="connsiteX21" fmla="*/ 3506042 w 4387423"/>
              <a:gd name="connsiteY21" fmla="*/ 516469 h 3234796"/>
              <a:gd name="connsiteX22" fmla="*/ 3548375 w 4387423"/>
              <a:gd name="connsiteY22" fmla="*/ 558802 h 3234796"/>
              <a:gd name="connsiteX23" fmla="*/ 3590708 w 4387423"/>
              <a:gd name="connsiteY23" fmla="*/ 516469 h 3234796"/>
              <a:gd name="connsiteX24" fmla="*/ 3548375 w 4387423"/>
              <a:gd name="connsiteY24" fmla="*/ 474136 h 3234796"/>
              <a:gd name="connsiteX25" fmla="*/ 3379042 w 4387423"/>
              <a:gd name="connsiteY25" fmla="*/ 474136 h 3234796"/>
              <a:gd name="connsiteX26" fmla="*/ 3336709 w 4387423"/>
              <a:gd name="connsiteY26" fmla="*/ 516469 h 3234796"/>
              <a:gd name="connsiteX27" fmla="*/ 3379042 w 4387423"/>
              <a:gd name="connsiteY27" fmla="*/ 558802 h 3234796"/>
              <a:gd name="connsiteX28" fmla="*/ 3421375 w 4387423"/>
              <a:gd name="connsiteY28" fmla="*/ 516469 h 3234796"/>
              <a:gd name="connsiteX29" fmla="*/ 3379042 w 4387423"/>
              <a:gd name="connsiteY29" fmla="*/ 474136 h 3234796"/>
              <a:gd name="connsiteX30" fmla="*/ 3209709 w 4387423"/>
              <a:gd name="connsiteY30" fmla="*/ 474136 h 3234796"/>
              <a:gd name="connsiteX31" fmla="*/ 3167376 w 4387423"/>
              <a:gd name="connsiteY31" fmla="*/ 516469 h 3234796"/>
              <a:gd name="connsiteX32" fmla="*/ 3209709 w 4387423"/>
              <a:gd name="connsiteY32" fmla="*/ 558802 h 3234796"/>
              <a:gd name="connsiteX33" fmla="*/ 3252042 w 4387423"/>
              <a:gd name="connsiteY33" fmla="*/ 516469 h 3234796"/>
              <a:gd name="connsiteX34" fmla="*/ 3209709 w 4387423"/>
              <a:gd name="connsiteY34" fmla="*/ 474136 h 3234796"/>
              <a:gd name="connsiteX35" fmla="*/ 3040376 w 4387423"/>
              <a:gd name="connsiteY35" fmla="*/ 474136 h 3234796"/>
              <a:gd name="connsiteX36" fmla="*/ 2998043 w 4387423"/>
              <a:gd name="connsiteY36" fmla="*/ 516469 h 3234796"/>
              <a:gd name="connsiteX37" fmla="*/ 3040376 w 4387423"/>
              <a:gd name="connsiteY37" fmla="*/ 558802 h 3234796"/>
              <a:gd name="connsiteX38" fmla="*/ 3082709 w 4387423"/>
              <a:gd name="connsiteY38" fmla="*/ 516469 h 3234796"/>
              <a:gd name="connsiteX39" fmla="*/ 3040376 w 4387423"/>
              <a:gd name="connsiteY39" fmla="*/ 474136 h 3234796"/>
              <a:gd name="connsiteX40" fmla="*/ 2871043 w 4387423"/>
              <a:gd name="connsiteY40" fmla="*/ 474136 h 3234796"/>
              <a:gd name="connsiteX41" fmla="*/ 2828710 w 4387423"/>
              <a:gd name="connsiteY41" fmla="*/ 516469 h 3234796"/>
              <a:gd name="connsiteX42" fmla="*/ 2871043 w 4387423"/>
              <a:gd name="connsiteY42" fmla="*/ 558802 h 3234796"/>
              <a:gd name="connsiteX43" fmla="*/ 2913376 w 4387423"/>
              <a:gd name="connsiteY43" fmla="*/ 516469 h 3234796"/>
              <a:gd name="connsiteX44" fmla="*/ 2871043 w 4387423"/>
              <a:gd name="connsiteY44" fmla="*/ 474136 h 3234796"/>
              <a:gd name="connsiteX45" fmla="*/ 2701710 w 4387423"/>
              <a:gd name="connsiteY45" fmla="*/ 474136 h 3234796"/>
              <a:gd name="connsiteX46" fmla="*/ 2659377 w 4387423"/>
              <a:gd name="connsiteY46" fmla="*/ 516469 h 3234796"/>
              <a:gd name="connsiteX47" fmla="*/ 2701710 w 4387423"/>
              <a:gd name="connsiteY47" fmla="*/ 558802 h 3234796"/>
              <a:gd name="connsiteX48" fmla="*/ 2744043 w 4387423"/>
              <a:gd name="connsiteY48" fmla="*/ 516469 h 3234796"/>
              <a:gd name="connsiteX49" fmla="*/ 2701710 w 4387423"/>
              <a:gd name="connsiteY49" fmla="*/ 474136 h 3234796"/>
              <a:gd name="connsiteX50" fmla="*/ 2532377 w 4387423"/>
              <a:gd name="connsiteY50" fmla="*/ 474136 h 3234796"/>
              <a:gd name="connsiteX51" fmla="*/ 2490044 w 4387423"/>
              <a:gd name="connsiteY51" fmla="*/ 516469 h 3234796"/>
              <a:gd name="connsiteX52" fmla="*/ 2532377 w 4387423"/>
              <a:gd name="connsiteY52" fmla="*/ 558802 h 3234796"/>
              <a:gd name="connsiteX53" fmla="*/ 2574710 w 4387423"/>
              <a:gd name="connsiteY53" fmla="*/ 516469 h 3234796"/>
              <a:gd name="connsiteX54" fmla="*/ 2532377 w 4387423"/>
              <a:gd name="connsiteY54" fmla="*/ 474136 h 3234796"/>
              <a:gd name="connsiteX55" fmla="*/ 2363044 w 4387423"/>
              <a:gd name="connsiteY55" fmla="*/ 474136 h 3234796"/>
              <a:gd name="connsiteX56" fmla="*/ 2320711 w 4387423"/>
              <a:gd name="connsiteY56" fmla="*/ 516469 h 3234796"/>
              <a:gd name="connsiteX57" fmla="*/ 2363044 w 4387423"/>
              <a:gd name="connsiteY57" fmla="*/ 558802 h 3234796"/>
              <a:gd name="connsiteX58" fmla="*/ 2405377 w 4387423"/>
              <a:gd name="connsiteY58" fmla="*/ 516469 h 3234796"/>
              <a:gd name="connsiteX59" fmla="*/ 2363044 w 4387423"/>
              <a:gd name="connsiteY59" fmla="*/ 474136 h 3234796"/>
              <a:gd name="connsiteX60" fmla="*/ 2193711 w 4387423"/>
              <a:gd name="connsiteY60" fmla="*/ 474136 h 3234796"/>
              <a:gd name="connsiteX61" fmla="*/ 2151378 w 4387423"/>
              <a:gd name="connsiteY61" fmla="*/ 516469 h 3234796"/>
              <a:gd name="connsiteX62" fmla="*/ 2193711 w 4387423"/>
              <a:gd name="connsiteY62" fmla="*/ 558802 h 3234796"/>
              <a:gd name="connsiteX63" fmla="*/ 2236044 w 4387423"/>
              <a:gd name="connsiteY63" fmla="*/ 516469 h 3234796"/>
              <a:gd name="connsiteX64" fmla="*/ 2193711 w 4387423"/>
              <a:gd name="connsiteY64" fmla="*/ 474136 h 3234796"/>
              <a:gd name="connsiteX65" fmla="*/ 2024378 w 4387423"/>
              <a:gd name="connsiteY65" fmla="*/ 474136 h 3234796"/>
              <a:gd name="connsiteX66" fmla="*/ 1982045 w 4387423"/>
              <a:gd name="connsiteY66" fmla="*/ 516469 h 3234796"/>
              <a:gd name="connsiteX67" fmla="*/ 2024378 w 4387423"/>
              <a:gd name="connsiteY67" fmla="*/ 558802 h 3234796"/>
              <a:gd name="connsiteX68" fmla="*/ 2066711 w 4387423"/>
              <a:gd name="connsiteY68" fmla="*/ 516469 h 3234796"/>
              <a:gd name="connsiteX69" fmla="*/ 2024378 w 4387423"/>
              <a:gd name="connsiteY69" fmla="*/ 474136 h 3234796"/>
              <a:gd name="connsiteX70" fmla="*/ 1855045 w 4387423"/>
              <a:gd name="connsiteY70" fmla="*/ 474136 h 3234796"/>
              <a:gd name="connsiteX71" fmla="*/ 1812712 w 4387423"/>
              <a:gd name="connsiteY71" fmla="*/ 516469 h 3234796"/>
              <a:gd name="connsiteX72" fmla="*/ 1855045 w 4387423"/>
              <a:gd name="connsiteY72" fmla="*/ 558802 h 3234796"/>
              <a:gd name="connsiteX73" fmla="*/ 1897378 w 4387423"/>
              <a:gd name="connsiteY73" fmla="*/ 516469 h 3234796"/>
              <a:gd name="connsiteX74" fmla="*/ 1855045 w 4387423"/>
              <a:gd name="connsiteY74" fmla="*/ 474136 h 3234796"/>
              <a:gd name="connsiteX75" fmla="*/ 1685712 w 4387423"/>
              <a:gd name="connsiteY75" fmla="*/ 474136 h 3234796"/>
              <a:gd name="connsiteX76" fmla="*/ 1643379 w 4387423"/>
              <a:gd name="connsiteY76" fmla="*/ 516469 h 3234796"/>
              <a:gd name="connsiteX77" fmla="*/ 1685712 w 4387423"/>
              <a:gd name="connsiteY77" fmla="*/ 558802 h 3234796"/>
              <a:gd name="connsiteX78" fmla="*/ 1728045 w 4387423"/>
              <a:gd name="connsiteY78" fmla="*/ 516469 h 3234796"/>
              <a:gd name="connsiteX79" fmla="*/ 1685712 w 4387423"/>
              <a:gd name="connsiteY79" fmla="*/ 474136 h 3234796"/>
              <a:gd name="connsiteX80" fmla="*/ 1516379 w 4387423"/>
              <a:gd name="connsiteY80" fmla="*/ 474136 h 3234796"/>
              <a:gd name="connsiteX81" fmla="*/ 1474046 w 4387423"/>
              <a:gd name="connsiteY81" fmla="*/ 516469 h 3234796"/>
              <a:gd name="connsiteX82" fmla="*/ 1516379 w 4387423"/>
              <a:gd name="connsiteY82" fmla="*/ 558802 h 3234796"/>
              <a:gd name="connsiteX83" fmla="*/ 1558712 w 4387423"/>
              <a:gd name="connsiteY83" fmla="*/ 516469 h 3234796"/>
              <a:gd name="connsiteX84" fmla="*/ 1516379 w 4387423"/>
              <a:gd name="connsiteY84" fmla="*/ 474136 h 3234796"/>
              <a:gd name="connsiteX85" fmla="*/ 1347046 w 4387423"/>
              <a:gd name="connsiteY85" fmla="*/ 474136 h 3234796"/>
              <a:gd name="connsiteX86" fmla="*/ 1304713 w 4387423"/>
              <a:gd name="connsiteY86" fmla="*/ 516469 h 3234796"/>
              <a:gd name="connsiteX87" fmla="*/ 1347046 w 4387423"/>
              <a:gd name="connsiteY87" fmla="*/ 558802 h 3234796"/>
              <a:gd name="connsiteX88" fmla="*/ 1389379 w 4387423"/>
              <a:gd name="connsiteY88" fmla="*/ 516469 h 3234796"/>
              <a:gd name="connsiteX89" fmla="*/ 1347046 w 4387423"/>
              <a:gd name="connsiteY89" fmla="*/ 474136 h 3234796"/>
              <a:gd name="connsiteX90" fmla="*/ 1177713 w 4387423"/>
              <a:gd name="connsiteY90" fmla="*/ 474136 h 3234796"/>
              <a:gd name="connsiteX91" fmla="*/ 1135381 w 4387423"/>
              <a:gd name="connsiteY91" fmla="*/ 516469 h 3234796"/>
              <a:gd name="connsiteX92" fmla="*/ 1177713 w 4387423"/>
              <a:gd name="connsiteY92" fmla="*/ 558802 h 3234796"/>
              <a:gd name="connsiteX93" fmla="*/ 1220046 w 4387423"/>
              <a:gd name="connsiteY93" fmla="*/ 516469 h 3234796"/>
              <a:gd name="connsiteX94" fmla="*/ 1177713 w 4387423"/>
              <a:gd name="connsiteY94" fmla="*/ 474136 h 3234796"/>
              <a:gd name="connsiteX95" fmla="*/ 1008381 w 4387423"/>
              <a:gd name="connsiteY95" fmla="*/ 474136 h 3234796"/>
              <a:gd name="connsiteX96" fmla="*/ 966048 w 4387423"/>
              <a:gd name="connsiteY96" fmla="*/ 516469 h 3234796"/>
              <a:gd name="connsiteX97" fmla="*/ 1008381 w 4387423"/>
              <a:gd name="connsiteY97" fmla="*/ 558802 h 3234796"/>
              <a:gd name="connsiteX98" fmla="*/ 1050714 w 4387423"/>
              <a:gd name="connsiteY98" fmla="*/ 516469 h 3234796"/>
              <a:gd name="connsiteX99" fmla="*/ 1008381 w 4387423"/>
              <a:gd name="connsiteY99" fmla="*/ 474136 h 3234796"/>
              <a:gd name="connsiteX100" fmla="*/ 839048 w 4387423"/>
              <a:gd name="connsiteY100" fmla="*/ 474136 h 3234796"/>
              <a:gd name="connsiteX101" fmla="*/ 796716 w 4387423"/>
              <a:gd name="connsiteY101" fmla="*/ 516469 h 3234796"/>
              <a:gd name="connsiteX102" fmla="*/ 839048 w 4387423"/>
              <a:gd name="connsiteY102" fmla="*/ 558802 h 3234796"/>
              <a:gd name="connsiteX103" fmla="*/ 881381 w 4387423"/>
              <a:gd name="connsiteY103" fmla="*/ 516469 h 3234796"/>
              <a:gd name="connsiteX104" fmla="*/ 839048 w 4387423"/>
              <a:gd name="connsiteY104" fmla="*/ 474136 h 3234796"/>
              <a:gd name="connsiteX105" fmla="*/ 669716 w 4387423"/>
              <a:gd name="connsiteY105" fmla="*/ 474136 h 3234796"/>
              <a:gd name="connsiteX106" fmla="*/ 627383 w 4387423"/>
              <a:gd name="connsiteY106" fmla="*/ 516469 h 3234796"/>
              <a:gd name="connsiteX107" fmla="*/ 669716 w 4387423"/>
              <a:gd name="connsiteY107" fmla="*/ 558802 h 3234796"/>
              <a:gd name="connsiteX108" fmla="*/ 712049 w 4387423"/>
              <a:gd name="connsiteY108" fmla="*/ 516469 h 3234796"/>
              <a:gd name="connsiteX109" fmla="*/ 669716 w 4387423"/>
              <a:gd name="connsiteY109" fmla="*/ 474136 h 3234796"/>
              <a:gd name="connsiteX110" fmla="*/ 500382 w 4387423"/>
              <a:gd name="connsiteY110" fmla="*/ 474136 h 3234796"/>
              <a:gd name="connsiteX111" fmla="*/ 458049 w 4387423"/>
              <a:gd name="connsiteY111" fmla="*/ 516469 h 3234796"/>
              <a:gd name="connsiteX112" fmla="*/ 500382 w 4387423"/>
              <a:gd name="connsiteY112" fmla="*/ 558802 h 3234796"/>
              <a:gd name="connsiteX113" fmla="*/ 542715 w 4387423"/>
              <a:gd name="connsiteY113" fmla="*/ 516469 h 3234796"/>
              <a:gd name="connsiteX114" fmla="*/ 500382 w 4387423"/>
              <a:gd name="connsiteY114" fmla="*/ 474136 h 3234796"/>
              <a:gd name="connsiteX115" fmla="*/ 331050 w 4387423"/>
              <a:gd name="connsiteY115" fmla="*/ 474136 h 3234796"/>
              <a:gd name="connsiteX116" fmla="*/ 288717 w 4387423"/>
              <a:gd name="connsiteY116" fmla="*/ 516469 h 3234796"/>
              <a:gd name="connsiteX117" fmla="*/ 331050 w 4387423"/>
              <a:gd name="connsiteY117" fmla="*/ 558802 h 3234796"/>
              <a:gd name="connsiteX118" fmla="*/ 373382 w 4387423"/>
              <a:gd name="connsiteY118" fmla="*/ 516469 h 3234796"/>
              <a:gd name="connsiteX119" fmla="*/ 331050 w 4387423"/>
              <a:gd name="connsiteY119" fmla="*/ 474136 h 3234796"/>
              <a:gd name="connsiteX120" fmla="*/ 161717 w 4387423"/>
              <a:gd name="connsiteY120" fmla="*/ 474136 h 3234796"/>
              <a:gd name="connsiteX121" fmla="*/ 119384 w 4387423"/>
              <a:gd name="connsiteY121" fmla="*/ 516469 h 3234796"/>
              <a:gd name="connsiteX122" fmla="*/ 161717 w 4387423"/>
              <a:gd name="connsiteY122" fmla="*/ 558802 h 3234796"/>
              <a:gd name="connsiteX123" fmla="*/ 204050 w 4387423"/>
              <a:gd name="connsiteY123" fmla="*/ 516469 h 3234796"/>
              <a:gd name="connsiteX124" fmla="*/ 161717 w 4387423"/>
              <a:gd name="connsiteY124" fmla="*/ 474136 h 3234796"/>
              <a:gd name="connsiteX125" fmla="*/ 0 w 4387423"/>
              <a:gd name="connsiteY125" fmla="*/ 0 h 3234796"/>
              <a:gd name="connsiteX126" fmla="*/ 4387423 w 4387423"/>
              <a:gd name="connsiteY126" fmla="*/ 0 h 3234796"/>
              <a:gd name="connsiteX127" fmla="*/ 4387423 w 4387423"/>
              <a:gd name="connsiteY127" fmla="*/ 152400 h 3234796"/>
              <a:gd name="connsiteX128" fmla="*/ 4387423 w 4387423"/>
              <a:gd name="connsiteY128" fmla="*/ 242993 h 3234796"/>
              <a:gd name="connsiteX129" fmla="*/ 4387423 w 4387423"/>
              <a:gd name="connsiteY129" fmla="*/ 477291 h 3234796"/>
              <a:gd name="connsiteX130" fmla="*/ 4365106 w 4387423"/>
              <a:gd name="connsiteY130" fmla="*/ 486535 h 3234796"/>
              <a:gd name="connsiteX131" fmla="*/ 4352707 w 4387423"/>
              <a:gd name="connsiteY131" fmla="*/ 516469 h 3234796"/>
              <a:gd name="connsiteX132" fmla="*/ 4365106 w 4387423"/>
              <a:gd name="connsiteY132" fmla="*/ 546403 h 3234796"/>
              <a:gd name="connsiteX133" fmla="*/ 4387423 w 4387423"/>
              <a:gd name="connsiteY133" fmla="*/ 555647 h 3234796"/>
              <a:gd name="connsiteX134" fmla="*/ 4387423 w 4387423"/>
              <a:gd name="connsiteY134" fmla="*/ 3164104 h 3234796"/>
              <a:gd name="connsiteX135" fmla="*/ 4369407 w 4387423"/>
              <a:gd name="connsiteY135" fmla="*/ 3167742 h 3234796"/>
              <a:gd name="connsiteX136" fmla="*/ 4326828 w 4387423"/>
              <a:gd name="connsiteY136" fmla="*/ 3210321 h 3234796"/>
              <a:gd name="connsiteX137" fmla="*/ 4321886 w 4387423"/>
              <a:gd name="connsiteY137" fmla="*/ 3234796 h 3234796"/>
              <a:gd name="connsiteX138" fmla="*/ 4248202 w 4387423"/>
              <a:gd name="connsiteY138" fmla="*/ 3234796 h 3234796"/>
              <a:gd name="connsiteX139" fmla="*/ 4243261 w 4387423"/>
              <a:gd name="connsiteY139" fmla="*/ 3210321 h 3234796"/>
              <a:gd name="connsiteX140" fmla="*/ 4169538 w 4387423"/>
              <a:gd name="connsiteY140" fmla="*/ 3161454 h 3234796"/>
              <a:gd name="connsiteX141" fmla="*/ 4095816 w 4387423"/>
              <a:gd name="connsiteY141" fmla="*/ 3210321 h 3234796"/>
              <a:gd name="connsiteX142" fmla="*/ 4090874 w 4387423"/>
              <a:gd name="connsiteY142" fmla="*/ 3234796 h 3234796"/>
              <a:gd name="connsiteX143" fmla="*/ 4017196 w 4387423"/>
              <a:gd name="connsiteY143" fmla="*/ 3234796 h 3234796"/>
              <a:gd name="connsiteX144" fmla="*/ 4012255 w 4387423"/>
              <a:gd name="connsiteY144" fmla="*/ 3210321 h 3234796"/>
              <a:gd name="connsiteX145" fmla="*/ 3938532 w 4387423"/>
              <a:gd name="connsiteY145" fmla="*/ 3161454 h 3234796"/>
              <a:gd name="connsiteX146" fmla="*/ 3864810 w 4387423"/>
              <a:gd name="connsiteY146" fmla="*/ 3210321 h 3234796"/>
              <a:gd name="connsiteX147" fmla="*/ 3859868 w 4387423"/>
              <a:gd name="connsiteY147" fmla="*/ 3234796 h 3234796"/>
              <a:gd name="connsiteX148" fmla="*/ 3786190 w 4387423"/>
              <a:gd name="connsiteY148" fmla="*/ 3234796 h 3234796"/>
              <a:gd name="connsiteX149" fmla="*/ 3781249 w 4387423"/>
              <a:gd name="connsiteY149" fmla="*/ 3210321 h 3234796"/>
              <a:gd name="connsiteX150" fmla="*/ 3707526 w 4387423"/>
              <a:gd name="connsiteY150" fmla="*/ 3161454 h 3234796"/>
              <a:gd name="connsiteX151" fmla="*/ 3633804 w 4387423"/>
              <a:gd name="connsiteY151" fmla="*/ 3210321 h 3234796"/>
              <a:gd name="connsiteX152" fmla="*/ 3628863 w 4387423"/>
              <a:gd name="connsiteY152" fmla="*/ 3234796 h 3234796"/>
              <a:gd name="connsiteX153" fmla="*/ 3555184 w 4387423"/>
              <a:gd name="connsiteY153" fmla="*/ 3234796 h 3234796"/>
              <a:gd name="connsiteX154" fmla="*/ 3550243 w 4387423"/>
              <a:gd name="connsiteY154" fmla="*/ 3210321 h 3234796"/>
              <a:gd name="connsiteX155" fmla="*/ 3476520 w 4387423"/>
              <a:gd name="connsiteY155" fmla="*/ 3161454 h 3234796"/>
              <a:gd name="connsiteX156" fmla="*/ 3402798 w 4387423"/>
              <a:gd name="connsiteY156" fmla="*/ 3210321 h 3234796"/>
              <a:gd name="connsiteX157" fmla="*/ 3397856 w 4387423"/>
              <a:gd name="connsiteY157" fmla="*/ 3234796 h 3234796"/>
              <a:gd name="connsiteX158" fmla="*/ 3324178 w 4387423"/>
              <a:gd name="connsiteY158" fmla="*/ 3234796 h 3234796"/>
              <a:gd name="connsiteX159" fmla="*/ 3319237 w 4387423"/>
              <a:gd name="connsiteY159" fmla="*/ 3210321 h 3234796"/>
              <a:gd name="connsiteX160" fmla="*/ 3245514 w 4387423"/>
              <a:gd name="connsiteY160" fmla="*/ 3161454 h 3234796"/>
              <a:gd name="connsiteX161" fmla="*/ 3171792 w 4387423"/>
              <a:gd name="connsiteY161" fmla="*/ 3210321 h 3234796"/>
              <a:gd name="connsiteX162" fmla="*/ 3166850 w 4387423"/>
              <a:gd name="connsiteY162" fmla="*/ 3234796 h 3234796"/>
              <a:gd name="connsiteX163" fmla="*/ 3093172 w 4387423"/>
              <a:gd name="connsiteY163" fmla="*/ 3234796 h 3234796"/>
              <a:gd name="connsiteX164" fmla="*/ 3088230 w 4387423"/>
              <a:gd name="connsiteY164" fmla="*/ 3210321 h 3234796"/>
              <a:gd name="connsiteX165" fmla="*/ 3014508 w 4387423"/>
              <a:gd name="connsiteY165" fmla="*/ 3161454 h 3234796"/>
              <a:gd name="connsiteX166" fmla="*/ 2940786 w 4387423"/>
              <a:gd name="connsiteY166" fmla="*/ 3210321 h 3234796"/>
              <a:gd name="connsiteX167" fmla="*/ 2935844 w 4387423"/>
              <a:gd name="connsiteY167" fmla="*/ 3234796 h 3234796"/>
              <a:gd name="connsiteX168" fmla="*/ 2862166 w 4387423"/>
              <a:gd name="connsiteY168" fmla="*/ 3234796 h 3234796"/>
              <a:gd name="connsiteX169" fmla="*/ 2857224 w 4387423"/>
              <a:gd name="connsiteY169" fmla="*/ 3210321 h 3234796"/>
              <a:gd name="connsiteX170" fmla="*/ 2783502 w 4387423"/>
              <a:gd name="connsiteY170" fmla="*/ 3161454 h 3234796"/>
              <a:gd name="connsiteX171" fmla="*/ 2709780 w 4387423"/>
              <a:gd name="connsiteY171" fmla="*/ 3210321 h 3234796"/>
              <a:gd name="connsiteX172" fmla="*/ 2704838 w 4387423"/>
              <a:gd name="connsiteY172" fmla="*/ 3234796 h 3234796"/>
              <a:gd name="connsiteX173" fmla="*/ 2631160 w 4387423"/>
              <a:gd name="connsiteY173" fmla="*/ 3234796 h 3234796"/>
              <a:gd name="connsiteX174" fmla="*/ 2626219 w 4387423"/>
              <a:gd name="connsiteY174" fmla="*/ 3210321 h 3234796"/>
              <a:gd name="connsiteX175" fmla="*/ 2552496 w 4387423"/>
              <a:gd name="connsiteY175" fmla="*/ 3161454 h 3234796"/>
              <a:gd name="connsiteX176" fmla="*/ 2478774 w 4387423"/>
              <a:gd name="connsiteY176" fmla="*/ 3210321 h 3234796"/>
              <a:gd name="connsiteX177" fmla="*/ 2473832 w 4387423"/>
              <a:gd name="connsiteY177" fmla="*/ 3234796 h 3234796"/>
              <a:gd name="connsiteX178" fmla="*/ 2400154 w 4387423"/>
              <a:gd name="connsiteY178" fmla="*/ 3234796 h 3234796"/>
              <a:gd name="connsiteX179" fmla="*/ 2395213 w 4387423"/>
              <a:gd name="connsiteY179" fmla="*/ 3210321 h 3234796"/>
              <a:gd name="connsiteX180" fmla="*/ 2321490 w 4387423"/>
              <a:gd name="connsiteY180" fmla="*/ 3161454 h 3234796"/>
              <a:gd name="connsiteX181" fmla="*/ 2247768 w 4387423"/>
              <a:gd name="connsiteY181" fmla="*/ 3210321 h 3234796"/>
              <a:gd name="connsiteX182" fmla="*/ 2242826 w 4387423"/>
              <a:gd name="connsiteY182" fmla="*/ 3234796 h 3234796"/>
              <a:gd name="connsiteX183" fmla="*/ 2169148 w 4387423"/>
              <a:gd name="connsiteY183" fmla="*/ 3234796 h 3234796"/>
              <a:gd name="connsiteX184" fmla="*/ 2164207 w 4387423"/>
              <a:gd name="connsiteY184" fmla="*/ 3210321 h 3234796"/>
              <a:gd name="connsiteX185" fmla="*/ 2090484 w 4387423"/>
              <a:gd name="connsiteY185" fmla="*/ 3161454 h 3234796"/>
              <a:gd name="connsiteX186" fmla="*/ 2016762 w 4387423"/>
              <a:gd name="connsiteY186" fmla="*/ 3210321 h 3234796"/>
              <a:gd name="connsiteX187" fmla="*/ 2011820 w 4387423"/>
              <a:gd name="connsiteY187" fmla="*/ 3234796 h 3234796"/>
              <a:gd name="connsiteX188" fmla="*/ 1938142 w 4387423"/>
              <a:gd name="connsiteY188" fmla="*/ 3234796 h 3234796"/>
              <a:gd name="connsiteX189" fmla="*/ 1933201 w 4387423"/>
              <a:gd name="connsiteY189" fmla="*/ 3210321 h 3234796"/>
              <a:gd name="connsiteX190" fmla="*/ 1859478 w 4387423"/>
              <a:gd name="connsiteY190" fmla="*/ 3161454 h 3234796"/>
              <a:gd name="connsiteX191" fmla="*/ 1785756 w 4387423"/>
              <a:gd name="connsiteY191" fmla="*/ 3210321 h 3234796"/>
              <a:gd name="connsiteX192" fmla="*/ 1780814 w 4387423"/>
              <a:gd name="connsiteY192" fmla="*/ 3234796 h 3234796"/>
              <a:gd name="connsiteX193" fmla="*/ 1707136 w 4387423"/>
              <a:gd name="connsiteY193" fmla="*/ 3234796 h 3234796"/>
              <a:gd name="connsiteX194" fmla="*/ 1702195 w 4387423"/>
              <a:gd name="connsiteY194" fmla="*/ 3210321 h 3234796"/>
              <a:gd name="connsiteX195" fmla="*/ 1628472 w 4387423"/>
              <a:gd name="connsiteY195" fmla="*/ 3161454 h 3234796"/>
              <a:gd name="connsiteX196" fmla="*/ 1554750 w 4387423"/>
              <a:gd name="connsiteY196" fmla="*/ 3210321 h 3234796"/>
              <a:gd name="connsiteX197" fmla="*/ 1549808 w 4387423"/>
              <a:gd name="connsiteY197" fmla="*/ 3234796 h 3234796"/>
              <a:gd name="connsiteX198" fmla="*/ 1476130 w 4387423"/>
              <a:gd name="connsiteY198" fmla="*/ 3234796 h 3234796"/>
              <a:gd name="connsiteX199" fmla="*/ 1471189 w 4387423"/>
              <a:gd name="connsiteY199" fmla="*/ 3210321 h 3234796"/>
              <a:gd name="connsiteX200" fmla="*/ 1397466 w 4387423"/>
              <a:gd name="connsiteY200" fmla="*/ 3161454 h 3234796"/>
              <a:gd name="connsiteX201" fmla="*/ 1323744 w 4387423"/>
              <a:gd name="connsiteY201" fmla="*/ 3210321 h 3234796"/>
              <a:gd name="connsiteX202" fmla="*/ 1318802 w 4387423"/>
              <a:gd name="connsiteY202" fmla="*/ 3234796 h 3234796"/>
              <a:gd name="connsiteX203" fmla="*/ 1245124 w 4387423"/>
              <a:gd name="connsiteY203" fmla="*/ 3234796 h 3234796"/>
              <a:gd name="connsiteX204" fmla="*/ 1240183 w 4387423"/>
              <a:gd name="connsiteY204" fmla="*/ 3210321 h 3234796"/>
              <a:gd name="connsiteX205" fmla="*/ 1166461 w 4387423"/>
              <a:gd name="connsiteY205" fmla="*/ 3161454 h 3234796"/>
              <a:gd name="connsiteX206" fmla="*/ 1092739 w 4387423"/>
              <a:gd name="connsiteY206" fmla="*/ 3210321 h 3234796"/>
              <a:gd name="connsiteX207" fmla="*/ 1087797 w 4387423"/>
              <a:gd name="connsiteY207" fmla="*/ 3234796 h 3234796"/>
              <a:gd name="connsiteX208" fmla="*/ 1014119 w 4387423"/>
              <a:gd name="connsiteY208" fmla="*/ 3234796 h 3234796"/>
              <a:gd name="connsiteX209" fmla="*/ 1009178 w 4387423"/>
              <a:gd name="connsiteY209" fmla="*/ 3210321 h 3234796"/>
              <a:gd name="connsiteX210" fmla="*/ 935455 w 4387423"/>
              <a:gd name="connsiteY210" fmla="*/ 3161454 h 3234796"/>
              <a:gd name="connsiteX211" fmla="*/ 861733 w 4387423"/>
              <a:gd name="connsiteY211" fmla="*/ 3210321 h 3234796"/>
              <a:gd name="connsiteX212" fmla="*/ 856791 w 4387423"/>
              <a:gd name="connsiteY212" fmla="*/ 3234796 h 3234796"/>
              <a:gd name="connsiteX213" fmla="*/ 783113 w 4387423"/>
              <a:gd name="connsiteY213" fmla="*/ 3234796 h 3234796"/>
              <a:gd name="connsiteX214" fmla="*/ 778171 w 4387423"/>
              <a:gd name="connsiteY214" fmla="*/ 3210321 h 3234796"/>
              <a:gd name="connsiteX215" fmla="*/ 704449 w 4387423"/>
              <a:gd name="connsiteY215" fmla="*/ 3161454 h 3234796"/>
              <a:gd name="connsiteX216" fmla="*/ 630727 w 4387423"/>
              <a:gd name="connsiteY216" fmla="*/ 3210321 h 3234796"/>
              <a:gd name="connsiteX217" fmla="*/ 625785 w 4387423"/>
              <a:gd name="connsiteY217" fmla="*/ 3234796 h 3234796"/>
              <a:gd name="connsiteX218" fmla="*/ 552107 w 4387423"/>
              <a:gd name="connsiteY218" fmla="*/ 3234796 h 3234796"/>
              <a:gd name="connsiteX219" fmla="*/ 547165 w 4387423"/>
              <a:gd name="connsiteY219" fmla="*/ 3210321 h 3234796"/>
              <a:gd name="connsiteX220" fmla="*/ 473443 w 4387423"/>
              <a:gd name="connsiteY220" fmla="*/ 3161454 h 3234796"/>
              <a:gd name="connsiteX221" fmla="*/ 399721 w 4387423"/>
              <a:gd name="connsiteY221" fmla="*/ 3210321 h 3234796"/>
              <a:gd name="connsiteX222" fmla="*/ 394779 w 4387423"/>
              <a:gd name="connsiteY222" fmla="*/ 3234796 h 3234796"/>
              <a:gd name="connsiteX223" fmla="*/ 321101 w 4387423"/>
              <a:gd name="connsiteY223" fmla="*/ 3234796 h 3234796"/>
              <a:gd name="connsiteX224" fmla="*/ 316160 w 4387423"/>
              <a:gd name="connsiteY224" fmla="*/ 3210321 h 3234796"/>
              <a:gd name="connsiteX225" fmla="*/ 242438 w 4387423"/>
              <a:gd name="connsiteY225" fmla="*/ 3161454 h 3234796"/>
              <a:gd name="connsiteX226" fmla="*/ 168716 w 4387423"/>
              <a:gd name="connsiteY226" fmla="*/ 3210321 h 3234796"/>
              <a:gd name="connsiteX227" fmla="*/ 163774 w 4387423"/>
              <a:gd name="connsiteY227" fmla="*/ 3234796 h 3234796"/>
              <a:gd name="connsiteX228" fmla="*/ 90095 w 4387423"/>
              <a:gd name="connsiteY228" fmla="*/ 3234796 h 3234796"/>
              <a:gd name="connsiteX229" fmla="*/ 85153 w 4387423"/>
              <a:gd name="connsiteY229" fmla="*/ 3210321 h 3234796"/>
              <a:gd name="connsiteX230" fmla="*/ 11431 w 4387423"/>
              <a:gd name="connsiteY230" fmla="*/ 3161454 h 3234796"/>
              <a:gd name="connsiteX231" fmla="*/ 0 w 4387423"/>
              <a:gd name="connsiteY231" fmla="*/ 3163762 h 3234796"/>
              <a:gd name="connsiteX232" fmla="*/ 0 w 4387423"/>
              <a:gd name="connsiteY232" fmla="*/ 555648 h 3234796"/>
              <a:gd name="connsiteX233" fmla="*/ 22318 w 4387423"/>
              <a:gd name="connsiteY233" fmla="*/ 546403 h 3234796"/>
              <a:gd name="connsiteX234" fmla="*/ 34717 w 4387423"/>
              <a:gd name="connsiteY234" fmla="*/ 516469 h 3234796"/>
              <a:gd name="connsiteX235" fmla="*/ 22318 w 4387423"/>
              <a:gd name="connsiteY235" fmla="*/ 486535 h 3234796"/>
              <a:gd name="connsiteX236" fmla="*/ 0 w 4387423"/>
              <a:gd name="connsiteY236" fmla="*/ 477291 h 3234796"/>
              <a:gd name="connsiteX237" fmla="*/ 0 w 4387423"/>
              <a:gd name="connsiteY237" fmla="*/ 242993 h 3234796"/>
              <a:gd name="connsiteX238" fmla="*/ 0 w 4387423"/>
              <a:gd name="connsiteY238" fmla="*/ 152400 h 32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4387423" h="3234796">
                <a:moveTo>
                  <a:pt x="4225707" y="474136"/>
                </a:moveTo>
                <a:cubicBezTo>
                  <a:pt x="4202327" y="474136"/>
                  <a:pt x="4183374" y="493089"/>
                  <a:pt x="4183374" y="516469"/>
                </a:cubicBezTo>
                <a:cubicBezTo>
                  <a:pt x="4183374" y="539849"/>
                  <a:pt x="4202327" y="558802"/>
                  <a:pt x="4225707" y="558802"/>
                </a:cubicBezTo>
                <a:cubicBezTo>
                  <a:pt x="4249087" y="558802"/>
                  <a:pt x="4268040" y="539849"/>
                  <a:pt x="4268040" y="516469"/>
                </a:cubicBezTo>
                <a:cubicBezTo>
                  <a:pt x="4268040" y="493089"/>
                  <a:pt x="4249087" y="474136"/>
                  <a:pt x="4225707" y="474136"/>
                </a:cubicBezTo>
                <a:close/>
                <a:moveTo>
                  <a:pt x="4056374" y="474136"/>
                </a:moveTo>
                <a:cubicBezTo>
                  <a:pt x="4032994" y="474136"/>
                  <a:pt x="4014041" y="493089"/>
                  <a:pt x="4014041" y="516469"/>
                </a:cubicBezTo>
                <a:cubicBezTo>
                  <a:pt x="4014041" y="539849"/>
                  <a:pt x="4032994" y="558802"/>
                  <a:pt x="4056374" y="558802"/>
                </a:cubicBezTo>
                <a:cubicBezTo>
                  <a:pt x="4079754" y="558802"/>
                  <a:pt x="4098707" y="539849"/>
                  <a:pt x="4098707" y="516469"/>
                </a:cubicBezTo>
                <a:cubicBezTo>
                  <a:pt x="4098707" y="493089"/>
                  <a:pt x="4079754" y="474136"/>
                  <a:pt x="4056374" y="474136"/>
                </a:cubicBezTo>
                <a:close/>
                <a:moveTo>
                  <a:pt x="3887041" y="474136"/>
                </a:moveTo>
                <a:cubicBezTo>
                  <a:pt x="3863661" y="474136"/>
                  <a:pt x="3844708" y="493089"/>
                  <a:pt x="3844708" y="516469"/>
                </a:cubicBezTo>
                <a:cubicBezTo>
                  <a:pt x="3844708" y="539849"/>
                  <a:pt x="3863661" y="558802"/>
                  <a:pt x="3887041" y="558802"/>
                </a:cubicBezTo>
                <a:cubicBezTo>
                  <a:pt x="3910421" y="558802"/>
                  <a:pt x="3929374" y="539849"/>
                  <a:pt x="3929374" y="516469"/>
                </a:cubicBezTo>
                <a:cubicBezTo>
                  <a:pt x="3929374" y="493089"/>
                  <a:pt x="3910421" y="474136"/>
                  <a:pt x="3887041" y="474136"/>
                </a:cubicBezTo>
                <a:close/>
                <a:moveTo>
                  <a:pt x="3717708" y="474136"/>
                </a:moveTo>
                <a:cubicBezTo>
                  <a:pt x="3694328" y="474136"/>
                  <a:pt x="3675375" y="493089"/>
                  <a:pt x="3675375" y="516469"/>
                </a:cubicBezTo>
                <a:cubicBezTo>
                  <a:pt x="3675375" y="539849"/>
                  <a:pt x="3694328" y="558802"/>
                  <a:pt x="3717708" y="558802"/>
                </a:cubicBezTo>
                <a:cubicBezTo>
                  <a:pt x="3741088" y="558802"/>
                  <a:pt x="3760041" y="539849"/>
                  <a:pt x="3760041" y="516469"/>
                </a:cubicBezTo>
                <a:cubicBezTo>
                  <a:pt x="3760041" y="493089"/>
                  <a:pt x="3741088" y="474136"/>
                  <a:pt x="3717708" y="474136"/>
                </a:cubicBezTo>
                <a:close/>
                <a:moveTo>
                  <a:pt x="3548375" y="474136"/>
                </a:moveTo>
                <a:cubicBezTo>
                  <a:pt x="3524995" y="474136"/>
                  <a:pt x="3506042" y="493089"/>
                  <a:pt x="3506042" y="516469"/>
                </a:cubicBezTo>
                <a:cubicBezTo>
                  <a:pt x="3506042" y="539849"/>
                  <a:pt x="3524995" y="558802"/>
                  <a:pt x="3548375" y="558802"/>
                </a:cubicBezTo>
                <a:cubicBezTo>
                  <a:pt x="3571755" y="558802"/>
                  <a:pt x="3590708" y="539849"/>
                  <a:pt x="3590708" y="516469"/>
                </a:cubicBezTo>
                <a:cubicBezTo>
                  <a:pt x="3590708" y="493089"/>
                  <a:pt x="3571755" y="474136"/>
                  <a:pt x="3548375" y="474136"/>
                </a:cubicBezTo>
                <a:close/>
                <a:moveTo>
                  <a:pt x="3379042" y="474136"/>
                </a:moveTo>
                <a:cubicBezTo>
                  <a:pt x="3355662" y="474136"/>
                  <a:pt x="3336709" y="493089"/>
                  <a:pt x="3336709" y="516469"/>
                </a:cubicBezTo>
                <a:cubicBezTo>
                  <a:pt x="3336709" y="539849"/>
                  <a:pt x="3355662" y="558802"/>
                  <a:pt x="3379042" y="558802"/>
                </a:cubicBezTo>
                <a:cubicBezTo>
                  <a:pt x="3402422" y="558802"/>
                  <a:pt x="3421375" y="539849"/>
                  <a:pt x="3421375" y="516469"/>
                </a:cubicBezTo>
                <a:cubicBezTo>
                  <a:pt x="3421375" y="493089"/>
                  <a:pt x="3402422" y="474136"/>
                  <a:pt x="3379042" y="474136"/>
                </a:cubicBezTo>
                <a:close/>
                <a:moveTo>
                  <a:pt x="3209709" y="474136"/>
                </a:moveTo>
                <a:cubicBezTo>
                  <a:pt x="3186329" y="474136"/>
                  <a:pt x="3167376" y="493089"/>
                  <a:pt x="3167376" y="516469"/>
                </a:cubicBezTo>
                <a:cubicBezTo>
                  <a:pt x="3167376" y="539849"/>
                  <a:pt x="3186329" y="558802"/>
                  <a:pt x="3209709" y="558802"/>
                </a:cubicBezTo>
                <a:cubicBezTo>
                  <a:pt x="3233089" y="558802"/>
                  <a:pt x="3252042" y="539849"/>
                  <a:pt x="3252042" y="516469"/>
                </a:cubicBezTo>
                <a:cubicBezTo>
                  <a:pt x="3252042" y="493089"/>
                  <a:pt x="3233089" y="474136"/>
                  <a:pt x="3209709" y="474136"/>
                </a:cubicBezTo>
                <a:close/>
                <a:moveTo>
                  <a:pt x="3040376" y="474136"/>
                </a:moveTo>
                <a:cubicBezTo>
                  <a:pt x="3016996" y="474136"/>
                  <a:pt x="2998043" y="493089"/>
                  <a:pt x="2998043" y="516469"/>
                </a:cubicBezTo>
                <a:cubicBezTo>
                  <a:pt x="2998043" y="539849"/>
                  <a:pt x="3016996" y="558802"/>
                  <a:pt x="3040376" y="558802"/>
                </a:cubicBezTo>
                <a:cubicBezTo>
                  <a:pt x="3063756" y="558802"/>
                  <a:pt x="3082709" y="539849"/>
                  <a:pt x="3082709" y="516469"/>
                </a:cubicBezTo>
                <a:cubicBezTo>
                  <a:pt x="3082709" y="493089"/>
                  <a:pt x="3063756" y="474136"/>
                  <a:pt x="3040376" y="474136"/>
                </a:cubicBezTo>
                <a:close/>
                <a:moveTo>
                  <a:pt x="2871043" y="474136"/>
                </a:moveTo>
                <a:cubicBezTo>
                  <a:pt x="2847663" y="474136"/>
                  <a:pt x="2828710" y="493089"/>
                  <a:pt x="2828710" y="516469"/>
                </a:cubicBezTo>
                <a:cubicBezTo>
                  <a:pt x="2828710" y="539849"/>
                  <a:pt x="2847663" y="558802"/>
                  <a:pt x="2871043" y="558802"/>
                </a:cubicBezTo>
                <a:cubicBezTo>
                  <a:pt x="2894423" y="558802"/>
                  <a:pt x="2913376" y="539849"/>
                  <a:pt x="2913376" y="516469"/>
                </a:cubicBezTo>
                <a:cubicBezTo>
                  <a:pt x="2913376" y="493089"/>
                  <a:pt x="2894423" y="474136"/>
                  <a:pt x="2871043" y="474136"/>
                </a:cubicBezTo>
                <a:close/>
                <a:moveTo>
                  <a:pt x="2701710" y="474136"/>
                </a:moveTo>
                <a:cubicBezTo>
                  <a:pt x="2678330" y="474136"/>
                  <a:pt x="2659377" y="493089"/>
                  <a:pt x="2659377" y="516469"/>
                </a:cubicBezTo>
                <a:cubicBezTo>
                  <a:pt x="2659377" y="539849"/>
                  <a:pt x="2678330" y="558802"/>
                  <a:pt x="2701710" y="558802"/>
                </a:cubicBezTo>
                <a:cubicBezTo>
                  <a:pt x="2725090" y="558802"/>
                  <a:pt x="2744043" y="539849"/>
                  <a:pt x="2744043" y="516469"/>
                </a:cubicBezTo>
                <a:cubicBezTo>
                  <a:pt x="2744043" y="493089"/>
                  <a:pt x="2725090" y="474136"/>
                  <a:pt x="2701710" y="474136"/>
                </a:cubicBezTo>
                <a:close/>
                <a:moveTo>
                  <a:pt x="2532377" y="474136"/>
                </a:moveTo>
                <a:cubicBezTo>
                  <a:pt x="2508997" y="474136"/>
                  <a:pt x="2490044" y="493089"/>
                  <a:pt x="2490044" y="516469"/>
                </a:cubicBezTo>
                <a:cubicBezTo>
                  <a:pt x="2490044" y="539849"/>
                  <a:pt x="2508997" y="558802"/>
                  <a:pt x="2532377" y="558802"/>
                </a:cubicBezTo>
                <a:cubicBezTo>
                  <a:pt x="2555757" y="558802"/>
                  <a:pt x="2574710" y="539849"/>
                  <a:pt x="2574710" y="516469"/>
                </a:cubicBezTo>
                <a:cubicBezTo>
                  <a:pt x="2574710" y="493089"/>
                  <a:pt x="2555757" y="474136"/>
                  <a:pt x="2532377" y="474136"/>
                </a:cubicBezTo>
                <a:close/>
                <a:moveTo>
                  <a:pt x="2363044" y="474136"/>
                </a:moveTo>
                <a:cubicBezTo>
                  <a:pt x="2339664" y="474136"/>
                  <a:pt x="2320711" y="493089"/>
                  <a:pt x="2320711" y="516469"/>
                </a:cubicBezTo>
                <a:cubicBezTo>
                  <a:pt x="2320711" y="539849"/>
                  <a:pt x="2339664" y="558802"/>
                  <a:pt x="2363044" y="558802"/>
                </a:cubicBezTo>
                <a:cubicBezTo>
                  <a:pt x="2386424" y="558802"/>
                  <a:pt x="2405377" y="539849"/>
                  <a:pt x="2405377" y="516469"/>
                </a:cubicBezTo>
                <a:cubicBezTo>
                  <a:pt x="2405377" y="493089"/>
                  <a:pt x="2386424" y="474136"/>
                  <a:pt x="2363044" y="474136"/>
                </a:cubicBezTo>
                <a:close/>
                <a:moveTo>
                  <a:pt x="2193711" y="474136"/>
                </a:moveTo>
                <a:cubicBezTo>
                  <a:pt x="2170331" y="474136"/>
                  <a:pt x="2151378" y="493089"/>
                  <a:pt x="2151378" y="516469"/>
                </a:cubicBezTo>
                <a:cubicBezTo>
                  <a:pt x="2151378" y="539849"/>
                  <a:pt x="2170331" y="558802"/>
                  <a:pt x="2193711" y="558802"/>
                </a:cubicBezTo>
                <a:cubicBezTo>
                  <a:pt x="2217091" y="558802"/>
                  <a:pt x="2236044" y="539849"/>
                  <a:pt x="2236044" y="516469"/>
                </a:cubicBezTo>
                <a:cubicBezTo>
                  <a:pt x="2236044" y="493089"/>
                  <a:pt x="2217091" y="474136"/>
                  <a:pt x="2193711" y="474136"/>
                </a:cubicBezTo>
                <a:close/>
                <a:moveTo>
                  <a:pt x="2024378" y="474136"/>
                </a:moveTo>
                <a:cubicBezTo>
                  <a:pt x="2000998" y="474136"/>
                  <a:pt x="1982045" y="493089"/>
                  <a:pt x="1982045" y="516469"/>
                </a:cubicBezTo>
                <a:cubicBezTo>
                  <a:pt x="1982045" y="539849"/>
                  <a:pt x="2000998" y="558802"/>
                  <a:pt x="2024378" y="558802"/>
                </a:cubicBezTo>
                <a:cubicBezTo>
                  <a:pt x="2047758" y="558802"/>
                  <a:pt x="2066711" y="539849"/>
                  <a:pt x="2066711" y="516469"/>
                </a:cubicBezTo>
                <a:cubicBezTo>
                  <a:pt x="2066711" y="493089"/>
                  <a:pt x="2047758" y="474136"/>
                  <a:pt x="2024378" y="474136"/>
                </a:cubicBezTo>
                <a:close/>
                <a:moveTo>
                  <a:pt x="1855045" y="474136"/>
                </a:moveTo>
                <a:cubicBezTo>
                  <a:pt x="1831665" y="474136"/>
                  <a:pt x="1812712" y="493089"/>
                  <a:pt x="1812712" y="516469"/>
                </a:cubicBezTo>
                <a:cubicBezTo>
                  <a:pt x="1812712" y="539849"/>
                  <a:pt x="1831665" y="558802"/>
                  <a:pt x="1855045" y="558802"/>
                </a:cubicBezTo>
                <a:cubicBezTo>
                  <a:pt x="1878425" y="558802"/>
                  <a:pt x="1897378" y="539849"/>
                  <a:pt x="1897378" y="516469"/>
                </a:cubicBezTo>
                <a:cubicBezTo>
                  <a:pt x="1897378" y="493089"/>
                  <a:pt x="1878425" y="474136"/>
                  <a:pt x="1855045" y="474136"/>
                </a:cubicBezTo>
                <a:close/>
                <a:moveTo>
                  <a:pt x="1685712" y="474136"/>
                </a:moveTo>
                <a:cubicBezTo>
                  <a:pt x="1662332" y="474136"/>
                  <a:pt x="1643379" y="493089"/>
                  <a:pt x="1643379" y="516469"/>
                </a:cubicBezTo>
                <a:cubicBezTo>
                  <a:pt x="1643379" y="539849"/>
                  <a:pt x="1662332" y="558802"/>
                  <a:pt x="1685712" y="558802"/>
                </a:cubicBezTo>
                <a:cubicBezTo>
                  <a:pt x="1709092" y="558802"/>
                  <a:pt x="1728045" y="539849"/>
                  <a:pt x="1728045" y="516469"/>
                </a:cubicBezTo>
                <a:cubicBezTo>
                  <a:pt x="1728045" y="493089"/>
                  <a:pt x="1709092" y="474136"/>
                  <a:pt x="1685712" y="474136"/>
                </a:cubicBezTo>
                <a:close/>
                <a:moveTo>
                  <a:pt x="1516379" y="474136"/>
                </a:moveTo>
                <a:cubicBezTo>
                  <a:pt x="1492999" y="474136"/>
                  <a:pt x="1474046" y="493089"/>
                  <a:pt x="1474046" y="516469"/>
                </a:cubicBezTo>
                <a:cubicBezTo>
                  <a:pt x="1474046" y="539849"/>
                  <a:pt x="1492999" y="558802"/>
                  <a:pt x="1516379" y="558802"/>
                </a:cubicBezTo>
                <a:cubicBezTo>
                  <a:pt x="1539759" y="558802"/>
                  <a:pt x="1558712" y="539849"/>
                  <a:pt x="1558712" y="516469"/>
                </a:cubicBezTo>
                <a:cubicBezTo>
                  <a:pt x="1558712" y="493089"/>
                  <a:pt x="1539759" y="474136"/>
                  <a:pt x="1516379" y="474136"/>
                </a:cubicBezTo>
                <a:close/>
                <a:moveTo>
                  <a:pt x="1347046" y="474136"/>
                </a:moveTo>
                <a:cubicBezTo>
                  <a:pt x="1323666" y="474136"/>
                  <a:pt x="1304713" y="493089"/>
                  <a:pt x="1304713" y="516469"/>
                </a:cubicBezTo>
                <a:cubicBezTo>
                  <a:pt x="1304713" y="539849"/>
                  <a:pt x="1323666" y="558802"/>
                  <a:pt x="1347046" y="558802"/>
                </a:cubicBezTo>
                <a:cubicBezTo>
                  <a:pt x="1370426" y="558802"/>
                  <a:pt x="1389379" y="539849"/>
                  <a:pt x="1389379" y="516469"/>
                </a:cubicBezTo>
                <a:cubicBezTo>
                  <a:pt x="1389379" y="493089"/>
                  <a:pt x="1370426" y="474136"/>
                  <a:pt x="1347046" y="474136"/>
                </a:cubicBezTo>
                <a:close/>
                <a:moveTo>
                  <a:pt x="1177713" y="474136"/>
                </a:moveTo>
                <a:cubicBezTo>
                  <a:pt x="1154334" y="474136"/>
                  <a:pt x="1135381" y="493089"/>
                  <a:pt x="1135381" y="516469"/>
                </a:cubicBezTo>
                <a:cubicBezTo>
                  <a:pt x="1135381" y="539849"/>
                  <a:pt x="1154334" y="558802"/>
                  <a:pt x="1177713" y="558802"/>
                </a:cubicBezTo>
                <a:cubicBezTo>
                  <a:pt x="1201093" y="558802"/>
                  <a:pt x="1220046" y="539849"/>
                  <a:pt x="1220046" y="516469"/>
                </a:cubicBezTo>
                <a:cubicBezTo>
                  <a:pt x="1220046" y="493089"/>
                  <a:pt x="1201093" y="474136"/>
                  <a:pt x="1177713" y="474136"/>
                </a:cubicBezTo>
                <a:close/>
                <a:moveTo>
                  <a:pt x="1008381" y="474136"/>
                </a:moveTo>
                <a:cubicBezTo>
                  <a:pt x="985001" y="474136"/>
                  <a:pt x="966048" y="493089"/>
                  <a:pt x="966048" y="516469"/>
                </a:cubicBezTo>
                <a:cubicBezTo>
                  <a:pt x="966048" y="539849"/>
                  <a:pt x="985001" y="558802"/>
                  <a:pt x="1008381" y="558802"/>
                </a:cubicBezTo>
                <a:cubicBezTo>
                  <a:pt x="1031761" y="558802"/>
                  <a:pt x="1050714" y="539849"/>
                  <a:pt x="1050714" y="516469"/>
                </a:cubicBezTo>
                <a:cubicBezTo>
                  <a:pt x="1050714" y="493089"/>
                  <a:pt x="1031761" y="474136"/>
                  <a:pt x="1008381" y="474136"/>
                </a:cubicBezTo>
                <a:close/>
                <a:moveTo>
                  <a:pt x="839048" y="474136"/>
                </a:moveTo>
                <a:cubicBezTo>
                  <a:pt x="815668" y="474136"/>
                  <a:pt x="796716" y="493089"/>
                  <a:pt x="796716" y="516469"/>
                </a:cubicBezTo>
                <a:cubicBezTo>
                  <a:pt x="796716" y="539849"/>
                  <a:pt x="815668" y="558802"/>
                  <a:pt x="839048" y="558802"/>
                </a:cubicBezTo>
                <a:cubicBezTo>
                  <a:pt x="862428" y="558802"/>
                  <a:pt x="881381" y="539849"/>
                  <a:pt x="881381" y="516469"/>
                </a:cubicBezTo>
                <a:cubicBezTo>
                  <a:pt x="881381" y="493089"/>
                  <a:pt x="862428" y="474136"/>
                  <a:pt x="839048" y="474136"/>
                </a:cubicBezTo>
                <a:close/>
                <a:moveTo>
                  <a:pt x="669716" y="474136"/>
                </a:moveTo>
                <a:cubicBezTo>
                  <a:pt x="646335" y="474136"/>
                  <a:pt x="627383" y="493089"/>
                  <a:pt x="627383" y="516469"/>
                </a:cubicBezTo>
                <a:cubicBezTo>
                  <a:pt x="627383" y="539849"/>
                  <a:pt x="646335" y="558802"/>
                  <a:pt x="669716" y="558802"/>
                </a:cubicBezTo>
                <a:cubicBezTo>
                  <a:pt x="693096" y="558802"/>
                  <a:pt x="712049" y="539849"/>
                  <a:pt x="712049" y="516469"/>
                </a:cubicBezTo>
                <a:cubicBezTo>
                  <a:pt x="712049" y="493089"/>
                  <a:pt x="693096" y="474136"/>
                  <a:pt x="669716" y="474136"/>
                </a:cubicBezTo>
                <a:close/>
                <a:moveTo>
                  <a:pt x="500382" y="474136"/>
                </a:moveTo>
                <a:cubicBezTo>
                  <a:pt x="477002" y="474136"/>
                  <a:pt x="458049" y="493089"/>
                  <a:pt x="458049" y="516469"/>
                </a:cubicBezTo>
                <a:cubicBezTo>
                  <a:pt x="458049" y="539849"/>
                  <a:pt x="477002" y="558802"/>
                  <a:pt x="500382" y="558802"/>
                </a:cubicBezTo>
                <a:cubicBezTo>
                  <a:pt x="523763" y="558802"/>
                  <a:pt x="542715" y="539849"/>
                  <a:pt x="542715" y="516469"/>
                </a:cubicBezTo>
                <a:cubicBezTo>
                  <a:pt x="542715" y="493089"/>
                  <a:pt x="523763" y="474136"/>
                  <a:pt x="500382" y="474136"/>
                </a:cubicBezTo>
                <a:close/>
                <a:moveTo>
                  <a:pt x="331050" y="474136"/>
                </a:moveTo>
                <a:cubicBezTo>
                  <a:pt x="307670" y="474136"/>
                  <a:pt x="288717" y="493089"/>
                  <a:pt x="288717" y="516469"/>
                </a:cubicBezTo>
                <a:cubicBezTo>
                  <a:pt x="288717" y="539849"/>
                  <a:pt x="307670" y="558802"/>
                  <a:pt x="331050" y="558802"/>
                </a:cubicBezTo>
                <a:cubicBezTo>
                  <a:pt x="354430" y="558802"/>
                  <a:pt x="373382" y="539849"/>
                  <a:pt x="373382" y="516469"/>
                </a:cubicBezTo>
                <a:cubicBezTo>
                  <a:pt x="373382" y="493089"/>
                  <a:pt x="354430" y="474136"/>
                  <a:pt x="331050" y="474136"/>
                </a:cubicBezTo>
                <a:close/>
                <a:moveTo>
                  <a:pt x="161717" y="474136"/>
                </a:moveTo>
                <a:cubicBezTo>
                  <a:pt x="138337" y="474136"/>
                  <a:pt x="119384" y="493089"/>
                  <a:pt x="119384" y="516469"/>
                </a:cubicBezTo>
                <a:cubicBezTo>
                  <a:pt x="119384" y="539849"/>
                  <a:pt x="138337" y="558802"/>
                  <a:pt x="161717" y="558802"/>
                </a:cubicBezTo>
                <a:cubicBezTo>
                  <a:pt x="185097" y="558802"/>
                  <a:pt x="204050" y="539849"/>
                  <a:pt x="204050" y="516469"/>
                </a:cubicBezTo>
                <a:cubicBezTo>
                  <a:pt x="204050" y="493089"/>
                  <a:pt x="185097" y="474136"/>
                  <a:pt x="161717" y="474136"/>
                </a:cubicBezTo>
                <a:close/>
                <a:moveTo>
                  <a:pt x="0" y="0"/>
                </a:moveTo>
                <a:lnTo>
                  <a:pt x="4387423" y="0"/>
                </a:lnTo>
                <a:lnTo>
                  <a:pt x="4387423" y="152400"/>
                </a:lnTo>
                <a:lnTo>
                  <a:pt x="4387423" y="242993"/>
                </a:lnTo>
                <a:lnTo>
                  <a:pt x="4387423" y="477291"/>
                </a:lnTo>
                <a:lnTo>
                  <a:pt x="4365106" y="486535"/>
                </a:lnTo>
                <a:cubicBezTo>
                  <a:pt x="4357446" y="494196"/>
                  <a:pt x="4352707" y="504779"/>
                  <a:pt x="4352707" y="516469"/>
                </a:cubicBezTo>
                <a:cubicBezTo>
                  <a:pt x="4352707" y="528159"/>
                  <a:pt x="4357446" y="538742"/>
                  <a:pt x="4365106" y="546403"/>
                </a:cubicBezTo>
                <a:lnTo>
                  <a:pt x="4387423" y="555647"/>
                </a:lnTo>
                <a:lnTo>
                  <a:pt x="4387423" y="3164104"/>
                </a:lnTo>
                <a:lnTo>
                  <a:pt x="4369407" y="3167742"/>
                </a:lnTo>
                <a:cubicBezTo>
                  <a:pt x="4350262" y="3175839"/>
                  <a:pt x="4334925" y="3191176"/>
                  <a:pt x="4326828" y="3210321"/>
                </a:cubicBezTo>
                <a:lnTo>
                  <a:pt x="4321886" y="3234796"/>
                </a:lnTo>
                <a:lnTo>
                  <a:pt x="4248202" y="3234796"/>
                </a:lnTo>
                <a:lnTo>
                  <a:pt x="4243261" y="3210321"/>
                </a:lnTo>
                <a:cubicBezTo>
                  <a:pt x="4231114" y="3181604"/>
                  <a:pt x="4202679" y="3161454"/>
                  <a:pt x="4169538" y="3161454"/>
                </a:cubicBezTo>
                <a:cubicBezTo>
                  <a:pt x="4136397" y="3161454"/>
                  <a:pt x="4107962" y="3181604"/>
                  <a:pt x="4095816" y="3210321"/>
                </a:cubicBezTo>
                <a:lnTo>
                  <a:pt x="4090874" y="3234796"/>
                </a:lnTo>
                <a:lnTo>
                  <a:pt x="4017196" y="3234796"/>
                </a:lnTo>
                <a:lnTo>
                  <a:pt x="4012255" y="3210321"/>
                </a:lnTo>
                <a:cubicBezTo>
                  <a:pt x="4000108" y="3181604"/>
                  <a:pt x="3971673" y="3161454"/>
                  <a:pt x="3938532" y="3161454"/>
                </a:cubicBezTo>
                <a:cubicBezTo>
                  <a:pt x="3905391" y="3161454"/>
                  <a:pt x="3876956" y="3181604"/>
                  <a:pt x="3864810" y="3210321"/>
                </a:cubicBezTo>
                <a:lnTo>
                  <a:pt x="3859868" y="3234796"/>
                </a:lnTo>
                <a:lnTo>
                  <a:pt x="3786190" y="3234796"/>
                </a:lnTo>
                <a:lnTo>
                  <a:pt x="3781249" y="3210321"/>
                </a:lnTo>
                <a:cubicBezTo>
                  <a:pt x="3769102" y="3181604"/>
                  <a:pt x="3740667" y="3161454"/>
                  <a:pt x="3707526" y="3161454"/>
                </a:cubicBezTo>
                <a:cubicBezTo>
                  <a:pt x="3674385" y="3161454"/>
                  <a:pt x="3645950" y="3181604"/>
                  <a:pt x="3633804" y="3210321"/>
                </a:cubicBezTo>
                <a:lnTo>
                  <a:pt x="3628863" y="3234796"/>
                </a:lnTo>
                <a:lnTo>
                  <a:pt x="3555184" y="3234796"/>
                </a:lnTo>
                <a:lnTo>
                  <a:pt x="3550243" y="3210321"/>
                </a:lnTo>
                <a:cubicBezTo>
                  <a:pt x="3538096" y="3181604"/>
                  <a:pt x="3509661" y="3161454"/>
                  <a:pt x="3476520" y="3161454"/>
                </a:cubicBezTo>
                <a:cubicBezTo>
                  <a:pt x="3443379" y="3161454"/>
                  <a:pt x="3414944" y="3181604"/>
                  <a:pt x="3402798" y="3210321"/>
                </a:cubicBezTo>
                <a:lnTo>
                  <a:pt x="3397856" y="3234796"/>
                </a:lnTo>
                <a:lnTo>
                  <a:pt x="3324178" y="3234796"/>
                </a:lnTo>
                <a:lnTo>
                  <a:pt x="3319237" y="3210321"/>
                </a:lnTo>
                <a:cubicBezTo>
                  <a:pt x="3307090" y="3181604"/>
                  <a:pt x="3278655" y="3161454"/>
                  <a:pt x="3245514" y="3161454"/>
                </a:cubicBezTo>
                <a:cubicBezTo>
                  <a:pt x="3212373" y="3161454"/>
                  <a:pt x="3183938" y="3181604"/>
                  <a:pt x="3171792" y="3210321"/>
                </a:cubicBezTo>
                <a:lnTo>
                  <a:pt x="3166850" y="3234796"/>
                </a:lnTo>
                <a:lnTo>
                  <a:pt x="3093172" y="3234796"/>
                </a:lnTo>
                <a:lnTo>
                  <a:pt x="3088230" y="3210321"/>
                </a:lnTo>
                <a:cubicBezTo>
                  <a:pt x="3076084" y="3181604"/>
                  <a:pt x="3047649" y="3161454"/>
                  <a:pt x="3014508" y="3161454"/>
                </a:cubicBezTo>
                <a:cubicBezTo>
                  <a:pt x="2981367" y="3161454"/>
                  <a:pt x="2952932" y="3181604"/>
                  <a:pt x="2940786" y="3210321"/>
                </a:cubicBezTo>
                <a:lnTo>
                  <a:pt x="2935844" y="3234796"/>
                </a:lnTo>
                <a:lnTo>
                  <a:pt x="2862166" y="3234796"/>
                </a:lnTo>
                <a:lnTo>
                  <a:pt x="2857224" y="3210321"/>
                </a:lnTo>
                <a:cubicBezTo>
                  <a:pt x="2845078" y="3181604"/>
                  <a:pt x="2816643" y="3161454"/>
                  <a:pt x="2783502" y="3161454"/>
                </a:cubicBezTo>
                <a:cubicBezTo>
                  <a:pt x="2750361" y="3161454"/>
                  <a:pt x="2721926" y="3181604"/>
                  <a:pt x="2709780" y="3210321"/>
                </a:cubicBezTo>
                <a:lnTo>
                  <a:pt x="2704838" y="3234796"/>
                </a:lnTo>
                <a:lnTo>
                  <a:pt x="2631160" y="3234796"/>
                </a:lnTo>
                <a:lnTo>
                  <a:pt x="2626219" y="3210321"/>
                </a:lnTo>
                <a:cubicBezTo>
                  <a:pt x="2614072" y="3181604"/>
                  <a:pt x="2585637" y="3161454"/>
                  <a:pt x="2552496" y="3161454"/>
                </a:cubicBezTo>
                <a:cubicBezTo>
                  <a:pt x="2519355" y="3161454"/>
                  <a:pt x="2490920" y="3181604"/>
                  <a:pt x="2478774" y="3210321"/>
                </a:cubicBezTo>
                <a:lnTo>
                  <a:pt x="2473832" y="3234796"/>
                </a:lnTo>
                <a:lnTo>
                  <a:pt x="2400154" y="3234796"/>
                </a:lnTo>
                <a:lnTo>
                  <a:pt x="2395213" y="3210321"/>
                </a:lnTo>
                <a:cubicBezTo>
                  <a:pt x="2383066" y="3181604"/>
                  <a:pt x="2354631" y="3161454"/>
                  <a:pt x="2321490" y="3161454"/>
                </a:cubicBezTo>
                <a:cubicBezTo>
                  <a:pt x="2288349" y="3161454"/>
                  <a:pt x="2259914" y="3181604"/>
                  <a:pt x="2247768" y="3210321"/>
                </a:cubicBezTo>
                <a:lnTo>
                  <a:pt x="2242826" y="3234796"/>
                </a:lnTo>
                <a:lnTo>
                  <a:pt x="2169148" y="3234796"/>
                </a:lnTo>
                <a:lnTo>
                  <a:pt x="2164207" y="3210321"/>
                </a:lnTo>
                <a:cubicBezTo>
                  <a:pt x="2152060" y="3181604"/>
                  <a:pt x="2123625" y="3161454"/>
                  <a:pt x="2090484" y="3161454"/>
                </a:cubicBezTo>
                <a:cubicBezTo>
                  <a:pt x="2057343" y="3161454"/>
                  <a:pt x="2028908" y="3181604"/>
                  <a:pt x="2016762" y="3210321"/>
                </a:cubicBezTo>
                <a:lnTo>
                  <a:pt x="2011820" y="3234796"/>
                </a:lnTo>
                <a:lnTo>
                  <a:pt x="1938142" y="3234796"/>
                </a:lnTo>
                <a:lnTo>
                  <a:pt x="1933201" y="3210321"/>
                </a:lnTo>
                <a:cubicBezTo>
                  <a:pt x="1921054" y="3181604"/>
                  <a:pt x="1892619" y="3161454"/>
                  <a:pt x="1859478" y="3161454"/>
                </a:cubicBezTo>
                <a:cubicBezTo>
                  <a:pt x="1826337" y="3161454"/>
                  <a:pt x="1797902" y="3181604"/>
                  <a:pt x="1785756" y="3210321"/>
                </a:cubicBezTo>
                <a:lnTo>
                  <a:pt x="1780814" y="3234796"/>
                </a:lnTo>
                <a:lnTo>
                  <a:pt x="1707136" y="3234796"/>
                </a:lnTo>
                <a:lnTo>
                  <a:pt x="1702195" y="3210321"/>
                </a:lnTo>
                <a:cubicBezTo>
                  <a:pt x="1690048" y="3181604"/>
                  <a:pt x="1661613" y="3161454"/>
                  <a:pt x="1628472" y="3161454"/>
                </a:cubicBezTo>
                <a:cubicBezTo>
                  <a:pt x="1595331" y="3161454"/>
                  <a:pt x="1566896" y="3181604"/>
                  <a:pt x="1554750" y="3210321"/>
                </a:cubicBezTo>
                <a:lnTo>
                  <a:pt x="1549808" y="3234796"/>
                </a:lnTo>
                <a:lnTo>
                  <a:pt x="1476130" y="3234796"/>
                </a:lnTo>
                <a:lnTo>
                  <a:pt x="1471189" y="3210321"/>
                </a:lnTo>
                <a:cubicBezTo>
                  <a:pt x="1459042" y="3181604"/>
                  <a:pt x="1430607" y="3161454"/>
                  <a:pt x="1397466" y="3161454"/>
                </a:cubicBezTo>
                <a:cubicBezTo>
                  <a:pt x="1364325" y="3161454"/>
                  <a:pt x="1335890" y="3181604"/>
                  <a:pt x="1323744" y="3210321"/>
                </a:cubicBezTo>
                <a:lnTo>
                  <a:pt x="1318802" y="3234796"/>
                </a:lnTo>
                <a:lnTo>
                  <a:pt x="1245124" y="3234796"/>
                </a:lnTo>
                <a:lnTo>
                  <a:pt x="1240183" y="3210321"/>
                </a:lnTo>
                <a:cubicBezTo>
                  <a:pt x="1228036" y="3181604"/>
                  <a:pt x="1199601" y="3161454"/>
                  <a:pt x="1166461" y="3161454"/>
                </a:cubicBezTo>
                <a:cubicBezTo>
                  <a:pt x="1133320" y="3161454"/>
                  <a:pt x="1104885" y="3181604"/>
                  <a:pt x="1092739" y="3210321"/>
                </a:cubicBezTo>
                <a:lnTo>
                  <a:pt x="1087797" y="3234796"/>
                </a:lnTo>
                <a:lnTo>
                  <a:pt x="1014119" y="3234796"/>
                </a:lnTo>
                <a:lnTo>
                  <a:pt x="1009178" y="3210321"/>
                </a:lnTo>
                <a:cubicBezTo>
                  <a:pt x="997031" y="3181604"/>
                  <a:pt x="968596" y="3161454"/>
                  <a:pt x="935455" y="3161454"/>
                </a:cubicBezTo>
                <a:cubicBezTo>
                  <a:pt x="902314" y="3161454"/>
                  <a:pt x="873879" y="3181604"/>
                  <a:pt x="861733" y="3210321"/>
                </a:cubicBezTo>
                <a:lnTo>
                  <a:pt x="856791" y="3234796"/>
                </a:lnTo>
                <a:lnTo>
                  <a:pt x="783113" y="3234796"/>
                </a:lnTo>
                <a:lnTo>
                  <a:pt x="778171" y="3210321"/>
                </a:lnTo>
                <a:cubicBezTo>
                  <a:pt x="766025" y="3181604"/>
                  <a:pt x="737590" y="3161454"/>
                  <a:pt x="704449" y="3161454"/>
                </a:cubicBezTo>
                <a:cubicBezTo>
                  <a:pt x="671308" y="3161454"/>
                  <a:pt x="642873" y="3181604"/>
                  <a:pt x="630727" y="3210321"/>
                </a:cubicBezTo>
                <a:lnTo>
                  <a:pt x="625785" y="3234796"/>
                </a:lnTo>
                <a:lnTo>
                  <a:pt x="552107" y="3234796"/>
                </a:lnTo>
                <a:lnTo>
                  <a:pt x="547165" y="3210321"/>
                </a:lnTo>
                <a:cubicBezTo>
                  <a:pt x="535019" y="3181604"/>
                  <a:pt x="506584" y="3161454"/>
                  <a:pt x="473443" y="3161454"/>
                </a:cubicBezTo>
                <a:cubicBezTo>
                  <a:pt x="440302" y="3161454"/>
                  <a:pt x="411867" y="3181604"/>
                  <a:pt x="399721" y="3210321"/>
                </a:cubicBezTo>
                <a:lnTo>
                  <a:pt x="394779" y="3234796"/>
                </a:lnTo>
                <a:lnTo>
                  <a:pt x="321101" y="3234796"/>
                </a:lnTo>
                <a:lnTo>
                  <a:pt x="316160" y="3210321"/>
                </a:lnTo>
                <a:cubicBezTo>
                  <a:pt x="304013" y="3181604"/>
                  <a:pt x="275578" y="3161454"/>
                  <a:pt x="242438" y="3161454"/>
                </a:cubicBezTo>
                <a:cubicBezTo>
                  <a:pt x="209297" y="3161454"/>
                  <a:pt x="180862" y="3181604"/>
                  <a:pt x="168716" y="3210321"/>
                </a:cubicBezTo>
                <a:lnTo>
                  <a:pt x="163774" y="3234796"/>
                </a:lnTo>
                <a:lnTo>
                  <a:pt x="90095" y="3234796"/>
                </a:lnTo>
                <a:lnTo>
                  <a:pt x="85153" y="3210321"/>
                </a:lnTo>
                <a:cubicBezTo>
                  <a:pt x="73007" y="3181604"/>
                  <a:pt x="44572" y="3161454"/>
                  <a:pt x="11431" y="3161454"/>
                </a:cubicBezTo>
                <a:lnTo>
                  <a:pt x="0" y="3163762"/>
                </a:lnTo>
                <a:lnTo>
                  <a:pt x="0" y="555648"/>
                </a:lnTo>
                <a:lnTo>
                  <a:pt x="22318" y="546403"/>
                </a:lnTo>
                <a:cubicBezTo>
                  <a:pt x="29979" y="538742"/>
                  <a:pt x="34717" y="528159"/>
                  <a:pt x="34717" y="516469"/>
                </a:cubicBezTo>
                <a:cubicBezTo>
                  <a:pt x="34717" y="504779"/>
                  <a:pt x="29979" y="494196"/>
                  <a:pt x="22318" y="486535"/>
                </a:cubicBezTo>
                <a:lnTo>
                  <a:pt x="0" y="477291"/>
                </a:lnTo>
                <a:lnTo>
                  <a:pt x="0" y="242993"/>
                </a:lnTo>
                <a:lnTo>
                  <a:pt x="0" y="152400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rgbClr val="E1E2E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980000">
            <a:normAutofit/>
          </a:bodyPr>
          <a:lstStyle/>
          <a:p>
            <a:pPr algn="ctr" eaLnBrk="1" hangingPunct="1">
              <a:lnSpc>
                <a:spcPct val="130000"/>
              </a:lnSpc>
            </a:pP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MH_Text_2"/>
          <p:cNvSpPr/>
          <p:nvPr>
            <p:custDataLst>
              <p:tags r:id="rId6"/>
            </p:custDataLst>
          </p:nvPr>
        </p:nvSpPr>
        <p:spPr>
          <a:xfrm>
            <a:off x="7776679" y="2447857"/>
            <a:ext cx="3653321" cy="3392487"/>
          </a:xfrm>
          <a:prstGeom prst="rect">
            <a:avLst/>
          </a:prstGeom>
          <a:solidFill>
            <a:srgbClr val="628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  </a:t>
            </a:r>
            <a:r>
              <a:rPr lang="en-US" altLang="zh-CN" sz="2400" b="1" dirty="0" smtClean="0">
                <a:latin typeface="+mn-ea"/>
              </a:rPr>
              <a:t>“</a:t>
            </a:r>
            <a:r>
              <a:rPr lang="zh-CN" altLang="en-US" sz="2400" b="1" dirty="0" smtClean="0">
                <a:latin typeface="+mn-ea"/>
              </a:rPr>
              <a:t>在历史学科教学中应充分发挥其与相关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学科</a:t>
            </a:r>
            <a:r>
              <a:rPr lang="zh-CN" altLang="en-US" sz="2400" b="1" dirty="0" smtClean="0">
                <a:latin typeface="+mn-ea"/>
              </a:rPr>
              <a:t>之间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知识交叉</a:t>
            </a:r>
            <a:r>
              <a:rPr lang="zh-CN" altLang="en-US" sz="2400" b="1" dirty="0" smtClean="0">
                <a:latin typeface="+mn-ea"/>
              </a:rPr>
              <a:t>的优势，指导学生进行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知识的整合</a:t>
            </a:r>
            <a:r>
              <a:rPr lang="zh-CN" altLang="en-US" sz="2400" b="1" dirty="0" smtClean="0">
                <a:latin typeface="+mn-ea"/>
              </a:rPr>
              <a:t>，提高学生融会贯通的能力。</a:t>
            </a:r>
            <a:r>
              <a:rPr lang="en-US" altLang="zh-CN" sz="2400" b="1" dirty="0" smtClean="0">
                <a:latin typeface="+mn-ea"/>
              </a:rPr>
              <a:t>”</a:t>
            </a:r>
            <a:r>
              <a:rPr lang="zh-CN" altLang="en-US" sz="2400" b="1" dirty="0" smtClean="0">
                <a:latin typeface="+mn-ea"/>
              </a:rPr>
              <a:t> 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9" name="Picture 9" descr="A000220150318L62PP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3479" y="3180043"/>
            <a:ext cx="3225041" cy="177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655917" y="1582953"/>
            <a:ext cx="4224199" cy="47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初中综合实践活动课程标准</a:t>
            </a:r>
            <a:r>
              <a:rPr lang="en-US" altLang="zh-CN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04317" y="1549532"/>
            <a:ext cx="4303367" cy="41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9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百度网</a:t>
            </a:r>
            <a:endParaRPr lang="zh-CN" altLang="en-US" sz="19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 rot="16200000">
            <a:off x="2790362" y="2706583"/>
            <a:ext cx="3095813" cy="1441847"/>
          </a:xfrm>
          <a:custGeom>
            <a:avLst/>
            <a:gdLst>
              <a:gd name="connsiteX0" fmla="*/ 1030079 w 2883578"/>
              <a:gd name="connsiteY0" fmla="*/ 0 h 2418446"/>
              <a:gd name="connsiteX1" fmla="*/ 1053716 w 2883578"/>
              <a:gd name="connsiteY1" fmla="*/ 43547 h 2418446"/>
              <a:gd name="connsiteX2" fmla="*/ 1441789 w 2883578"/>
              <a:gd name="connsiteY2" fmla="*/ 249884 h 2418446"/>
              <a:gd name="connsiteX3" fmla="*/ 1829862 w 2883578"/>
              <a:gd name="connsiteY3" fmla="*/ 43547 h 2418446"/>
              <a:gd name="connsiteX4" fmla="*/ 1853499 w 2883578"/>
              <a:gd name="connsiteY4" fmla="*/ 0 h 2418446"/>
              <a:gd name="connsiteX5" fmla="*/ 2883578 w 2883578"/>
              <a:gd name="connsiteY5" fmla="*/ 2418446 h 2418446"/>
              <a:gd name="connsiteX6" fmla="*/ 0 w 2883578"/>
              <a:gd name="connsiteY6" fmla="*/ 2418446 h 24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578" h="2418446">
                <a:moveTo>
                  <a:pt x="1030079" y="0"/>
                </a:moveTo>
                <a:lnTo>
                  <a:pt x="1053716" y="43547"/>
                </a:lnTo>
                <a:cubicBezTo>
                  <a:pt x="1137819" y="168036"/>
                  <a:pt x="1280246" y="249884"/>
                  <a:pt x="1441789" y="249884"/>
                </a:cubicBezTo>
                <a:cubicBezTo>
                  <a:pt x="1603332" y="249884"/>
                  <a:pt x="1745759" y="168036"/>
                  <a:pt x="1829862" y="43547"/>
                </a:cubicBezTo>
                <a:lnTo>
                  <a:pt x="1853499" y="0"/>
                </a:lnTo>
                <a:lnTo>
                  <a:pt x="2883578" y="2418446"/>
                </a:lnTo>
                <a:lnTo>
                  <a:pt x="0" y="241844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594000" rIns="594000" anchor="ctr">
            <a:norm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</a:endParaRPr>
          </a:p>
        </p:txBody>
      </p:sp>
      <p:sp>
        <p:nvSpPr>
          <p:cNvPr id="12" name="椭圆 11"/>
          <p:cNvSpPr/>
          <p:nvPr>
            <p:custDataLst>
              <p:tags r:id="rId3"/>
            </p:custDataLst>
          </p:nvPr>
        </p:nvSpPr>
        <p:spPr>
          <a:xfrm>
            <a:off x="1818641" y="2305050"/>
            <a:ext cx="2120900" cy="2247899"/>
          </a:xfrm>
          <a:prstGeom prst="ellipse">
            <a:avLst/>
          </a:prstGeom>
          <a:solidFill>
            <a:schemeClr val="accent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学科整合</a:t>
            </a:r>
            <a:endParaRPr lang="zh-CN" alt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4988945" y="1602684"/>
            <a:ext cx="3336181" cy="601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0" bIns="27000" anchor="ctr" anchorCtr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学科内整合</a:t>
            </a:r>
            <a:endParaRPr lang="zh-CN" altLang="en-US" sz="40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>
          <a:xfrm>
            <a:off x="4556062" y="1789705"/>
            <a:ext cx="547010" cy="52195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+mn-lt"/>
                <a:ea typeface="+mn-ea"/>
              </a:rPr>
              <a:t>1</a:t>
            </a:r>
            <a:endParaRPr lang="zh-CN" altLang="en-US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5059192" y="2599713"/>
            <a:ext cx="68815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00B0F0"/>
                </a:solidFill>
                <a:ea typeface="黑体" pitchFamily="49" charset="-122"/>
              </a:rPr>
              <a:t>研究性学习课题</a:t>
            </a:r>
            <a:r>
              <a:rPr lang="en-US" altLang="zh-CN" sz="2000" b="1" dirty="0" smtClean="0">
                <a:solidFill>
                  <a:srgbClr val="00B0F0"/>
                </a:solidFill>
                <a:ea typeface="黑体" pitchFamily="49" charset="-122"/>
              </a:rPr>
              <a:t>:</a:t>
            </a:r>
            <a:r>
              <a:rPr lang="en-US" altLang="zh-CN" sz="2000" b="1" dirty="0" smtClean="0">
                <a:solidFill>
                  <a:srgbClr val="000000"/>
                </a:solidFill>
                <a:ea typeface="黑体" pitchFamily="49" charset="-122"/>
              </a:rPr>
              <a:t>《</a:t>
            </a:r>
            <a:r>
              <a:rPr lang="zh-CN" altLang="en-US" sz="2000" b="1" dirty="0" smtClean="0">
                <a:solidFill>
                  <a:srgbClr val="000000"/>
                </a:solidFill>
                <a:ea typeface="黑体" pitchFamily="49" charset="-122"/>
              </a:rPr>
              <a:t>炮火中的草根英雄</a:t>
            </a:r>
            <a:r>
              <a:rPr lang="en-US" altLang="zh-CN" sz="2000" b="1" dirty="0" smtClean="0">
                <a:solidFill>
                  <a:srgbClr val="000000"/>
                </a:solidFill>
                <a:ea typeface="黑体" pitchFamily="49" charset="-122"/>
              </a:rPr>
              <a:t>》、《</a:t>
            </a:r>
            <a:r>
              <a:rPr lang="zh-CN" altLang="en-US" sz="2000" b="1" dirty="0" smtClean="0">
                <a:solidFill>
                  <a:srgbClr val="000000"/>
                </a:solidFill>
                <a:ea typeface="黑体" pitchFamily="49" charset="-122"/>
              </a:rPr>
              <a:t>探</a:t>
            </a:r>
            <a:r>
              <a:rPr lang="zh-CN" altLang="en-US" sz="2000" b="1" dirty="0">
                <a:solidFill>
                  <a:srgbClr val="000000"/>
                </a:solidFill>
                <a:ea typeface="黑体" pitchFamily="49" charset="-122"/>
              </a:rPr>
              <a:t>寻青岛建筑的历史与发</a:t>
            </a:r>
            <a:r>
              <a:rPr lang="zh-CN" altLang="en-US" sz="2000" b="1" dirty="0" smtClean="0">
                <a:solidFill>
                  <a:srgbClr val="000000"/>
                </a:solidFill>
                <a:ea typeface="黑体" pitchFamily="49" charset="-122"/>
              </a:rPr>
              <a:t>展</a:t>
            </a:r>
            <a:r>
              <a:rPr lang="en-US" altLang="zh-CN" sz="2000" b="1" dirty="0" smtClean="0">
                <a:solidFill>
                  <a:srgbClr val="000000"/>
                </a:solidFill>
                <a:ea typeface="黑体" pitchFamily="49" charset="-122"/>
              </a:rPr>
              <a:t>》、《</a:t>
            </a:r>
            <a:r>
              <a:rPr lang="zh-CN" altLang="en-US" sz="2000" b="1" dirty="0" smtClean="0">
                <a:solidFill>
                  <a:srgbClr val="000000"/>
                </a:solidFill>
                <a:ea typeface="黑体" pitchFamily="49" charset="-122"/>
              </a:rPr>
              <a:t>中</a:t>
            </a:r>
            <a:r>
              <a:rPr lang="zh-CN" altLang="en-US" sz="2000" b="1" dirty="0">
                <a:solidFill>
                  <a:srgbClr val="000000"/>
                </a:solidFill>
                <a:ea typeface="黑体" pitchFamily="49" charset="-122"/>
              </a:rPr>
              <a:t>国现代历史与家庭的演</a:t>
            </a:r>
            <a:r>
              <a:rPr lang="zh-CN" altLang="en-US" sz="2000" b="1" dirty="0" smtClean="0">
                <a:solidFill>
                  <a:srgbClr val="000000"/>
                </a:solidFill>
                <a:ea typeface="黑体" pitchFamily="49" charset="-122"/>
              </a:rPr>
              <a:t>变</a:t>
            </a:r>
            <a:r>
              <a:rPr lang="en-US" altLang="zh-CN" sz="2000" b="1" dirty="0" smtClean="0">
                <a:solidFill>
                  <a:srgbClr val="000000"/>
                </a:solidFill>
                <a:ea typeface="黑体" pitchFamily="49" charset="-122"/>
              </a:rPr>
              <a:t>》（</a:t>
            </a:r>
            <a:r>
              <a:rPr lang="zh-CN" altLang="en-US" sz="2000" b="1" dirty="0" smtClean="0">
                <a:solidFill>
                  <a:srgbClr val="000000"/>
                </a:solidFill>
                <a:ea typeface="黑体" pitchFamily="49" charset="-122"/>
              </a:rPr>
              <a:t>每年）</a:t>
            </a:r>
            <a:endParaRPr lang="en-US" altLang="zh-CN" sz="2000" b="1" dirty="0" smtClean="0">
              <a:solidFill>
                <a:srgbClr val="000000"/>
              </a:solidFill>
              <a:ea typeface="黑体" pitchFamily="49" charset="-122"/>
            </a:endParaRPr>
          </a:p>
          <a:p>
            <a:pPr eaLnBrk="1" hangingPunct="1"/>
            <a:r>
              <a:rPr lang="zh-CN" altLang="en-US" sz="2000" b="1" dirty="0" smtClean="0">
                <a:solidFill>
                  <a:srgbClr val="00B0F0"/>
                </a:solidFill>
                <a:latin typeface="Arial" pitchFamily="34" charset="0"/>
                <a:ea typeface="黑体" pitchFamily="49" charset="-122"/>
              </a:rPr>
              <a:t>学科教材内容：</a:t>
            </a:r>
            <a:r>
              <a:rPr lang="zh-CN" altLang="en-US" sz="2000" b="1" dirty="0">
                <a:solidFill>
                  <a:srgbClr val="000000"/>
                </a:solidFill>
                <a:ea typeface="黑体" pitchFamily="49" charset="-122"/>
              </a:rPr>
              <a:t>国别史（</a:t>
            </a:r>
            <a:r>
              <a:rPr lang="zh-CN" altLang="en-US" sz="2000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hlinkClick r:id="rId10" action="ppaction://hlinksldjump"/>
              </a:rPr>
              <a:t>美国</a:t>
            </a:r>
            <a:r>
              <a:rPr lang="zh-CN" altLang="en-US" sz="2000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）的学习；对外关系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、</a:t>
            </a:r>
            <a:r>
              <a:rPr lang="zh-CN" altLang="en-US" sz="2000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人物史（历代帝王、英雄人物等）（整合研究小组）</a:t>
            </a:r>
            <a:endParaRPr lang="zh-CN" altLang="en-US" sz="2800" b="1" dirty="0">
              <a:solidFill>
                <a:srgbClr val="000000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4938144" y="4909029"/>
            <a:ext cx="3386982" cy="601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0" bIns="27000" anchor="ctr" anchorCtr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学科间</a:t>
            </a:r>
            <a:r>
              <a:rPr lang="zh-CN" altLang="en-US" sz="40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1" action="ppaction://hlinksldjump"/>
              </a:rPr>
              <a:t>整合</a:t>
            </a:r>
            <a:endParaRPr lang="zh-CN" altLang="en-US" sz="40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椭圆 18"/>
          <p:cNvSpPr/>
          <p:nvPr>
            <p:custDataLst>
              <p:tags r:id="rId7"/>
            </p:custDataLst>
          </p:nvPr>
        </p:nvSpPr>
        <p:spPr>
          <a:xfrm>
            <a:off x="4599941" y="4816035"/>
            <a:ext cx="547010" cy="52195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+mn-lt"/>
                <a:ea typeface="+mn-ea"/>
              </a:rPr>
              <a:t>2</a:t>
            </a:r>
            <a:endParaRPr lang="zh-CN" altLang="en-US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0" name="Picture 10" descr="A000220150318O45PPI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649971"/>
            <a:ext cx="3139440" cy="220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8217802" y="1835722"/>
            <a:ext cx="316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学科教材内容的整合</a:t>
            </a:r>
            <a:endParaRPr lang="zh-CN" altLang="en-US" sz="24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17802" y="1362918"/>
            <a:ext cx="388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学科研究性学习课题的整合</a:t>
            </a:r>
            <a:endParaRPr lang="zh-CN" altLang="en-US" sz="24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6" grpId="0" animBg="1"/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old.pep.com.cn/czls/js/tbjx/dzkb/9s/201008/W020100827660435548165.jpg"/>
          <p:cNvPicPr>
            <a:picLocks noChangeAspect="1" noChangeArrowheads="1"/>
          </p:cNvPicPr>
          <p:nvPr/>
        </p:nvPicPr>
        <p:blipFill>
          <a:blip r:embed="rId5"/>
          <a:srcRect l="6706" t="46719" r="1493" b="16090"/>
          <a:stretch>
            <a:fillRect/>
          </a:stretch>
        </p:blipFill>
        <p:spPr bwMode="auto">
          <a:xfrm>
            <a:off x="45720" y="2438400"/>
            <a:ext cx="6050280" cy="3688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2644" name="Picture 4" descr="http://old.pep.com.cn/czls/js/tbjx/dzkb/9s/201008/W0201008276604421047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4094" y="3301153"/>
            <a:ext cx="1947546" cy="2596728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259080" y="3642360"/>
            <a:ext cx="216408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04800" y="5867400"/>
            <a:ext cx="25450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46" name="Picture 6" descr="http://a2.att.hudong.com/64/24/012000001952611363232431656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5173" y="232189"/>
            <a:ext cx="3435827" cy="19166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82040" y="3261361"/>
            <a:ext cx="1432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美国的诞生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760" y="5486401"/>
            <a:ext cx="1661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美国南北战争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857359" y="480060"/>
            <a:ext cx="3336181" cy="601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0" bIns="27000" anchor="ctr" anchorCtr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 smtClean="0">
                <a:solidFill>
                  <a:srgbClr val="000000"/>
                </a:solidFill>
                <a:latin typeface="+mn-lt"/>
                <a:ea typeface="+mn-ea"/>
              </a:rPr>
              <a:t>学科内整合</a:t>
            </a:r>
            <a:endParaRPr lang="zh-CN" altLang="en-US" sz="32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1" name="椭圆 20"/>
          <p:cNvSpPr/>
          <p:nvPr>
            <p:custDataLst>
              <p:tags r:id="rId2"/>
            </p:custDataLst>
          </p:nvPr>
        </p:nvSpPr>
        <p:spPr>
          <a:xfrm>
            <a:off x="485141" y="535941"/>
            <a:ext cx="547010" cy="52195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+mn-lt"/>
                <a:ea typeface="+mn-ea"/>
              </a:rPr>
              <a:t>1</a:t>
            </a:r>
            <a:endParaRPr lang="zh-CN" altLang="en-US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83086" y="2430780"/>
            <a:ext cx="5864513" cy="3695700"/>
            <a:chOff x="6283086" y="2430780"/>
            <a:chExt cx="5864513" cy="36957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3086" y="2430780"/>
              <a:ext cx="5864513" cy="3695700"/>
            </a:xfrm>
            <a:prstGeom prst="rect">
              <a:avLst/>
            </a:prstGeom>
          </p:spPr>
        </p:pic>
        <p:pic>
          <p:nvPicPr>
            <p:cNvPr id="112642" name="Picture 2" descr="http://old.pep.com.cn/czls/js/tbjx/dzkb/9x/201008/W020100827660966018306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 r="6070"/>
            <a:stretch>
              <a:fillRect/>
            </a:stretch>
          </p:blipFill>
          <p:spPr bwMode="auto">
            <a:xfrm>
              <a:off x="9740606" y="3103537"/>
              <a:ext cx="1886586" cy="2678007"/>
            </a:xfrm>
            <a:prstGeom prst="rect">
              <a:avLst/>
            </a:prstGeom>
            <a:noFill/>
          </p:spPr>
        </p:pic>
        <p:cxnSp>
          <p:nvCxnSpPr>
            <p:cNvPr id="9" name="直接连接符 8"/>
            <p:cNvCxnSpPr/>
            <p:nvPr/>
          </p:nvCxnSpPr>
          <p:spPr>
            <a:xfrm flipV="1">
              <a:off x="6461760" y="5806440"/>
              <a:ext cx="262128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193280" y="5425440"/>
              <a:ext cx="20269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美国经济的发展</a:t>
              </a:r>
              <a:endPara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61760" y="3935292"/>
              <a:ext cx="2645893" cy="5486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193280" y="3590051"/>
              <a:ext cx="1582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</a:t>
              </a:r>
              <a:r>
                <a:rPr lang="zh-CN" altLang="en-US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济大</a:t>
              </a:r>
              <a:r>
                <a:rPr lang="zh-CN" altLang="en-US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危机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1"/>
  <p:tag name="KSO_WM_TAG_VERSION" val="1.0"/>
  <p:tag name="KSO_WM_SLIDE_ID" val="custom160421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88"/>
  <p:tag name="KSO_WM_SLIDE_SIZE" val="828*3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1"/>
  <p:tag name="KSO_WM_TAG_VERSION" val="1.0"/>
  <p:tag name="KSO_WM_SLIDE_ID" val="custom160421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88"/>
  <p:tag name="KSO_WM_SLIDE_SIZE" val="828*3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1"/>
  <p:tag name="KSO_WM_TAG_VERSION" val="1.0"/>
  <p:tag name="KSO_WM_SLIDE_ID" val="custom16042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93"/>
  <p:tag name="KSO_WM_SLIDE_SIZE" val="828*3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a"/>
  <p:tag name="KSO_WM_UNIT_INDEX" val="1"/>
  <p:tag name="KSO_WM_UNIT_ID" val="custom160421_2*a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1"/>
  <p:tag name="KSO_WM_TAG_VERSION" val="1.0"/>
  <p:tag name="KSO_WM_SLIDE_ID" val="custom160421_22"/>
  <p:tag name="KSO_WM_SLIDE_INDEX" val="22"/>
  <p:tag name="KSO_WM_SLIDE_ITEM_CNT" val="2"/>
  <p:tag name="KSO_WM_SLIDE_LAYOUT" val="a_n"/>
  <p:tag name="KSO_WM_SLIDE_LAYOUT_CNT" val="1_1"/>
  <p:tag name="KSO_WM_SLIDE_TYPE" val="text"/>
  <p:tag name="KSO_WM_BEAUTIFY_FLAG" val="#wm#"/>
  <p:tag name="KSO_WM_SLIDE_POSITION" val="226*228"/>
  <p:tag name="KSO_WM_SLIDE_SIZE" val="508*147"/>
  <p:tag name="KSO_WM_DIAGRAM_GROUP_CODE" val="n1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i"/>
  <p:tag name="KSO_WM_UNIT_INDEX" val="1_1"/>
  <p:tag name="KSO_WM_UNIT_ID" val="custom160421_22*n_i*1_1"/>
  <p:tag name="KSO_WM_UNIT_CLEAR" val="1"/>
  <p:tag name="KSO_WM_UNIT_LAYERLEVEL" val="1_1"/>
  <p:tag name="KSO_WM_DIAGRAM_GROUP_CODE" val="n1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h_a"/>
  <p:tag name="KSO_WM_UNIT_INDEX" val="1_1_1"/>
  <p:tag name="KSO_WM_UNIT_ID" val="custom160421_22*n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n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h_f"/>
  <p:tag name="KSO_WM_UNIT_INDEX" val="1_2_1"/>
  <p:tag name="KSO_WM_UNIT_ID" val="custom160421_22*n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i"/>
  <p:tag name="KSO_WM_UNIT_INDEX" val="1_2"/>
  <p:tag name="KSO_WM_UNIT_ID" val="custom160421_22*n_i*1_2"/>
  <p:tag name="KSO_WM_UNIT_CLEAR" val="1"/>
  <p:tag name="KSO_WM_UNIT_LAYERLEVEL" val="1_1"/>
  <p:tag name="KSO_WM_DIAGRAM_GROUP_CODE" val="n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h_f"/>
  <p:tag name="KSO_WM_UNIT_INDEX" val="1_2_1"/>
  <p:tag name="KSO_WM_UNIT_ID" val="custom160421_22*n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i"/>
  <p:tag name="KSO_WM_UNIT_INDEX" val="1_2"/>
  <p:tag name="KSO_WM_UNIT_ID" val="custom160421_22*n_i*1_2"/>
  <p:tag name="KSO_WM_UNIT_CLEAR" val="1"/>
  <p:tag name="KSO_WM_UNIT_LAYERLEVEL" val="1_1"/>
  <p:tag name="KSO_WM_DIAGRAM_GROUP_CODE" val="n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h_f"/>
  <p:tag name="KSO_WM_UNIT_INDEX" val="1_2_1"/>
  <p:tag name="KSO_WM_UNIT_ID" val="custom160421_22*n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i"/>
  <p:tag name="KSO_WM_UNIT_INDEX" val="1_2"/>
  <p:tag name="KSO_WM_UNIT_ID" val="custom160421_22*n_i*1_2"/>
  <p:tag name="KSO_WM_UNIT_CLEAR" val="1"/>
  <p:tag name="KSO_WM_UNIT_LAYERLEVEL" val="1_1"/>
  <p:tag name="KSO_WM_DIAGRAM_GROUP_CODE" val="n1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1"/>
  <p:tag name="KSO_WM_TAG_VERSION" val="1.0"/>
  <p:tag name="KSO_WM_SLIDE_ID" val="custom160421_22"/>
  <p:tag name="KSO_WM_SLIDE_INDEX" val="22"/>
  <p:tag name="KSO_WM_SLIDE_ITEM_CNT" val="2"/>
  <p:tag name="KSO_WM_SLIDE_LAYOUT" val="a_n"/>
  <p:tag name="KSO_WM_SLIDE_LAYOUT_CNT" val="1_1"/>
  <p:tag name="KSO_WM_SLIDE_TYPE" val="text"/>
  <p:tag name="KSO_WM_BEAUTIFY_FLAG" val="#wm#"/>
  <p:tag name="KSO_WM_SLIDE_POSITION" val="226*228"/>
  <p:tag name="KSO_WM_SLIDE_SIZE" val="508*147"/>
  <p:tag name="KSO_WM_DIAGRAM_GROUP_CODE" val="n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2、13、14、17、23、27"/>
  <p:tag name="KSO_WM_TEMPLATE_CATEGORY" val="custom"/>
  <p:tag name="KSO_WM_TEMPLATE_INDEX" val="160421"/>
  <p:tag name="KSO_WM_TAG_VERSION" val="1.0"/>
  <p:tag name="KSO_WM_SLIDE_ID" val="custom16042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i"/>
  <p:tag name="KSO_WM_UNIT_INDEX" val="1_1"/>
  <p:tag name="KSO_WM_UNIT_ID" val="custom160421_22*n_i*1_1"/>
  <p:tag name="KSO_WM_UNIT_CLEAR" val="1"/>
  <p:tag name="KSO_WM_UNIT_LAYERLEVEL" val="1_1"/>
  <p:tag name="KSO_WM_DIAGRAM_GROUP_CODE" val="n1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h_a"/>
  <p:tag name="KSO_WM_UNIT_INDEX" val="1_1_1"/>
  <p:tag name="KSO_WM_UNIT_ID" val="custom160421_22*n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n1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h_f"/>
  <p:tag name="KSO_WM_UNIT_INDEX" val="1_2_1"/>
  <p:tag name="KSO_WM_UNIT_ID" val="custom160421_22*n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i"/>
  <p:tag name="KSO_WM_UNIT_INDEX" val="1_2"/>
  <p:tag name="KSO_WM_UNIT_ID" val="custom160421_22*n_i*1_2"/>
  <p:tag name="KSO_WM_UNIT_CLEAR" val="1"/>
  <p:tag name="KSO_WM_UNIT_LAYERLEVEL" val="1_1"/>
  <p:tag name="KSO_WM_DIAGRAM_GROUP_CODE" val="n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h_f"/>
  <p:tag name="KSO_WM_UNIT_INDEX" val="1_2_1"/>
  <p:tag name="KSO_WM_UNIT_ID" val="custom160421_22*n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i"/>
  <p:tag name="KSO_WM_UNIT_INDEX" val="1_2"/>
  <p:tag name="KSO_WM_UNIT_ID" val="custom160421_22*n_i*1_2"/>
  <p:tag name="KSO_WM_UNIT_CLEAR" val="1"/>
  <p:tag name="KSO_WM_UNIT_LAYERLEVEL" val="1_1"/>
  <p:tag name="KSO_WM_DIAGRAM_GROUP_CODE" val="n1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h_f"/>
  <p:tag name="KSO_WM_UNIT_INDEX" val="1_2_1"/>
  <p:tag name="KSO_WM_UNIT_ID" val="custom160421_22*n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n_i"/>
  <p:tag name="KSO_WM_UNIT_INDEX" val="1_2"/>
  <p:tag name="KSO_WM_UNIT_ID" val="custom160421_22*n_i*1_2"/>
  <p:tag name="KSO_WM_UNIT_CLEAR" val="1"/>
  <p:tag name="KSO_WM_UNIT_LAYERLEVEL" val="1_1"/>
  <p:tag name="KSO_WM_DIAGRAM_GROUP_CODE" val="n1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1"/>
  <p:tag name="KSO_WM_TAG_VERSION" val="1.0"/>
  <p:tag name="KSO_WM_SLIDE_ID" val="custom16042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93"/>
  <p:tag name="KSO_WM_SLIDE_SIZE" val="828*3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b"/>
  <p:tag name="KSO_WM_UNIT_INDEX" val="1"/>
  <p:tag name="KSO_WM_UNIT_ID" val="custom160421_1*b*1"/>
  <p:tag name="KSO_WM_UNIT_CLEAR" val="1"/>
  <p:tag name="KSO_WM_UNIT_LAYERLEVEL" val="1"/>
  <p:tag name="KSO_WM_UNIT_VALUE" val="6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a"/>
  <p:tag name="KSO_WM_UNIT_INDEX" val="1"/>
  <p:tag name="KSO_WM_UNIT_ID" val="custom160421_2*a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SubTitle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Text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1"/>
  <p:tag name="KSO_WM_TAG_VERSION" val="1.0"/>
  <p:tag name="KSO_WM_SLIDE_ID" val="custom16042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93"/>
  <p:tag name="KSO_WM_SLIDE_SIZE" val="828*39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a"/>
  <p:tag name="KSO_WM_UNIT_INDEX" val="1"/>
  <p:tag name="KSO_WM_UNIT_ID" val="custom160421_2*a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1"/>
  <p:tag name="KSO_WM_TAG_VERSION" val="1.0"/>
  <p:tag name="KSO_WM_SLIDE_ID" val="custom160421_27"/>
  <p:tag name="KSO_WM_SLIDE_INDEX" val="27"/>
  <p:tag name="KSO_WM_SLIDE_ITEM_CNT" val="2"/>
  <p:tag name="KSO_WM_SLIDE_LAYOUT" val="a_b"/>
  <p:tag name="KSO_WM_SLIDE_LAYOUT_CNT" val="1_1"/>
  <p:tag name="KSO_WM_SLIDE_TYPE" val="endPage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1"/>
  <p:tag name="KSO_WM_TAG_VERSION" val="1.0"/>
  <p:tag name="KSO_WM_SLIDE_ID" val="custom16042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93"/>
  <p:tag name="KSO_WM_SLIDE_SIZE" val="828*39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a"/>
  <p:tag name="KSO_WM_UNIT_INDEX" val="1"/>
  <p:tag name="KSO_WM_UNIT_ID" val="custom160421_27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THANK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b"/>
  <p:tag name="KSO_WM_UNIT_INDEX" val="1"/>
  <p:tag name="KSO_WM_UNIT_ID" val="custom160421_27*b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" val="THANK YOU FOR YOUR ATTENTION&#10;&#10;&#10;&#10;&#10;&#10;&#10;&#10;&#10;&#10;&#10;&#10;&#10;&#10;&#1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1"/>
  <p:tag name="KSO_WM_UNIT_TYPE" val="a"/>
  <p:tag name="KSO_WM_UNIT_INDEX" val="1"/>
  <p:tag name="KSO_WM_UNIT_ID" val="custom160421_2*a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25254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A000120141114A01PWBG">
  <a:themeElements>
    <a:clrScheme name="133">
      <a:dk1>
        <a:srgbClr val="7F7F7F"/>
      </a:dk1>
      <a:lt1>
        <a:sysClr val="window" lastClr="FFFFFF"/>
      </a:lt1>
      <a:dk2>
        <a:srgbClr val="35322F"/>
      </a:dk2>
      <a:lt2>
        <a:srgbClr val="E3DED1"/>
      </a:lt2>
      <a:accent1>
        <a:srgbClr val="1C546B"/>
      </a:accent1>
      <a:accent2>
        <a:srgbClr val="5990B5"/>
      </a:accent2>
      <a:accent3>
        <a:srgbClr val="616B95"/>
      </a:accent3>
      <a:accent4>
        <a:srgbClr val="B6AC88"/>
      </a:accent4>
      <a:accent5>
        <a:srgbClr val="A9A747"/>
      </a:accent5>
      <a:accent6>
        <a:srgbClr val="DDA811"/>
      </a:accent6>
      <a:hlink>
        <a:srgbClr val="96608E"/>
      </a:hlink>
      <a:folHlink>
        <a:srgbClr val="2B953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1572</Words>
  <Application>Microsoft Office PowerPoint</Application>
  <PresentationFormat>宽屏</PresentationFormat>
  <Paragraphs>104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Wingdings</vt:lpstr>
      <vt:lpstr>Arial Narrow</vt:lpstr>
      <vt:lpstr>宋体</vt:lpstr>
      <vt:lpstr>Arial</vt:lpstr>
      <vt:lpstr>Calibri</vt:lpstr>
      <vt:lpstr>幼圆</vt:lpstr>
      <vt:lpstr>微软雅黑</vt:lpstr>
      <vt:lpstr>黑体</vt:lpstr>
      <vt:lpstr>A000120141114A01PWBG</vt:lpstr>
      <vt:lpstr>初中历史与综合实践活动课程的有机整合 </vt:lpstr>
      <vt:lpstr>PowerPoint 演示文稿</vt:lpstr>
      <vt:lpstr>一、与生活整合</vt:lpstr>
      <vt:lpstr>PowerPoint 演示文稿</vt:lpstr>
      <vt:lpstr>PowerPoint 演示文稿</vt:lpstr>
      <vt:lpstr>PowerPoint 演示文稿</vt:lpstr>
      <vt:lpstr>二、与学科整合</vt:lpstr>
      <vt:lpstr>PowerPoint 演示文稿</vt:lpstr>
      <vt:lpstr>PowerPoint 演示文稿</vt:lpstr>
      <vt:lpstr>PowerPoint 演示文稿</vt:lpstr>
      <vt:lpstr>PowerPoint 演示文稿</vt:lpstr>
      <vt:lpstr>三、与乡土整合</vt:lpstr>
      <vt:lpstr>举例3   与地方史结合</vt:lpstr>
      <vt:lpstr>PowerPoint 演示文稿</vt:lpstr>
      <vt:lpstr>PowerPoint 演示文稿</vt:lpstr>
      <vt:lpstr>谢谢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hp</cp:lastModifiedBy>
  <cp:revision>448</cp:revision>
  <dcterms:created xsi:type="dcterms:W3CDTF">2014-06-03T02:52:00Z</dcterms:created>
  <dcterms:modified xsi:type="dcterms:W3CDTF">2016-12-12T07:08:04Z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2052-10.1.0.5552</vt:lpwstr>
  </property>
</Properties>
</file>