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8"/>
  </p:notesMasterIdLst>
  <p:handoutMasterIdLst>
    <p:handoutMasterId r:id="rId29"/>
  </p:handoutMasterIdLst>
  <p:sldIdLst>
    <p:sldId id="258" r:id="rId3"/>
    <p:sldId id="322" r:id="rId4"/>
    <p:sldId id="389" r:id="rId5"/>
    <p:sldId id="383" r:id="rId6"/>
    <p:sldId id="341" r:id="rId7"/>
    <p:sldId id="396" r:id="rId8"/>
    <p:sldId id="366" r:id="rId9"/>
    <p:sldId id="391" r:id="rId10"/>
    <p:sldId id="382" r:id="rId11"/>
    <p:sldId id="373" r:id="rId12"/>
    <p:sldId id="375" r:id="rId13"/>
    <p:sldId id="378" r:id="rId14"/>
    <p:sldId id="379" r:id="rId15"/>
    <p:sldId id="380" r:id="rId16"/>
    <p:sldId id="381" r:id="rId17"/>
    <p:sldId id="392" r:id="rId18"/>
    <p:sldId id="397" r:id="rId19"/>
    <p:sldId id="371" r:id="rId20"/>
    <p:sldId id="387" r:id="rId21"/>
    <p:sldId id="399" r:id="rId22"/>
    <p:sldId id="398" r:id="rId23"/>
    <p:sldId id="388" r:id="rId24"/>
    <p:sldId id="395" r:id="rId25"/>
    <p:sldId id="394" r:id="rId26"/>
    <p:sldId id="266" r:id="rId27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FF01"/>
    <a:srgbClr val="005C2A"/>
    <a:srgbClr val="6EFF01"/>
    <a:srgbClr val="00FF00"/>
    <a:srgbClr val="C48C00"/>
    <a:srgbClr val="00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3" autoAdjust="0"/>
    <p:restoredTop sz="77546" autoAdjust="0"/>
  </p:normalViewPr>
  <p:slideViewPr>
    <p:cSldViewPr snapToGrid="0">
      <p:cViewPr>
        <p:scale>
          <a:sx n="75" d="100"/>
          <a:sy n="75" d="100"/>
        </p:scale>
        <p:origin x="-2664" y="-576"/>
      </p:cViewPr>
      <p:guideLst>
        <p:guide orient="horz" pos="88"/>
        <p:guide pos="5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643C1-4751-4A55-8C55-0CEE06B621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9E59258-051C-4828-B777-0535F4DFEC93}">
      <dgm:prSet phldrT="[文本]"/>
      <dgm:spPr/>
      <dgm:t>
        <a:bodyPr/>
        <a:lstStyle/>
        <a:p>
          <a:r>
            <a:rPr lang="zh-CN" altLang="zh-CN" b="1" dirty="0" smtClean="0"/>
            <a:t>了解什么是环保酵素</a:t>
          </a:r>
          <a:endParaRPr lang="zh-CN" altLang="en-US" b="1" dirty="0"/>
        </a:p>
      </dgm:t>
    </dgm:pt>
    <dgm:pt modelId="{3BFA0245-4A00-4B63-9E6B-B855CD334B3E}" type="parTrans" cxnId="{44A724FA-7F34-4DAC-9BD2-1782DC172477}">
      <dgm:prSet/>
      <dgm:spPr/>
      <dgm:t>
        <a:bodyPr/>
        <a:lstStyle/>
        <a:p>
          <a:endParaRPr lang="zh-CN" altLang="en-US" b="1"/>
        </a:p>
      </dgm:t>
    </dgm:pt>
    <dgm:pt modelId="{49612474-3E66-40E7-AFB1-6B7A73D6990C}" type="sibTrans" cxnId="{44A724FA-7F34-4DAC-9BD2-1782DC172477}">
      <dgm:prSet/>
      <dgm:spPr/>
      <dgm:t>
        <a:bodyPr/>
        <a:lstStyle/>
        <a:p>
          <a:endParaRPr lang="zh-CN" altLang="en-US" b="1"/>
        </a:p>
      </dgm:t>
    </dgm:pt>
    <dgm:pt modelId="{ECC6E5A3-1976-4394-AE03-D06E1071DDB1}">
      <dgm:prSet phldrT="[文本]"/>
      <dgm:spPr/>
      <dgm:t>
        <a:bodyPr/>
        <a:lstStyle/>
        <a:p>
          <a:r>
            <a:rPr lang="zh-CN" altLang="zh-CN" b="1" dirty="0" smtClean="0"/>
            <a:t>掌握环保酵素的制作方法和技巧</a:t>
          </a:r>
          <a:endParaRPr lang="zh-CN" altLang="en-US" b="1" dirty="0"/>
        </a:p>
      </dgm:t>
    </dgm:pt>
    <dgm:pt modelId="{9B0DEE4B-D5C2-4AEA-BBF6-9547FCA29CFA}" type="parTrans" cxnId="{1C07266B-8EB2-4261-BF47-43728C0C53B6}">
      <dgm:prSet/>
      <dgm:spPr/>
      <dgm:t>
        <a:bodyPr/>
        <a:lstStyle/>
        <a:p>
          <a:endParaRPr lang="zh-CN" altLang="en-US" b="1"/>
        </a:p>
      </dgm:t>
    </dgm:pt>
    <dgm:pt modelId="{AAFC4363-5C72-475B-AAAF-EEC4420B43F9}" type="sibTrans" cxnId="{1C07266B-8EB2-4261-BF47-43728C0C53B6}">
      <dgm:prSet/>
      <dgm:spPr/>
      <dgm:t>
        <a:bodyPr/>
        <a:lstStyle/>
        <a:p>
          <a:endParaRPr lang="zh-CN" altLang="en-US" b="1"/>
        </a:p>
      </dgm:t>
    </dgm:pt>
    <dgm:pt modelId="{28D16CF2-4A0E-4436-9715-43E875390651}">
      <dgm:prSet phldrT="[文本]"/>
      <dgm:spPr/>
      <dgm:t>
        <a:bodyPr/>
        <a:lstStyle/>
        <a:p>
          <a:r>
            <a:rPr lang="zh-CN" altLang="zh-CN" b="1" dirty="0" smtClean="0"/>
            <a:t>体验并能验证环保酵素的各种用法</a:t>
          </a:r>
          <a:endParaRPr lang="zh-CN" altLang="en-US" b="1" dirty="0"/>
        </a:p>
      </dgm:t>
    </dgm:pt>
    <dgm:pt modelId="{5719E8D7-98D2-490F-A4DC-8B10DFA2507B}" type="parTrans" cxnId="{72CF19C2-2ECE-4CC1-A034-F860B7923C84}">
      <dgm:prSet/>
      <dgm:spPr/>
      <dgm:t>
        <a:bodyPr/>
        <a:lstStyle/>
        <a:p>
          <a:endParaRPr lang="zh-CN" altLang="en-US" b="1"/>
        </a:p>
      </dgm:t>
    </dgm:pt>
    <dgm:pt modelId="{DBCDF690-A514-484E-9CEC-027F74E6A562}" type="sibTrans" cxnId="{72CF19C2-2ECE-4CC1-A034-F860B7923C84}">
      <dgm:prSet/>
      <dgm:spPr/>
      <dgm:t>
        <a:bodyPr/>
        <a:lstStyle/>
        <a:p>
          <a:endParaRPr lang="zh-CN" altLang="en-US" b="1"/>
        </a:p>
      </dgm:t>
    </dgm:pt>
    <dgm:pt modelId="{06460EDB-6AB5-4FBE-9089-33114F6818DD}">
      <dgm:prSet phldrT="[文本]"/>
      <dgm:spPr/>
      <dgm:t>
        <a:bodyPr/>
        <a:lstStyle/>
        <a:p>
          <a:r>
            <a:rPr lang="zh-CN" altLang="zh-CN" b="1" dirty="0" smtClean="0"/>
            <a:t>明确制作环保酵素的意义</a:t>
          </a:r>
          <a:endParaRPr lang="zh-CN" altLang="en-US" b="1" dirty="0"/>
        </a:p>
      </dgm:t>
    </dgm:pt>
    <dgm:pt modelId="{63B2E44E-7087-480B-B1EA-BD4C890C6425}" type="parTrans" cxnId="{EAFC39E4-F155-4874-8067-FE2B94A68AD3}">
      <dgm:prSet/>
      <dgm:spPr/>
      <dgm:t>
        <a:bodyPr/>
        <a:lstStyle/>
        <a:p>
          <a:endParaRPr lang="zh-CN" altLang="en-US" b="1"/>
        </a:p>
      </dgm:t>
    </dgm:pt>
    <dgm:pt modelId="{B0D32B3E-62A8-4491-BD11-FBC9C9E4FA26}" type="sibTrans" cxnId="{EAFC39E4-F155-4874-8067-FE2B94A68AD3}">
      <dgm:prSet/>
      <dgm:spPr/>
      <dgm:t>
        <a:bodyPr/>
        <a:lstStyle/>
        <a:p>
          <a:endParaRPr lang="zh-CN" altLang="en-US" b="1"/>
        </a:p>
      </dgm:t>
    </dgm:pt>
    <dgm:pt modelId="{10E3BA98-FA39-4325-94E0-65D69F7A97DB}">
      <dgm:prSet phldrT="[文本]"/>
      <dgm:spPr/>
      <dgm:t>
        <a:bodyPr/>
        <a:lstStyle/>
        <a:p>
          <a:r>
            <a:rPr lang="zh-CN" altLang="zh-CN" b="1" dirty="0" smtClean="0"/>
            <a:t>深化热爱自然、保护地球的环保理念</a:t>
          </a:r>
          <a:endParaRPr lang="zh-CN" altLang="en-US" b="1" dirty="0"/>
        </a:p>
      </dgm:t>
    </dgm:pt>
    <dgm:pt modelId="{D467F876-81D7-4F57-88C6-E6F389EFF817}" type="parTrans" cxnId="{B24E49AA-7BAF-43BC-AC2F-F498E36936F9}">
      <dgm:prSet/>
      <dgm:spPr/>
      <dgm:t>
        <a:bodyPr/>
        <a:lstStyle/>
        <a:p>
          <a:endParaRPr lang="zh-CN" altLang="en-US" b="1"/>
        </a:p>
      </dgm:t>
    </dgm:pt>
    <dgm:pt modelId="{1F2CBB10-078A-4198-95C5-1CF6109E515A}" type="sibTrans" cxnId="{B24E49AA-7BAF-43BC-AC2F-F498E36936F9}">
      <dgm:prSet/>
      <dgm:spPr/>
      <dgm:t>
        <a:bodyPr/>
        <a:lstStyle/>
        <a:p>
          <a:endParaRPr lang="zh-CN" altLang="en-US" b="1"/>
        </a:p>
      </dgm:t>
    </dgm:pt>
    <dgm:pt modelId="{08401CF6-19F6-49B3-B501-A2C02D558595}">
      <dgm:prSet phldrT="[文本]"/>
      <dgm:spPr/>
      <dgm:t>
        <a:bodyPr/>
        <a:lstStyle/>
        <a:p>
          <a:r>
            <a:rPr lang="zh-CN" altLang="zh-CN" b="1" dirty="0" smtClean="0"/>
            <a:t>通过宣传和推广活动，扩大行动的影响力</a:t>
          </a:r>
          <a:endParaRPr lang="zh-CN" altLang="en-US" b="1" dirty="0"/>
        </a:p>
      </dgm:t>
    </dgm:pt>
    <dgm:pt modelId="{994846BC-F10F-464A-B7F7-8C40F9E6E170}" type="parTrans" cxnId="{F377A985-F292-4DD4-96C8-C3E3D484DA70}">
      <dgm:prSet/>
      <dgm:spPr/>
      <dgm:t>
        <a:bodyPr/>
        <a:lstStyle/>
        <a:p>
          <a:endParaRPr lang="zh-CN" altLang="en-US" b="1"/>
        </a:p>
      </dgm:t>
    </dgm:pt>
    <dgm:pt modelId="{3296580E-B33F-4D19-BB7D-A9AAFFF83379}" type="sibTrans" cxnId="{F377A985-F292-4DD4-96C8-C3E3D484DA70}">
      <dgm:prSet/>
      <dgm:spPr/>
      <dgm:t>
        <a:bodyPr/>
        <a:lstStyle/>
        <a:p>
          <a:endParaRPr lang="zh-CN" altLang="en-US" b="1"/>
        </a:p>
      </dgm:t>
    </dgm:pt>
    <dgm:pt modelId="{A0138693-F0C2-4CEF-AD7F-E3B00343A55F}">
      <dgm:prSet phldrT="[文本]"/>
      <dgm:spPr/>
      <dgm:t>
        <a:bodyPr/>
        <a:lstStyle/>
        <a:p>
          <a:r>
            <a:rPr lang="zh-CN" altLang="zh-CN" b="1" smtClean="0"/>
            <a:t>提高运用信息技术收集、整理、分享资料的能力</a:t>
          </a:r>
          <a:endParaRPr lang="zh-CN" altLang="en-US" b="1" dirty="0"/>
        </a:p>
      </dgm:t>
    </dgm:pt>
    <dgm:pt modelId="{D008D156-2E37-4F20-ACD1-03EF9BFD9AF5}" type="parTrans" cxnId="{21D0D2D4-85EE-4A4D-B61F-4EE33C94BC9B}">
      <dgm:prSet/>
      <dgm:spPr/>
      <dgm:t>
        <a:bodyPr/>
        <a:lstStyle/>
        <a:p>
          <a:endParaRPr lang="zh-CN" altLang="en-US" b="1"/>
        </a:p>
      </dgm:t>
    </dgm:pt>
    <dgm:pt modelId="{9303A467-DC9D-45EF-86CC-93EC7CDC6462}" type="sibTrans" cxnId="{21D0D2D4-85EE-4A4D-B61F-4EE33C94BC9B}">
      <dgm:prSet/>
      <dgm:spPr/>
      <dgm:t>
        <a:bodyPr/>
        <a:lstStyle/>
        <a:p>
          <a:endParaRPr lang="zh-CN" altLang="en-US" b="1"/>
        </a:p>
      </dgm:t>
    </dgm:pt>
    <dgm:pt modelId="{DB8628E8-FAE9-4F3A-83BA-039890A0BA41}" type="pres">
      <dgm:prSet presAssocID="{0CE643C1-4751-4A55-8C55-0CEE06B621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A88CF61-A24A-4E09-ADC8-357DC87BB15B}" type="pres">
      <dgm:prSet presAssocID="{0CE643C1-4751-4A55-8C55-0CEE06B62152}" presName="Name1" presStyleCnt="0"/>
      <dgm:spPr/>
    </dgm:pt>
    <dgm:pt modelId="{945A8700-479B-44A8-A4DD-09569D0BC32D}" type="pres">
      <dgm:prSet presAssocID="{0CE643C1-4751-4A55-8C55-0CEE06B62152}" presName="cycle" presStyleCnt="0"/>
      <dgm:spPr/>
    </dgm:pt>
    <dgm:pt modelId="{34B55D71-C99C-4269-85E4-A9E19DA36962}" type="pres">
      <dgm:prSet presAssocID="{0CE643C1-4751-4A55-8C55-0CEE06B62152}" presName="srcNode" presStyleLbl="node1" presStyleIdx="0" presStyleCnt="7"/>
      <dgm:spPr/>
    </dgm:pt>
    <dgm:pt modelId="{655962E7-D2C5-492E-B1EA-01B8B6ADFB02}" type="pres">
      <dgm:prSet presAssocID="{0CE643C1-4751-4A55-8C55-0CEE06B62152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DA62365-6ECB-42DE-9580-687510A61478}" type="pres">
      <dgm:prSet presAssocID="{0CE643C1-4751-4A55-8C55-0CEE06B62152}" presName="extraNode" presStyleLbl="node1" presStyleIdx="0" presStyleCnt="7"/>
      <dgm:spPr/>
    </dgm:pt>
    <dgm:pt modelId="{5D172E3A-716B-4849-BBB6-75316E6C2FEB}" type="pres">
      <dgm:prSet presAssocID="{0CE643C1-4751-4A55-8C55-0CEE06B62152}" presName="dstNode" presStyleLbl="node1" presStyleIdx="0" presStyleCnt="7"/>
      <dgm:spPr/>
    </dgm:pt>
    <dgm:pt modelId="{41F742C5-9602-4DB9-8343-CFEB458E060F}" type="pres">
      <dgm:prSet presAssocID="{49E59258-051C-4828-B777-0535F4DFE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90EF7F-D12F-467C-8AE9-6AF6ABE24239}" type="pres">
      <dgm:prSet presAssocID="{49E59258-051C-4828-B777-0535F4DFEC93}" presName="accent_1" presStyleCnt="0"/>
      <dgm:spPr/>
    </dgm:pt>
    <dgm:pt modelId="{0FCCE5F6-6500-46E0-956D-F72FDC0240ED}" type="pres">
      <dgm:prSet presAssocID="{49E59258-051C-4828-B777-0535F4DFEC93}" presName="accentRepeatNode" presStyleLbl="solidFgAcc1" presStyleIdx="0" presStyleCnt="7"/>
      <dgm:spPr/>
    </dgm:pt>
    <dgm:pt modelId="{E2EB18AD-830F-40A1-8CD9-28DD210D1565}" type="pres">
      <dgm:prSet presAssocID="{ECC6E5A3-1976-4394-AE03-D06E1071DDB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403653-1AF1-4AA7-804F-B7BA09AEAF2A}" type="pres">
      <dgm:prSet presAssocID="{ECC6E5A3-1976-4394-AE03-D06E1071DDB1}" presName="accent_2" presStyleCnt="0"/>
      <dgm:spPr/>
    </dgm:pt>
    <dgm:pt modelId="{A50CB77C-F258-4B38-8B25-44F95AC26313}" type="pres">
      <dgm:prSet presAssocID="{ECC6E5A3-1976-4394-AE03-D06E1071DDB1}" presName="accentRepeatNode" presStyleLbl="solidFgAcc1" presStyleIdx="1" presStyleCnt="7"/>
      <dgm:spPr/>
    </dgm:pt>
    <dgm:pt modelId="{6C509FBE-4CC5-4577-B8B4-DAA2237CF0D9}" type="pres">
      <dgm:prSet presAssocID="{28D16CF2-4A0E-4436-9715-43E87539065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B9949F-F9DF-488E-B1BE-44BE3BA76D47}" type="pres">
      <dgm:prSet presAssocID="{28D16CF2-4A0E-4436-9715-43E875390651}" presName="accent_3" presStyleCnt="0"/>
      <dgm:spPr/>
    </dgm:pt>
    <dgm:pt modelId="{6E943BD9-0D45-4B8C-8B06-1AD7DED10FD3}" type="pres">
      <dgm:prSet presAssocID="{28D16CF2-4A0E-4436-9715-43E875390651}" presName="accentRepeatNode" presStyleLbl="solidFgAcc1" presStyleIdx="2" presStyleCnt="7"/>
      <dgm:spPr/>
    </dgm:pt>
    <dgm:pt modelId="{730BBB4D-8281-47D2-971F-C692E0EF0CEF}" type="pres">
      <dgm:prSet presAssocID="{06460EDB-6AB5-4FBE-9089-33114F6818D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0ECD1F-7D39-4E16-8C46-559E382F920F}" type="pres">
      <dgm:prSet presAssocID="{06460EDB-6AB5-4FBE-9089-33114F6818DD}" presName="accent_4" presStyleCnt="0"/>
      <dgm:spPr/>
    </dgm:pt>
    <dgm:pt modelId="{731041F3-B019-4CEC-B522-EFB69314F66C}" type="pres">
      <dgm:prSet presAssocID="{06460EDB-6AB5-4FBE-9089-33114F6818DD}" presName="accentRepeatNode" presStyleLbl="solidFgAcc1" presStyleIdx="3" presStyleCnt="7"/>
      <dgm:spPr/>
    </dgm:pt>
    <dgm:pt modelId="{8DF8A253-F2B1-4CC1-B2AB-5F154E6F4A8A}" type="pres">
      <dgm:prSet presAssocID="{10E3BA98-FA39-4325-94E0-65D69F7A97D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E26E9A-EC73-4A72-A494-C688D47D22AD}" type="pres">
      <dgm:prSet presAssocID="{10E3BA98-FA39-4325-94E0-65D69F7A97DB}" presName="accent_5" presStyleCnt="0"/>
      <dgm:spPr/>
    </dgm:pt>
    <dgm:pt modelId="{F441711A-97F2-4CB3-ACD0-7FD0E608ACAA}" type="pres">
      <dgm:prSet presAssocID="{10E3BA98-FA39-4325-94E0-65D69F7A97DB}" presName="accentRepeatNode" presStyleLbl="solidFgAcc1" presStyleIdx="4" presStyleCnt="7"/>
      <dgm:spPr/>
    </dgm:pt>
    <dgm:pt modelId="{9A089F1A-B7B0-4671-811C-44CE7B429280}" type="pres">
      <dgm:prSet presAssocID="{08401CF6-19F6-49B3-B501-A2C02D55859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25A402-73D9-42EC-AD7E-DFDA3D81E514}" type="pres">
      <dgm:prSet presAssocID="{08401CF6-19F6-49B3-B501-A2C02D558595}" presName="accent_6" presStyleCnt="0"/>
      <dgm:spPr/>
    </dgm:pt>
    <dgm:pt modelId="{FAAE4D2D-BF68-49D3-8A09-E452A0F536FE}" type="pres">
      <dgm:prSet presAssocID="{08401CF6-19F6-49B3-B501-A2C02D558595}" presName="accentRepeatNode" presStyleLbl="solidFgAcc1" presStyleIdx="5" presStyleCnt="7"/>
      <dgm:spPr/>
    </dgm:pt>
    <dgm:pt modelId="{AAC6B2D7-D40C-4956-B443-4A5ED754FA02}" type="pres">
      <dgm:prSet presAssocID="{A0138693-F0C2-4CEF-AD7F-E3B00343A55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84B287-122E-42C6-9793-30CD8C82D5D5}" type="pres">
      <dgm:prSet presAssocID="{A0138693-F0C2-4CEF-AD7F-E3B00343A55F}" presName="accent_7" presStyleCnt="0"/>
      <dgm:spPr/>
    </dgm:pt>
    <dgm:pt modelId="{1C264C66-7736-4836-851C-B22DAC6AC0A6}" type="pres">
      <dgm:prSet presAssocID="{A0138693-F0C2-4CEF-AD7F-E3B00343A55F}" presName="accentRepeatNode" presStyleLbl="solidFgAcc1" presStyleIdx="6" presStyleCnt="7"/>
      <dgm:spPr/>
    </dgm:pt>
  </dgm:ptLst>
  <dgm:cxnLst>
    <dgm:cxn modelId="{B24E49AA-7BAF-43BC-AC2F-F498E36936F9}" srcId="{0CE643C1-4751-4A55-8C55-0CEE06B62152}" destId="{10E3BA98-FA39-4325-94E0-65D69F7A97DB}" srcOrd="4" destOrd="0" parTransId="{D467F876-81D7-4F57-88C6-E6F389EFF817}" sibTransId="{1F2CBB10-078A-4198-95C5-1CF6109E515A}"/>
    <dgm:cxn modelId="{2913DEA5-90AC-40D6-8362-87E78985ABB7}" type="presOf" srcId="{06460EDB-6AB5-4FBE-9089-33114F6818DD}" destId="{730BBB4D-8281-47D2-971F-C692E0EF0CEF}" srcOrd="0" destOrd="0" presId="urn:microsoft.com/office/officeart/2008/layout/VerticalCurvedList"/>
    <dgm:cxn modelId="{83EDBBC7-B040-4631-8FC9-8927F5D1007C}" type="presOf" srcId="{A0138693-F0C2-4CEF-AD7F-E3B00343A55F}" destId="{AAC6B2D7-D40C-4956-B443-4A5ED754FA02}" srcOrd="0" destOrd="0" presId="urn:microsoft.com/office/officeart/2008/layout/VerticalCurvedList"/>
    <dgm:cxn modelId="{69721202-B3AA-40C4-9FBA-027A26B90D50}" type="presOf" srcId="{10E3BA98-FA39-4325-94E0-65D69F7A97DB}" destId="{8DF8A253-F2B1-4CC1-B2AB-5F154E6F4A8A}" srcOrd="0" destOrd="0" presId="urn:microsoft.com/office/officeart/2008/layout/VerticalCurvedList"/>
    <dgm:cxn modelId="{E278D3BC-B8FF-4E49-9F62-EE79826251DE}" type="presOf" srcId="{08401CF6-19F6-49B3-B501-A2C02D558595}" destId="{9A089F1A-B7B0-4671-811C-44CE7B429280}" srcOrd="0" destOrd="0" presId="urn:microsoft.com/office/officeart/2008/layout/VerticalCurvedList"/>
    <dgm:cxn modelId="{EAFC39E4-F155-4874-8067-FE2B94A68AD3}" srcId="{0CE643C1-4751-4A55-8C55-0CEE06B62152}" destId="{06460EDB-6AB5-4FBE-9089-33114F6818DD}" srcOrd="3" destOrd="0" parTransId="{63B2E44E-7087-480B-B1EA-BD4C890C6425}" sibTransId="{B0D32B3E-62A8-4491-BD11-FBC9C9E4FA26}"/>
    <dgm:cxn modelId="{F377A985-F292-4DD4-96C8-C3E3D484DA70}" srcId="{0CE643C1-4751-4A55-8C55-0CEE06B62152}" destId="{08401CF6-19F6-49B3-B501-A2C02D558595}" srcOrd="5" destOrd="0" parTransId="{994846BC-F10F-464A-B7F7-8C40F9E6E170}" sibTransId="{3296580E-B33F-4D19-BB7D-A9AAFFF83379}"/>
    <dgm:cxn modelId="{38973472-2E52-4583-BD54-7F19B85C7750}" type="presOf" srcId="{ECC6E5A3-1976-4394-AE03-D06E1071DDB1}" destId="{E2EB18AD-830F-40A1-8CD9-28DD210D1565}" srcOrd="0" destOrd="0" presId="urn:microsoft.com/office/officeart/2008/layout/VerticalCurvedList"/>
    <dgm:cxn modelId="{9356BD0B-F756-4FEA-A244-2824CD7F61B1}" type="presOf" srcId="{49E59258-051C-4828-B777-0535F4DFEC93}" destId="{41F742C5-9602-4DB9-8343-CFEB458E060F}" srcOrd="0" destOrd="0" presId="urn:microsoft.com/office/officeart/2008/layout/VerticalCurvedList"/>
    <dgm:cxn modelId="{AD6360F6-DFEA-4542-9B10-857106D1E17C}" type="presOf" srcId="{0CE643C1-4751-4A55-8C55-0CEE06B62152}" destId="{DB8628E8-FAE9-4F3A-83BA-039890A0BA41}" srcOrd="0" destOrd="0" presId="urn:microsoft.com/office/officeart/2008/layout/VerticalCurvedList"/>
    <dgm:cxn modelId="{21D0D2D4-85EE-4A4D-B61F-4EE33C94BC9B}" srcId="{0CE643C1-4751-4A55-8C55-0CEE06B62152}" destId="{A0138693-F0C2-4CEF-AD7F-E3B00343A55F}" srcOrd="6" destOrd="0" parTransId="{D008D156-2E37-4F20-ACD1-03EF9BFD9AF5}" sibTransId="{9303A467-DC9D-45EF-86CC-93EC7CDC6462}"/>
    <dgm:cxn modelId="{1C07266B-8EB2-4261-BF47-43728C0C53B6}" srcId="{0CE643C1-4751-4A55-8C55-0CEE06B62152}" destId="{ECC6E5A3-1976-4394-AE03-D06E1071DDB1}" srcOrd="1" destOrd="0" parTransId="{9B0DEE4B-D5C2-4AEA-BBF6-9547FCA29CFA}" sibTransId="{AAFC4363-5C72-475B-AAAF-EEC4420B43F9}"/>
    <dgm:cxn modelId="{72CF19C2-2ECE-4CC1-A034-F860B7923C84}" srcId="{0CE643C1-4751-4A55-8C55-0CEE06B62152}" destId="{28D16CF2-4A0E-4436-9715-43E875390651}" srcOrd="2" destOrd="0" parTransId="{5719E8D7-98D2-490F-A4DC-8B10DFA2507B}" sibTransId="{DBCDF690-A514-484E-9CEC-027F74E6A562}"/>
    <dgm:cxn modelId="{5C078A00-79EE-4E0B-AB0C-F1F10ED466AD}" type="presOf" srcId="{49612474-3E66-40E7-AFB1-6B7A73D6990C}" destId="{655962E7-D2C5-492E-B1EA-01B8B6ADFB02}" srcOrd="0" destOrd="0" presId="urn:microsoft.com/office/officeart/2008/layout/VerticalCurvedList"/>
    <dgm:cxn modelId="{F8202B81-F285-4DC3-80E5-DDDEB243B159}" type="presOf" srcId="{28D16CF2-4A0E-4436-9715-43E875390651}" destId="{6C509FBE-4CC5-4577-B8B4-DAA2237CF0D9}" srcOrd="0" destOrd="0" presId="urn:microsoft.com/office/officeart/2008/layout/VerticalCurvedList"/>
    <dgm:cxn modelId="{44A724FA-7F34-4DAC-9BD2-1782DC172477}" srcId="{0CE643C1-4751-4A55-8C55-0CEE06B62152}" destId="{49E59258-051C-4828-B777-0535F4DFEC93}" srcOrd="0" destOrd="0" parTransId="{3BFA0245-4A00-4B63-9E6B-B855CD334B3E}" sibTransId="{49612474-3E66-40E7-AFB1-6B7A73D6990C}"/>
    <dgm:cxn modelId="{85EC0DBF-E859-41F3-9D8B-882538D6E0E6}" type="presParOf" srcId="{DB8628E8-FAE9-4F3A-83BA-039890A0BA41}" destId="{8A88CF61-A24A-4E09-ADC8-357DC87BB15B}" srcOrd="0" destOrd="0" presId="urn:microsoft.com/office/officeart/2008/layout/VerticalCurvedList"/>
    <dgm:cxn modelId="{E4739881-72EC-417C-A757-AA1E6556534E}" type="presParOf" srcId="{8A88CF61-A24A-4E09-ADC8-357DC87BB15B}" destId="{945A8700-479B-44A8-A4DD-09569D0BC32D}" srcOrd="0" destOrd="0" presId="urn:microsoft.com/office/officeart/2008/layout/VerticalCurvedList"/>
    <dgm:cxn modelId="{3124368F-FEA8-4C99-8EB7-5FCAF4401084}" type="presParOf" srcId="{945A8700-479B-44A8-A4DD-09569D0BC32D}" destId="{34B55D71-C99C-4269-85E4-A9E19DA36962}" srcOrd="0" destOrd="0" presId="urn:microsoft.com/office/officeart/2008/layout/VerticalCurvedList"/>
    <dgm:cxn modelId="{45064E18-BE06-450B-B4F9-866079E0925D}" type="presParOf" srcId="{945A8700-479B-44A8-A4DD-09569D0BC32D}" destId="{655962E7-D2C5-492E-B1EA-01B8B6ADFB02}" srcOrd="1" destOrd="0" presId="urn:microsoft.com/office/officeart/2008/layout/VerticalCurvedList"/>
    <dgm:cxn modelId="{B6FDC9B0-9747-4B02-83AD-420770ED53AA}" type="presParOf" srcId="{945A8700-479B-44A8-A4DD-09569D0BC32D}" destId="{5DA62365-6ECB-42DE-9580-687510A61478}" srcOrd="2" destOrd="0" presId="urn:microsoft.com/office/officeart/2008/layout/VerticalCurvedList"/>
    <dgm:cxn modelId="{FC71CB59-B4A0-434F-BA4C-78B58EB0370F}" type="presParOf" srcId="{945A8700-479B-44A8-A4DD-09569D0BC32D}" destId="{5D172E3A-716B-4849-BBB6-75316E6C2FEB}" srcOrd="3" destOrd="0" presId="urn:microsoft.com/office/officeart/2008/layout/VerticalCurvedList"/>
    <dgm:cxn modelId="{B4F7923B-515A-49A4-88E6-04B5C973FF34}" type="presParOf" srcId="{8A88CF61-A24A-4E09-ADC8-357DC87BB15B}" destId="{41F742C5-9602-4DB9-8343-CFEB458E060F}" srcOrd="1" destOrd="0" presId="urn:microsoft.com/office/officeart/2008/layout/VerticalCurvedList"/>
    <dgm:cxn modelId="{1383ED48-8E27-448B-89AC-9C22F7AE4206}" type="presParOf" srcId="{8A88CF61-A24A-4E09-ADC8-357DC87BB15B}" destId="{9290EF7F-D12F-467C-8AE9-6AF6ABE24239}" srcOrd="2" destOrd="0" presId="urn:microsoft.com/office/officeart/2008/layout/VerticalCurvedList"/>
    <dgm:cxn modelId="{12A970F9-6BA8-402B-8CAF-EB6A3BBF6E10}" type="presParOf" srcId="{9290EF7F-D12F-467C-8AE9-6AF6ABE24239}" destId="{0FCCE5F6-6500-46E0-956D-F72FDC0240ED}" srcOrd="0" destOrd="0" presId="urn:microsoft.com/office/officeart/2008/layout/VerticalCurvedList"/>
    <dgm:cxn modelId="{B11B9854-AB04-44E9-8B05-2170CFB2A56D}" type="presParOf" srcId="{8A88CF61-A24A-4E09-ADC8-357DC87BB15B}" destId="{E2EB18AD-830F-40A1-8CD9-28DD210D1565}" srcOrd="3" destOrd="0" presId="urn:microsoft.com/office/officeart/2008/layout/VerticalCurvedList"/>
    <dgm:cxn modelId="{905A0180-F830-4A60-9131-33731A0C3924}" type="presParOf" srcId="{8A88CF61-A24A-4E09-ADC8-357DC87BB15B}" destId="{63403653-1AF1-4AA7-804F-B7BA09AEAF2A}" srcOrd="4" destOrd="0" presId="urn:microsoft.com/office/officeart/2008/layout/VerticalCurvedList"/>
    <dgm:cxn modelId="{BE5957AA-B31B-4F30-9AB2-54652099D2D7}" type="presParOf" srcId="{63403653-1AF1-4AA7-804F-B7BA09AEAF2A}" destId="{A50CB77C-F258-4B38-8B25-44F95AC26313}" srcOrd="0" destOrd="0" presId="urn:microsoft.com/office/officeart/2008/layout/VerticalCurvedList"/>
    <dgm:cxn modelId="{934E3575-A41A-4D3F-B035-F14310DDB562}" type="presParOf" srcId="{8A88CF61-A24A-4E09-ADC8-357DC87BB15B}" destId="{6C509FBE-4CC5-4577-B8B4-DAA2237CF0D9}" srcOrd="5" destOrd="0" presId="urn:microsoft.com/office/officeart/2008/layout/VerticalCurvedList"/>
    <dgm:cxn modelId="{0B696132-B6EA-4698-A415-B673B3E49A40}" type="presParOf" srcId="{8A88CF61-A24A-4E09-ADC8-357DC87BB15B}" destId="{A0B9949F-F9DF-488E-B1BE-44BE3BA76D47}" srcOrd="6" destOrd="0" presId="urn:microsoft.com/office/officeart/2008/layout/VerticalCurvedList"/>
    <dgm:cxn modelId="{F09F345D-6A71-4930-A608-2C9DE5EC576A}" type="presParOf" srcId="{A0B9949F-F9DF-488E-B1BE-44BE3BA76D47}" destId="{6E943BD9-0D45-4B8C-8B06-1AD7DED10FD3}" srcOrd="0" destOrd="0" presId="urn:microsoft.com/office/officeart/2008/layout/VerticalCurvedList"/>
    <dgm:cxn modelId="{5DDB03B1-DEE1-4A42-B883-B1417B4DF40D}" type="presParOf" srcId="{8A88CF61-A24A-4E09-ADC8-357DC87BB15B}" destId="{730BBB4D-8281-47D2-971F-C692E0EF0CEF}" srcOrd="7" destOrd="0" presId="urn:microsoft.com/office/officeart/2008/layout/VerticalCurvedList"/>
    <dgm:cxn modelId="{D902ACA0-F1DF-428C-B499-BC2C85D8B188}" type="presParOf" srcId="{8A88CF61-A24A-4E09-ADC8-357DC87BB15B}" destId="{750ECD1F-7D39-4E16-8C46-559E382F920F}" srcOrd="8" destOrd="0" presId="urn:microsoft.com/office/officeart/2008/layout/VerticalCurvedList"/>
    <dgm:cxn modelId="{5B6A9C2C-FD75-4642-A5AE-478D4B4BA4FE}" type="presParOf" srcId="{750ECD1F-7D39-4E16-8C46-559E382F920F}" destId="{731041F3-B019-4CEC-B522-EFB69314F66C}" srcOrd="0" destOrd="0" presId="urn:microsoft.com/office/officeart/2008/layout/VerticalCurvedList"/>
    <dgm:cxn modelId="{ED67CBA5-DB11-4044-BC86-5CBFE9AC1662}" type="presParOf" srcId="{8A88CF61-A24A-4E09-ADC8-357DC87BB15B}" destId="{8DF8A253-F2B1-4CC1-B2AB-5F154E6F4A8A}" srcOrd="9" destOrd="0" presId="urn:microsoft.com/office/officeart/2008/layout/VerticalCurvedList"/>
    <dgm:cxn modelId="{391487D5-06F9-42C8-973D-973FE067B074}" type="presParOf" srcId="{8A88CF61-A24A-4E09-ADC8-357DC87BB15B}" destId="{68E26E9A-EC73-4A72-A494-C688D47D22AD}" srcOrd="10" destOrd="0" presId="urn:microsoft.com/office/officeart/2008/layout/VerticalCurvedList"/>
    <dgm:cxn modelId="{673A3F87-3ED2-4BD7-98CC-6016A1541799}" type="presParOf" srcId="{68E26E9A-EC73-4A72-A494-C688D47D22AD}" destId="{F441711A-97F2-4CB3-ACD0-7FD0E608ACAA}" srcOrd="0" destOrd="0" presId="urn:microsoft.com/office/officeart/2008/layout/VerticalCurvedList"/>
    <dgm:cxn modelId="{770C1C6A-FE21-4CF7-BE80-3A8F52AD061A}" type="presParOf" srcId="{8A88CF61-A24A-4E09-ADC8-357DC87BB15B}" destId="{9A089F1A-B7B0-4671-811C-44CE7B429280}" srcOrd="11" destOrd="0" presId="urn:microsoft.com/office/officeart/2008/layout/VerticalCurvedList"/>
    <dgm:cxn modelId="{9A2B6D41-34D9-49D2-977C-20A150192B62}" type="presParOf" srcId="{8A88CF61-A24A-4E09-ADC8-357DC87BB15B}" destId="{5525A402-73D9-42EC-AD7E-DFDA3D81E514}" srcOrd="12" destOrd="0" presId="urn:microsoft.com/office/officeart/2008/layout/VerticalCurvedList"/>
    <dgm:cxn modelId="{95801234-F706-4E84-AEA5-55BF69780480}" type="presParOf" srcId="{5525A402-73D9-42EC-AD7E-DFDA3D81E514}" destId="{FAAE4D2D-BF68-49D3-8A09-E452A0F536FE}" srcOrd="0" destOrd="0" presId="urn:microsoft.com/office/officeart/2008/layout/VerticalCurvedList"/>
    <dgm:cxn modelId="{E5F15463-1525-41BD-B6CC-E18A97F2C464}" type="presParOf" srcId="{8A88CF61-A24A-4E09-ADC8-357DC87BB15B}" destId="{AAC6B2D7-D40C-4956-B443-4A5ED754FA02}" srcOrd="13" destOrd="0" presId="urn:microsoft.com/office/officeart/2008/layout/VerticalCurvedList"/>
    <dgm:cxn modelId="{EBA9C3E9-EF7C-47D9-BEDA-1DE42EA82C6B}" type="presParOf" srcId="{8A88CF61-A24A-4E09-ADC8-357DC87BB15B}" destId="{6284B287-122E-42C6-9793-30CD8C82D5D5}" srcOrd="14" destOrd="0" presId="urn:microsoft.com/office/officeart/2008/layout/VerticalCurvedList"/>
    <dgm:cxn modelId="{2DCB2D95-3FD6-4AEC-B4EE-2A3AF4E17D53}" type="presParOf" srcId="{6284B287-122E-42C6-9793-30CD8C82D5D5}" destId="{1C264C66-7736-4836-851C-B22DAC6AC0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D823A-3C5F-4644-9C09-7AD99DAAB6FA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83305AF8-E217-4967-A8BA-1410A1EDBB40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申请账号：</a:t>
          </a:r>
          <a:endParaRPr lang="en-US" altLang="zh-CN" sz="2400" dirty="0" smtClean="0"/>
        </a:p>
        <a:p>
          <a:pPr algn="l"/>
          <a:r>
            <a:rPr lang="zh-CN" altLang="en-US" sz="2400" dirty="0" smtClean="0"/>
            <a:t>群学网</a:t>
          </a:r>
          <a:endParaRPr lang="en-US" altLang="zh-CN" sz="2400" dirty="0" smtClean="0"/>
        </a:p>
        <a:p>
          <a:pPr algn="l"/>
          <a:r>
            <a:rPr lang="zh-CN" altLang="en-US" sz="2400" dirty="0" smtClean="0"/>
            <a:t>环保酵素救地球论坛</a:t>
          </a:r>
          <a:endParaRPr lang="zh-CN" altLang="en-US" sz="2400" dirty="0"/>
        </a:p>
      </dgm:t>
    </dgm:pt>
    <dgm:pt modelId="{E9F4F1A8-313E-4290-9635-5891AD232BA2}" type="parTrans" cxnId="{445A111A-2A7B-4FBF-A65B-F326717013E5}">
      <dgm:prSet/>
      <dgm:spPr/>
      <dgm:t>
        <a:bodyPr/>
        <a:lstStyle/>
        <a:p>
          <a:endParaRPr lang="zh-CN" altLang="en-US" sz="2400"/>
        </a:p>
      </dgm:t>
    </dgm:pt>
    <dgm:pt modelId="{626F4166-7645-455E-AA08-4F313C744A7C}" type="sibTrans" cxnId="{445A111A-2A7B-4FBF-A65B-F326717013E5}">
      <dgm:prSet/>
      <dgm:spPr/>
      <dgm:t>
        <a:bodyPr/>
        <a:lstStyle/>
        <a:p>
          <a:endParaRPr lang="zh-CN" altLang="en-US" sz="2400"/>
        </a:p>
      </dgm:t>
    </dgm:pt>
    <dgm:pt modelId="{D2689ECD-BACA-409B-8387-546C2BEB5C97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查阅资料：</a:t>
          </a:r>
          <a:endParaRPr lang="en-US" altLang="zh-CN" sz="2400" dirty="0" smtClean="0"/>
        </a:p>
        <a:p>
          <a:pPr algn="l"/>
          <a:r>
            <a:rPr lang="zh-CN" altLang="en-US" sz="2400" dirty="0" smtClean="0"/>
            <a:t>环保酵素的制作与使用</a:t>
          </a:r>
          <a:endParaRPr lang="zh-CN" altLang="en-US" sz="2400" dirty="0"/>
        </a:p>
      </dgm:t>
    </dgm:pt>
    <dgm:pt modelId="{9729A838-8FD8-4DD0-A2EF-F1D07E4453A0}" type="parTrans" cxnId="{8A37826D-CFBE-40F0-8E47-A191D86A62F7}">
      <dgm:prSet/>
      <dgm:spPr/>
      <dgm:t>
        <a:bodyPr/>
        <a:lstStyle/>
        <a:p>
          <a:endParaRPr lang="zh-CN" altLang="en-US" sz="2400"/>
        </a:p>
      </dgm:t>
    </dgm:pt>
    <dgm:pt modelId="{9EA81E1C-CAFE-4BB6-AF23-A5D6A8495019}" type="sibTrans" cxnId="{8A37826D-CFBE-40F0-8E47-A191D86A62F7}">
      <dgm:prSet/>
      <dgm:spPr/>
      <dgm:t>
        <a:bodyPr/>
        <a:lstStyle/>
        <a:p>
          <a:endParaRPr lang="zh-CN" altLang="en-US" sz="2400"/>
        </a:p>
      </dgm:t>
    </dgm:pt>
    <dgm:pt modelId="{533E0128-D2EE-4701-B2D6-37ECC293BEBF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提出问题：</a:t>
          </a:r>
          <a:endParaRPr lang="en-US" altLang="zh-CN" sz="2400" dirty="0" smtClean="0"/>
        </a:p>
        <a:p>
          <a:pPr algn="l"/>
          <a:r>
            <a:rPr lang="zh-CN" altLang="en-US" sz="2400" dirty="0" smtClean="0"/>
            <a:t>确定自己最感兴趣的研究方向</a:t>
          </a:r>
          <a:endParaRPr lang="zh-CN" altLang="en-US" sz="2400" dirty="0"/>
        </a:p>
      </dgm:t>
    </dgm:pt>
    <dgm:pt modelId="{85A4CE7B-DCE5-4AD0-98F3-1AE47F4C7272}" type="parTrans" cxnId="{0FBEBA9F-BBC0-46DB-88AC-CFBDBF36A37A}">
      <dgm:prSet/>
      <dgm:spPr/>
      <dgm:t>
        <a:bodyPr/>
        <a:lstStyle/>
        <a:p>
          <a:endParaRPr lang="zh-CN" altLang="en-US" sz="2400"/>
        </a:p>
      </dgm:t>
    </dgm:pt>
    <dgm:pt modelId="{1493909F-F7E7-43BE-976F-BAE6132DF705}" type="sibTrans" cxnId="{0FBEBA9F-BBC0-46DB-88AC-CFBDBF36A37A}">
      <dgm:prSet/>
      <dgm:spPr/>
      <dgm:t>
        <a:bodyPr/>
        <a:lstStyle/>
        <a:p>
          <a:endParaRPr lang="zh-CN" altLang="en-US" sz="2400"/>
        </a:p>
      </dgm:t>
    </dgm:pt>
    <dgm:pt modelId="{3B16B621-7974-40BE-B0CC-7698D46E5B1A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组建团队：</a:t>
          </a:r>
          <a:endParaRPr lang="en-US" altLang="zh-CN" sz="2400" dirty="0" smtClean="0"/>
        </a:p>
        <a:p>
          <a:pPr algn="l"/>
          <a:r>
            <a:rPr lang="zh-CN" altLang="en-US" sz="2400" dirty="0" smtClean="0"/>
            <a:t>有共同兴趣的</a:t>
          </a:r>
          <a:r>
            <a:rPr lang="en-US" altLang="zh-CN" sz="2400" dirty="0" smtClean="0"/>
            <a:t>3</a:t>
          </a:r>
          <a:r>
            <a:rPr lang="zh-CN" altLang="en-US" sz="2400" dirty="0" smtClean="0"/>
            <a:t>～</a:t>
          </a:r>
          <a:r>
            <a:rPr lang="en-US" altLang="zh-CN" sz="2400" dirty="0" smtClean="0"/>
            <a:t>6</a:t>
          </a:r>
          <a:r>
            <a:rPr lang="zh-CN" altLang="en-US" sz="2400" dirty="0" smtClean="0"/>
            <a:t>人小组</a:t>
          </a:r>
          <a:endParaRPr lang="zh-CN" altLang="en-US" sz="2400" dirty="0"/>
        </a:p>
      </dgm:t>
    </dgm:pt>
    <dgm:pt modelId="{912095BC-5988-4400-81C9-FD055DEEA8C1}" type="parTrans" cxnId="{27F55D9E-C627-42F6-BD5E-E67AEEE9FF93}">
      <dgm:prSet/>
      <dgm:spPr/>
      <dgm:t>
        <a:bodyPr/>
        <a:lstStyle/>
        <a:p>
          <a:endParaRPr lang="zh-CN" altLang="en-US" sz="2400"/>
        </a:p>
      </dgm:t>
    </dgm:pt>
    <dgm:pt modelId="{CC281C6D-E746-46A3-8FFF-7EE8C815E25E}" type="sibTrans" cxnId="{27F55D9E-C627-42F6-BD5E-E67AEEE9FF93}">
      <dgm:prSet/>
      <dgm:spPr/>
      <dgm:t>
        <a:bodyPr/>
        <a:lstStyle/>
        <a:p>
          <a:endParaRPr lang="zh-CN" altLang="en-US" sz="2400"/>
        </a:p>
      </dgm:t>
    </dgm:pt>
    <dgm:pt modelId="{5DF45223-9EFF-4BE7-9C25-5F34930D07F5}" type="pres">
      <dgm:prSet presAssocID="{AFED823A-3C5F-4644-9C09-7AD99DAAB6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3DF89A-40F7-4BEE-9B2B-52614068340A}" type="pres">
      <dgm:prSet presAssocID="{83305AF8-E217-4967-A8BA-1410A1EDBB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71C97B-4B7B-4B70-920A-DC70F6B276B5}" type="pres">
      <dgm:prSet presAssocID="{626F4166-7645-455E-AA08-4F313C744A7C}" presName="sibTrans" presStyleCnt="0"/>
      <dgm:spPr/>
    </dgm:pt>
    <dgm:pt modelId="{0DC54086-247C-41AA-91F8-8E9AB0954B46}" type="pres">
      <dgm:prSet presAssocID="{D2689ECD-BACA-409B-8387-546C2BEB5C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93EAA9-3ADA-4BC9-9017-D5BAB54B8EE8}" type="pres">
      <dgm:prSet presAssocID="{9EA81E1C-CAFE-4BB6-AF23-A5D6A8495019}" presName="sibTrans" presStyleCnt="0"/>
      <dgm:spPr/>
    </dgm:pt>
    <dgm:pt modelId="{A2DB8DEA-1375-440A-A51D-EFA8E2F510AF}" type="pres">
      <dgm:prSet presAssocID="{533E0128-D2EE-4701-B2D6-37ECC293BE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E42118-F981-4C96-85E8-2AB77986AC47}" type="pres">
      <dgm:prSet presAssocID="{1493909F-F7E7-43BE-976F-BAE6132DF705}" presName="sibTrans" presStyleCnt="0"/>
      <dgm:spPr/>
    </dgm:pt>
    <dgm:pt modelId="{EFF2E31D-6F43-4CCF-BFE4-9EDA7148BAF7}" type="pres">
      <dgm:prSet presAssocID="{3B16B621-7974-40BE-B0CC-7698D46E5B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BEBA9F-BBC0-46DB-88AC-CFBDBF36A37A}" srcId="{AFED823A-3C5F-4644-9C09-7AD99DAAB6FA}" destId="{533E0128-D2EE-4701-B2D6-37ECC293BEBF}" srcOrd="2" destOrd="0" parTransId="{85A4CE7B-DCE5-4AD0-98F3-1AE47F4C7272}" sibTransId="{1493909F-F7E7-43BE-976F-BAE6132DF705}"/>
    <dgm:cxn modelId="{8A37826D-CFBE-40F0-8E47-A191D86A62F7}" srcId="{AFED823A-3C5F-4644-9C09-7AD99DAAB6FA}" destId="{D2689ECD-BACA-409B-8387-546C2BEB5C97}" srcOrd="1" destOrd="0" parTransId="{9729A838-8FD8-4DD0-A2EF-F1D07E4453A0}" sibTransId="{9EA81E1C-CAFE-4BB6-AF23-A5D6A8495019}"/>
    <dgm:cxn modelId="{CA4AD1A1-A22F-4048-BA02-C94A50E161E1}" type="presOf" srcId="{3B16B621-7974-40BE-B0CC-7698D46E5B1A}" destId="{EFF2E31D-6F43-4CCF-BFE4-9EDA7148BAF7}" srcOrd="0" destOrd="0" presId="urn:microsoft.com/office/officeart/2005/8/layout/hList6"/>
    <dgm:cxn modelId="{90FC1AA8-CADE-4073-97F8-C3DCE924E929}" type="presOf" srcId="{533E0128-D2EE-4701-B2D6-37ECC293BEBF}" destId="{A2DB8DEA-1375-440A-A51D-EFA8E2F510AF}" srcOrd="0" destOrd="0" presId="urn:microsoft.com/office/officeart/2005/8/layout/hList6"/>
    <dgm:cxn modelId="{445A111A-2A7B-4FBF-A65B-F326717013E5}" srcId="{AFED823A-3C5F-4644-9C09-7AD99DAAB6FA}" destId="{83305AF8-E217-4967-A8BA-1410A1EDBB40}" srcOrd="0" destOrd="0" parTransId="{E9F4F1A8-313E-4290-9635-5891AD232BA2}" sibTransId="{626F4166-7645-455E-AA08-4F313C744A7C}"/>
    <dgm:cxn modelId="{8C9D0B34-971A-4693-804D-4259AE295C9C}" type="presOf" srcId="{83305AF8-E217-4967-A8BA-1410A1EDBB40}" destId="{883DF89A-40F7-4BEE-9B2B-52614068340A}" srcOrd="0" destOrd="0" presId="urn:microsoft.com/office/officeart/2005/8/layout/hList6"/>
    <dgm:cxn modelId="{27F55D9E-C627-42F6-BD5E-E67AEEE9FF93}" srcId="{AFED823A-3C5F-4644-9C09-7AD99DAAB6FA}" destId="{3B16B621-7974-40BE-B0CC-7698D46E5B1A}" srcOrd="3" destOrd="0" parTransId="{912095BC-5988-4400-81C9-FD055DEEA8C1}" sibTransId="{CC281C6D-E746-46A3-8FFF-7EE8C815E25E}"/>
    <dgm:cxn modelId="{E131ADE3-70D3-4534-AD03-DEB1E1A7D36A}" type="presOf" srcId="{AFED823A-3C5F-4644-9C09-7AD99DAAB6FA}" destId="{5DF45223-9EFF-4BE7-9C25-5F34930D07F5}" srcOrd="0" destOrd="0" presId="urn:microsoft.com/office/officeart/2005/8/layout/hList6"/>
    <dgm:cxn modelId="{D493BD13-C51F-483C-840B-C30A389F6335}" type="presOf" srcId="{D2689ECD-BACA-409B-8387-546C2BEB5C97}" destId="{0DC54086-247C-41AA-91F8-8E9AB0954B46}" srcOrd="0" destOrd="0" presId="urn:microsoft.com/office/officeart/2005/8/layout/hList6"/>
    <dgm:cxn modelId="{A87BD972-1F44-4B93-BC54-B1629E6C184F}" type="presParOf" srcId="{5DF45223-9EFF-4BE7-9C25-5F34930D07F5}" destId="{883DF89A-40F7-4BEE-9B2B-52614068340A}" srcOrd="0" destOrd="0" presId="urn:microsoft.com/office/officeart/2005/8/layout/hList6"/>
    <dgm:cxn modelId="{800E1933-A387-4F03-BE5E-DB568837AB0E}" type="presParOf" srcId="{5DF45223-9EFF-4BE7-9C25-5F34930D07F5}" destId="{1671C97B-4B7B-4B70-920A-DC70F6B276B5}" srcOrd="1" destOrd="0" presId="urn:microsoft.com/office/officeart/2005/8/layout/hList6"/>
    <dgm:cxn modelId="{77609ED4-45C5-46C3-87E9-83D0E1D1CF5F}" type="presParOf" srcId="{5DF45223-9EFF-4BE7-9C25-5F34930D07F5}" destId="{0DC54086-247C-41AA-91F8-8E9AB0954B46}" srcOrd="2" destOrd="0" presId="urn:microsoft.com/office/officeart/2005/8/layout/hList6"/>
    <dgm:cxn modelId="{A4DEF305-2239-4360-868A-B8DADCD6EFFC}" type="presParOf" srcId="{5DF45223-9EFF-4BE7-9C25-5F34930D07F5}" destId="{A793EAA9-3ADA-4BC9-9017-D5BAB54B8EE8}" srcOrd="3" destOrd="0" presId="urn:microsoft.com/office/officeart/2005/8/layout/hList6"/>
    <dgm:cxn modelId="{731EEB54-548D-486E-9C35-E73AB4E988E4}" type="presParOf" srcId="{5DF45223-9EFF-4BE7-9C25-5F34930D07F5}" destId="{A2DB8DEA-1375-440A-A51D-EFA8E2F510AF}" srcOrd="4" destOrd="0" presId="urn:microsoft.com/office/officeart/2005/8/layout/hList6"/>
    <dgm:cxn modelId="{1F235848-7210-4A23-9555-BE764382B3A7}" type="presParOf" srcId="{5DF45223-9EFF-4BE7-9C25-5F34930D07F5}" destId="{F5E42118-F981-4C96-85E8-2AB77986AC47}" srcOrd="5" destOrd="0" presId="urn:microsoft.com/office/officeart/2005/8/layout/hList6"/>
    <dgm:cxn modelId="{EF79F6D7-D481-4204-B4FC-559F4DB68E84}" type="presParOf" srcId="{5DF45223-9EFF-4BE7-9C25-5F34930D07F5}" destId="{EFF2E31D-6F43-4CCF-BFE4-9EDA7148BAF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0C18D-EA6B-4EBA-A4AF-2020485E8FD7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14BE055-AA9F-4316-9A22-FB8F67B59EEB}">
      <dgm:prSet phldrT="[文本]"/>
      <dgm:spPr/>
      <dgm:t>
        <a:bodyPr/>
        <a:lstStyle/>
        <a:p>
          <a:r>
            <a:rPr lang="zh-CN" altLang="en-US" b="1" dirty="0" smtClean="0"/>
            <a:t>宣传推广</a:t>
          </a:r>
          <a:endParaRPr lang="zh-CN" altLang="en-US" b="1" dirty="0"/>
        </a:p>
      </dgm:t>
    </dgm:pt>
    <dgm:pt modelId="{ACE1460B-2B65-4794-A542-91F0E7B7D656}" type="parTrans" cxnId="{9CAA503A-52DF-44DC-812A-E7A24C9D982B}">
      <dgm:prSet/>
      <dgm:spPr/>
      <dgm:t>
        <a:bodyPr/>
        <a:lstStyle/>
        <a:p>
          <a:endParaRPr lang="zh-CN" altLang="en-US" b="1"/>
        </a:p>
      </dgm:t>
    </dgm:pt>
    <dgm:pt modelId="{B0BE9C1B-B678-4EE5-A91F-0DBC6E527107}" type="sibTrans" cxnId="{9CAA503A-52DF-44DC-812A-E7A24C9D982B}">
      <dgm:prSet/>
      <dgm:spPr/>
      <dgm:t>
        <a:bodyPr/>
        <a:lstStyle/>
        <a:p>
          <a:endParaRPr lang="zh-CN" altLang="en-US" b="1"/>
        </a:p>
      </dgm:t>
    </dgm:pt>
    <dgm:pt modelId="{647D6D39-0A97-4727-B67A-4BE87AB0E1CB}">
      <dgm:prSet phldrT="[文本]"/>
      <dgm:spPr/>
      <dgm:t>
        <a:bodyPr/>
        <a:lstStyle/>
        <a:p>
          <a:r>
            <a:rPr lang="zh-CN" altLang="en-US" b="1" dirty="0" smtClean="0"/>
            <a:t>学校</a:t>
          </a:r>
          <a:endParaRPr lang="zh-CN" altLang="en-US" b="1" dirty="0"/>
        </a:p>
      </dgm:t>
    </dgm:pt>
    <dgm:pt modelId="{723D5EEE-C8E1-4D48-83BD-C2B43261756A}" type="parTrans" cxnId="{3E8DA845-5A87-441F-B7EE-3CD4F056021E}">
      <dgm:prSet/>
      <dgm:spPr/>
      <dgm:t>
        <a:bodyPr/>
        <a:lstStyle/>
        <a:p>
          <a:endParaRPr lang="zh-CN" altLang="en-US" b="1"/>
        </a:p>
      </dgm:t>
    </dgm:pt>
    <dgm:pt modelId="{3E432C3C-50B1-49DA-A3A9-01E6DBE3A570}" type="sibTrans" cxnId="{3E8DA845-5A87-441F-B7EE-3CD4F056021E}">
      <dgm:prSet/>
      <dgm:spPr/>
      <dgm:t>
        <a:bodyPr/>
        <a:lstStyle/>
        <a:p>
          <a:endParaRPr lang="zh-CN" altLang="en-US" b="1"/>
        </a:p>
      </dgm:t>
    </dgm:pt>
    <dgm:pt modelId="{B0B34EB7-7703-4DEE-BB4F-5B9C2AD9B6D7}">
      <dgm:prSet phldrT="[文本]"/>
      <dgm:spPr/>
      <dgm:t>
        <a:bodyPr/>
        <a:lstStyle/>
        <a:p>
          <a:r>
            <a:rPr lang="zh-CN" altLang="en-US" b="1" dirty="0" smtClean="0"/>
            <a:t>社区</a:t>
          </a:r>
          <a:endParaRPr lang="zh-CN" altLang="en-US" b="1" dirty="0"/>
        </a:p>
      </dgm:t>
    </dgm:pt>
    <dgm:pt modelId="{B8166EC5-6232-411E-A8B8-6D9A59A911B1}" type="parTrans" cxnId="{877C42FC-FEDD-4EFC-97F1-1DEE83778A8E}">
      <dgm:prSet/>
      <dgm:spPr/>
      <dgm:t>
        <a:bodyPr/>
        <a:lstStyle/>
        <a:p>
          <a:endParaRPr lang="zh-CN" altLang="en-US" b="1"/>
        </a:p>
      </dgm:t>
    </dgm:pt>
    <dgm:pt modelId="{FBC693FA-9D5D-4FD7-B4CE-7F7CFA7A9A56}" type="sibTrans" cxnId="{877C42FC-FEDD-4EFC-97F1-1DEE83778A8E}">
      <dgm:prSet/>
      <dgm:spPr/>
      <dgm:t>
        <a:bodyPr/>
        <a:lstStyle/>
        <a:p>
          <a:endParaRPr lang="zh-CN" altLang="en-US" b="1"/>
        </a:p>
      </dgm:t>
    </dgm:pt>
    <dgm:pt modelId="{7C4747AA-7CCE-4EB6-962C-A205BD8BE264}">
      <dgm:prSet phldrT="[文本]"/>
      <dgm:spPr/>
      <dgm:t>
        <a:bodyPr/>
        <a:lstStyle/>
        <a:p>
          <a:r>
            <a:rPr lang="zh-CN" altLang="en-US" b="1" dirty="0" smtClean="0"/>
            <a:t>家庭</a:t>
          </a:r>
          <a:endParaRPr lang="zh-CN" altLang="en-US" b="1" dirty="0"/>
        </a:p>
      </dgm:t>
    </dgm:pt>
    <dgm:pt modelId="{7CACBD8D-C54D-44F9-988B-B6EB000656A0}" type="parTrans" cxnId="{2E0767BA-03C8-4E2E-9026-F78C583CB048}">
      <dgm:prSet/>
      <dgm:spPr/>
      <dgm:t>
        <a:bodyPr/>
        <a:lstStyle/>
        <a:p>
          <a:endParaRPr lang="zh-CN" altLang="en-US" b="1"/>
        </a:p>
      </dgm:t>
    </dgm:pt>
    <dgm:pt modelId="{0EEC8BB0-2100-48B8-8CAF-319E5516DAFD}" type="sibTrans" cxnId="{2E0767BA-03C8-4E2E-9026-F78C583CB048}">
      <dgm:prSet/>
      <dgm:spPr/>
      <dgm:t>
        <a:bodyPr/>
        <a:lstStyle/>
        <a:p>
          <a:endParaRPr lang="zh-CN" altLang="en-US" b="1"/>
        </a:p>
      </dgm:t>
    </dgm:pt>
    <dgm:pt modelId="{EB034782-22DC-4692-853F-59B0CD898812}">
      <dgm:prSet phldrT="[文本]"/>
      <dgm:spPr/>
      <dgm:t>
        <a:bodyPr/>
        <a:lstStyle/>
        <a:p>
          <a:r>
            <a:rPr lang="zh-CN" altLang="en-US" b="1" dirty="0" smtClean="0"/>
            <a:t>集市</a:t>
          </a:r>
          <a:endParaRPr lang="zh-CN" altLang="en-US" b="1" dirty="0"/>
        </a:p>
      </dgm:t>
    </dgm:pt>
    <dgm:pt modelId="{4946B5C4-331E-4747-B6F1-66588AC619B9}" type="parTrans" cxnId="{B617E2C0-0053-468D-9DB1-7B7B4AA5D803}">
      <dgm:prSet/>
      <dgm:spPr/>
      <dgm:t>
        <a:bodyPr/>
        <a:lstStyle/>
        <a:p>
          <a:endParaRPr lang="zh-CN" altLang="en-US" b="1"/>
        </a:p>
      </dgm:t>
    </dgm:pt>
    <dgm:pt modelId="{A1F43B87-BA08-446C-8034-D81BFB986D01}" type="sibTrans" cxnId="{B617E2C0-0053-468D-9DB1-7B7B4AA5D803}">
      <dgm:prSet/>
      <dgm:spPr/>
      <dgm:t>
        <a:bodyPr/>
        <a:lstStyle/>
        <a:p>
          <a:endParaRPr lang="zh-CN" altLang="en-US" b="1"/>
        </a:p>
      </dgm:t>
    </dgm:pt>
    <dgm:pt modelId="{5F2666A6-4A99-491B-9882-5FAC02273724}" type="pres">
      <dgm:prSet presAssocID="{8C00C18D-EA6B-4EBA-A4AF-2020485E8F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1DED249-3810-4148-8113-4B15B04BC19E}" type="pres">
      <dgm:prSet presAssocID="{C14BE055-AA9F-4316-9A22-FB8F67B59EE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7495A458-7FBD-493F-94B0-D092DE84E03D}" type="pres">
      <dgm:prSet presAssocID="{723D5EEE-C8E1-4D48-83BD-C2B43261756A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89C3EFB1-F76C-47CA-BBC7-E6B0B10F08BF}" type="pres">
      <dgm:prSet presAssocID="{723D5EEE-C8E1-4D48-83BD-C2B43261756A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C4DBB3F4-8AD7-4CD2-BE90-882323049FEC}" type="pres">
      <dgm:prSet presAssocID="{647D6D39-0A97-4727-B67A-4BE87AB0E1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8FA728-5A09-4B85-9417-46423E29F6DF}" type="pres">
      <dgm:prSet presAssocID="{B8166EC5-6232-411E-A8B8-6D9A59A911B1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9CBE0BC3-F729-4EDD-B5F3-A665C83D5A41}" type="pres">
      <dgm:prSet presAssocID="{B8166EC5-6232-411E-A8B8-6D9A59A911B1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63E115E6-3725-441E-9ED6-60C8BDBBA9C5}" type="pres">
      <dgm:prSet presAssocID="{B0B34EB7-7703-4DEE-BB4F-5B9C2AD9B6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11FAD9-9F16-4FE1-A7E9-F8B6970E3590}" type="pres">
      <dgm:prSet presAssocID="{7CACBD8D-C54D-44F9-988B-B6EB000656A0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CBFCE1A-23B2-4AAF-9EBA-5AC09DFFB77D}" type="pres">
      <dgm:prSet presAssocID="{7CACBD8D-C54D-44F9-988B-B6EB000656A0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416DD71F-3063-45E9-B83F-EB2A62030EDC}" type="pres">
      <dgm:prSet presAssocID="{7C4747AA-7CCE-4EB6-962C-A205BD8BE2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700EE7-9DD4-459F-88F6-F71610D6C53A}" type="pres">
      <dgm:prSet presAssocID="{4946B5C4-331E-4747-B6F1-66588AC619B9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8AF50175-3D42-47C2-9038-ED109C81D32A}" type="pres">
      <dgm:prSet presAssocID="{4946B5C4-331E-4747-B6F1-66588AC619B9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F86BED91-D1A3-4D32-8010-7C64F6DA92F0}" type="pres">
      <dgm:prSet presAssocID="{EB034782-22DC-4692-853F-59B0CD8988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877EE8-FEE6-4A82-ABBF-806D8EC2EE95}" type="presOf" srcId="{4946B5C4-331E-4747-B6F1-66588AC619B9}" destId="{FB700EE7-9DD4-459F-88F6-F71610D6C53A}" srcOrd="0" destOrd="0" presId="urn:microsoft.com/office/officeart/2005/8/layout/radial5"/>
    <dgm:cxn modelId="{254876B2-33FB-4D5E-BED3-FB49EA5F348B}" type="presOf" srcId="{EB034782-22DC-4692-853F-59B0CD898812}" destId="{F86BED91-D1A3-4D32-8010-7C64F6DA92F0}" srcOrd="0" destOrd="0" presId="urn:microsoft.com/office/officeart/2005/8/layout/radial5"/>
    <dgm:cxn modelId="{535BCA43-69C8-427B-A068-5557771BE672}" type="presOf" srcId="{723D5EEE-C8E1-4D48-83BD-C2B43261756A}" destId="{7495A458-7FBD-493F-94B0-D092DE84E03D}" srcOrd="0" destOrd="0" presId="urn:microsoft.com/office/officeart/2005/8/layout/radial5"/>
    <dgm:cxn modelId="{3E119816-338E-443F-82C0-A64B8338B285}" type="presOf" srcId="{7CACBD8D-C54D-44F9-988B-B6EB000656A0}" destId="{3CBFCE1A-23B2-4AAF-9EBA-5AC09DFFB77D}" srcOrd="1" destOrd="0" presId="urn:microsoft.com/office/officeart/2005/8/layout/radial5"/>
    <dgm:cxn modelId="{9E4E0DAE-A7EC-4940-AA4B-E8B9230E634F}" type="presOf" srcId="{B8166EC5-6232-411E-A8B8-6D9A59A911B1}" destId="{B58FA728-5A09-4B85-9417-46423E29F6DF}" srcOrd="0" destOrd="0" presId="urn:microsoft.com/office/officeart/2005/8/layout/radial5"/>
    <dgm:cxn modelId="{877C42FC-FEDD-4EFC-97F1-1DEE83778A8E}" srcId="{C14BE055-AA9F-4316-9A22-FB8F67B59EEB}" destId="{B0B34EB7-7703-4DEE-BB4F-5B9C2AD9B6D7}" srcOrd="1" destOrd="0" parTransId="{B8166EC5-6232-411E-A8B8-6D9A59A911B1}" sibTransId="{FBC693FA-9D5D-4FD7-B4CE-7F7CFA7A9A56}"/>
    <dgm:cxn modelId="{9CAA503A-52DF-44DC-812A-E7A24C9D982B}" srcId="{8C00C18D-EA6B-4EBA-A4AF-2020485E8FD7}" destId="{C14BE055-AA9F-4316-9A22-FB8F67B59EEB}" srcOrd="0" destOrd="0" parTransId="{ACE1460B-2B65-4794-A542-91F0E7B7D656}" sibTransId="{B0BE9C1B-B678-4EE5-A91F-0DBC6E527107}"/>
    <dgm:cxn modelId="{8824AEFC-06C7-4907-BBE8-7BAC8DBBC4AA}" type="presOf" srcId="{7CACBD8D-C54D-44F9-988B-B6EB000656A0}" destId="{9D11FAD9-9F16-4FE1-A7E9-F8B6970E3590}" srcOrd="0" destOrd="0" presId="urn:microsoft.com/office/officeart/2005/8/layout/radial5"/>
    <dgm:cxn modelId="{927586B8-D884-48B5-AB14-B381A3B7464D}" type="presOf" srcId="{4946B5C4-331E-4747-B6F1-66588AC619B9}" destId="{8AF50175-3D42-47C2-9038-ED109C81D32A}" srcOrd="1" destOrd="0" presId="urn:microsoft.com/office/officeart/2005/8/layout/radial5"/>
    <dgm:cxn modelId="{325BA291-D542-4E78-8884-797B9322601F}" type="presOf" srcId="{8C00C18D-EA6B-4EBA-A4AF-2020485E8FD7}" destId="{5F2666A6-4A99-491B-9882-5FAC02273724}" srcOrd="0" destOrd="0" presId="urn:microsoft.com/office/officeart/2005/8/layout/radial5"/>
    <dgm:cxn modelId="{2E0767BA-03C8-4E2E-9026-F78C583CB048}" srcId="{C14BE055-AA9F-4316-9A22-FB8F67B59EEB}" destId="{7C4747AA-7CCE-4EB6-962C-A205BD8BE264}" srcOrd="2" destOrd="0" parTransId="{7CACBD8D-C54D-44F9-988B-B6EB000656A0}" sibTransId="{0EEC8BB0-2100-48B8-8CAF-319E5516DAFD}"/>
    <dgm:cxn modelId="{3E8DA845-5A87-441F-B7EE-3CD4F056021E}" srcId="{C14BE055-AA9F-4316-9A22-FB8F67B59EEB}" destId="{647D6D39-0A97-4727-B67A-4BE87AB0E1CB}" srcOrd="0" destOrd="0" parTransId="{723D5EEE-C8E1-4D48-83BD-C2B43261756A}" sibTransId="{3E432C3C-50B1-49DA-A3A9-01E6DBE3A570}"/>
    <dgm:cxn modelId="{783DA38C-E967-448E-8ECC-E8D093E7503A}" type="presOf" srcId="{C14BE055-AA9F-4316-9A22-FB8F67B59EEB}" destId="{01DED249-3810-4148-8113-4B15B04BC19E}" srcOrd="0" destOrd="0" presId="urn:microsoft.com/office/officeart/2005/8/layout/radial5"/>
    <dgm:cxn modelId="{4301E605-DD59-4385-B181-8400264547D9}" type="presOf" srcId="{B8166EC5-6232-411E-A8B8-6D9A59A911B1}" destId="{9CBE0BC3-F729-4EDD-B5F3-A665C83D5A41}" srcOrd="1" destOrd="0" presId="urn:microsoft.com/office/officeart/2005/8/layout/radial5"/>
    <dgm:cxn modelId="{E696C747-4B1F-4AF5-B7A3-439A352F6F30}" type="presOf" srcId="{7C4747AA-7CCE-4EB6-962C-A205BD8BE264}" destId="{416DD71F-3063-45E9-B83F-EB2A62030EDC}" srcOrd="0" destOrd="0" presId="urn:microsoft.com/office/officeart/2005/8/layout/radial5"/>
    <dgm:cxn modelId="{BD1DC34C-DA5D-41CA-BD49-8F31C92EE91D}" type="presOf" srcId="{B0B34EB7-7703-4DEE-BB4F-5B9C2AD9B6D7}" destId="{63E115E6-3725-441E-9ED6-60C8BDBBA9C5}" srcOrd="0" destOrd="0" presId="urn:microsoft.com/office/officeart/2005/8/layout/radial5"/>
    <dgm:cxn modelId="{2EB20304-9AC1-483D-906A-AAC7C3414EC4}" type="presOf" srcId="{647D6D39-0A97-4727-B67A-4BE87AB0E1CB}" destId="{C4DBB3F4-8AD7-4CD2-BE90-882323049FEC}" srcOrd="0" destOrd="0" presId="urn:microsoft.com/office/officeart/2005/8/layout/radial5"/>
    <dgm:cxn modelId="{9389ACB7-9322-4A09-91E6-BC65C6C5449C}" type="presOf" srcId="{723D5EEE-C8E1-4D48-83BD-C2B43261756A}" destId="{89C3EFB1-F76C-47CA-BBC7-E6B0B10F08BF}" srcOrd="1" destOrd="0" presId="urn:microsoft.com/office/officeart/2005/8/layout/radial5"/>
    <dgm:cxn modelId="{B617E2C0-0053-468D-9DB1-7B7B4AA5D803}" srcId="{C14BE055-AA9F-4316-9A22-FB8F67B59EEB}" destId="{EB034782-22DC-4692-853F-59B0CD898812}" srcOrd="3" destOrd="0" parTransId="{4946B5C4-331E-4747-B6F1-66588AC619B9}" sibTransId="{A1F43B87-BA08-446C-8034-D81BFB986D01}"/>
    <dgm:cxn modelId="{BC36EDC5-5E44-4FDA-B4AB-C33D80530F7A}" type="presParOf" srcId="{5F2666A6-4A99-491B-9882-5FAC02273724}" destId="{01DED249-3810-4148-8113-4B15B04BC19E}" srcOrd="0" destOrd="0" presId="urn:microsoft.com/office/officeart/2005/8/layout/radial5"/>
    <dgm:cxn modelId="{E0E7C2EF-3F96-453A-B70B-55453B98F94E}" type="presParOf" srcId="{5F2666A6-4A99-491B-9882-5FAC02273724}" destId="{7495A458-7FBD-493F-94B0-D092DE84E03D}" srcOrd="1" destOrd="0" presId="urn:microsoft.com/office/officeart/2005/8/layout/radial5"/>
    <dgm:cxn modelId="{5A50E04C-0BC3-420F-BD63-280CF2495086}" type="presParOf" srcId="{7495A458-7FBD-493F-94B0-D092DE84E03D}" destId="{89C3EFB1-F76C-47CA-BBC7-E6B0B10F08BF}" srcOrd="0" destOrd="0" presId="urn:microsoft.com/office/officeart/2005/8/layout/radial5"/>
    <dgm:cxn modelId="{6D3C8F7F-7054-4CC9-A428-1229D91101C5}" type="presParOf" srcId="{5F2666A6-4A99-491B-9882-5FAC02273724}" destId="{C4DBB3F4-8AD7-4CD2-BE90-882323049FEC}" srcOrd="2" destOrd="0" presId="urn:microsoft.com/office/officeart/2005/8/layout/radial5"/>
    <dgm:cxn modelId="{DD0F9AB5-811A-4D58-BC18-A57F295C63FC}" type="presParOf" srcId="{5F2666A6-4A99-491B-9882-5FAC02273724}" destId="{B58FA728-5A09-4B85-9417-46423E29F6DF}" srcOrd="3" destOrd="0" presId="urn:microsoft.com/office/officeart/2005/8/layout/radial5"/>
    <dgm:cxn modelId="{35BB5DAF-C1BE-4A86-9AD0-23FC59E95869}" type="presParOf" srcId="{B58FA728-5A09-4B85-9417-46423E29F6DF}" destId="{9CBE0BC3-F729-4EDD-B5F3-A665C83D5A41}" srcOrd="0" destOrd="0" presId="urn:microsoft.com/office/officeart/2005/8/layout/radial5"/>
    <dgm:cxn modelId="{F9479618-5070-48B1-93A7-2326EFE7DB91}" type="presParOf" srcId="{5F2666A6-4A99-491B-9882-5FAC02273724}" destId="{63E115E6-3725-441E-9ED6-60C8BDBBA9C5}" srcOrd="4" destOrd="0" presId="urn:microsoft.com/office/officeart/2005/8/layout/radial5"/>
    <dgm:cxn modelId="{985C9CBF-9ED9-4928-BCB6-9FE85B3DA8C3}" type="presParOf" srcId="{5F2666A6-4A99-491B-9882-5FAC02273724}" destId="{9D11FAD9-9F16-4FE1-A7E9-F8B6970E3590}" srcOrd="5" destOrd="0" presId="urn:microsoft.com/office/officeart/2005/8/layout/radial5"/>
    <dgm:cxn modelId="{625C06F6-DAA0-4D39-8E5E-4A6EB85EB4FA}" type="presParOf" srcId="{9D11FAD9-9F16-4FE1-A7E9-F8B6970E3590}" destId="{3CBFCE1A-23B2-4AAF-9EBA-5AC09DFFB77D}" srcOrd="0" destOrd="0" presId="urn:microsoft.com/office/officeart/2005/8/layout/radial5"/>
    <dgm:cxn modelId="{4817FB84-C7FA-4A41-8741-C180AAE25446}" type="presParOf" srcId="{5F2666A6-4A99-491B-9882-5FAC02273724}" destId="{416DD71F-3063-45E9-B83F-EB2A62030EDC}" srcOrd="6" destOrd="0" presId="urn:microsoft.com/office/officeart/2005/8/layout/radial5"/>
    <dgm:cxn modelId="{552755BC-F342-424C-B5F1-0C6D68F40349}" type="presParOf" srcId="{5F2666A6-4A99-491B-9882-5FAC02273724}" destId="{FB700EE7-9DD4-459F-88F6-F71610D6C53A}" srcOrd="7" destOrd="0" presId="urn:microsoft.com/office/officeart/2005/8/layout/radial5"/>
    <dgm:cxn modelId="{9B0F0E81-53E8-4053-963E-9A22331B5000}" type="presParOf" srcId="{FB700EE7-9DD4-459F-88F6-F71610D6C53A}" destId="{8AF50175-3D42-47C2-9038-ED109C81D32A}" srcOrd="0" destOrd="0" presId="urn:microsoft.com/office/officeart/2005/8/layout/radial5"/>
    <dgm:cxn modelId="{6438FCB0-1959-4A6F-A416-70E8EA25EBEF}" type="presParOf" srcId="{5F2666A6-4A99-491B-9882-5FAC02273724}" destId="{F86BED91-D1A3-4D32-8010-7C64F6DA92F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62E7-D2C5-492E-B1EA-01B8B6ADFB02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742C5-9602-4DB9-8343-CFEB458E060F}">
      <dsp:nvSpPr>
        <dsp:cNvPr id="0" name=""/>
        <dsp:cNvSpPr/>
      </dsp:nvSpPr>
      <dsp:spPr>
        <a:xfrm>
          <a:off x="285089" y="184749"/>
          <a:ext cx="5756656" cy="3693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/>
            <a:t>了解什么是环保酵素</a:t>
          </a:r>
          <a:endParaRPr lang="zh-CN" altLang="en-US" sz="1800" b="1" kern="1200" dirty="0"/>
        </a:p>
      </dsp:txBody>
      <dsp:txXfrm>
        <a:off x="285089" y="184749"/>
        <a:ext cx="5756656" cy="369336"/>
      </dsp:txXfrm>
    </dsp:sp>
    <dsp:sp modelId="{0FCCE5F6-6500-46E0-956D-F72FDC0240ED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B18AD-830F-40A1-8CD9-28DD210D1565}">
      <dsp:nvSpPr>
        <dsp:cNvPr id="0" name=""/>
        <dsp:cNvSpPr/>
      </dsp:nvSpPr>
      <dsp:spPr>
        <a:xfrm>
          <a:off x="619556" y="739079"/>
          <a:ext cx="5422188" cy="369336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/>
            <a:t>掌握环保酵素的制作方法和技巧</a:t>
          </a:r>
          <a:endParaRPr lang="zh-CN" altLang="en-US" sz="1800" b="1" kern="1200" dirty="0"/>
        </a:p>
      </dsp:txBody>
      <dsp:txXfrm>
        <a:off x="619556" y="739079"/>
        <a:ext cx="5422188" cy="369336"/>
      </dsp:txXfrm>
    </dsp:sp>
    <dsp:sp modelId="{A50CB77C-F258-4B38-8B25-44F95AC26313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09FBE-4CC5-4577-B8B4-DAA2237CF0D9}">
      <dsp:nvSpPr>
        <dsp:cNvPr id="0" name=""/>
        <dsp:cNvSpPr/>
      </dsp:nvSpPr>
      <dsp:spPr>
        <a:xfrm>
          <a:off x="802843" y="1293002"/>
          <a:ext cx="5238902" cy="36933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/>
            <a:t>体验并能验证环保酵素的各种用法</a:t>
          </a:r>
          <a:endParaRPr lang="zh-CN" altLang="en-US" sz="1800" b="1" kern="1200" dirty="0"/>
        </a:p>
      </dsp:txBody>
      <dsp:txXfrm>
        <a:off x="802843" y="1293002"/>
        <a:ext cx="5238902" cy="369336"/>
      </dsp:txXfrm>
    </dsp:sp>
    <dsp:sp modelId="{6E943BD9-0D45-4B8C-8B06-1AD7DED10FD3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BBB4D-8281-47D2-971F-C692E0EF0CEF}">
      <dsp:nvSpPr>
        <dsp:cNvPr id="0" name=""/>
        <dsp:cNvSpPr/>
      </dsp:nvSpPr>
      <dsp:spPr>
        <a:xfrm>
          <a:off x="861364" y="1847331"/>
          <a:ext cx="5180380" cy="36933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/>
            <a:t>明确制作环保酵素的意义</a:t>
          </a:r>
          <a:endParaRPr lang="zh-CN" altLang="en-US" sz="1800" b="1" kern="1200" dirty="0"/>
        </a:p>
      </dsp:txBody>
      <dsp:txXfrm>
        <a:off x="861364" y="1847331"/>
        <a:ext cx="5180380" cy="369336"/>
      </dsp:txXfrm>
    </dsp:sp>
    <dsp:sp modelId="{731041F3-B019-4CEC-B522-EFB69314F66C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8A253-F2B1-4CC1-B2AB-5F154E6F4A8A}">
      <dsp:nvSpPr>
        <dsp:cNvPr id="0" name=""/>
        <dsp:cNvSpPr/>
      </dsp:nvSpPr>
      <dsp:spPr>
        <a:xfrm>
          <a:off x="802843" y="2401661"/>
          <a:ext cx="5238902" cy="36933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/>
            <a:t>深化热爱自然、保护地球的环保理念</a:t>
          </a:r>
          <a:endParaRPr lang="zh-CN" altLang="en-US" sz="1800" b="1" kern="1200" dirty="0"/>
        </a:p>
      </dsp:txBody>
      <dsp:txXfrm>
        <a:off x="802843" y="2401661"/>
        <a:ext cx="5238902" cy="369336"/>
      </dsp:txXfrm>
    </dsp:sp>
    <dsp:sp modelId="{F441711A-97F2-4CB3-ACD0-7FD0E608ACAA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89F1A-B7B0-4671-811C-44CE7B429280}">
      <dsp:nvSpPr>
        <dsp:cNvPr id="0" name=""/>
        <dsp:cNvSpPr/>
      </dsp:nvSpPr>
      <dsp:spPr>
        <a:xfrm>
          <a:off x="619556" y="2955584"/>
          <a:ext cx="5422188" cy="369336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/>
            <a:t>通过宣传和推广活动，扩大行动的影响力</a:t>
          </a:r>
          <a:endParaRPr lang="zh-CN" altLang="en-US" sz="1800" b="1" kern="1200" dirty="0"/>
        </a:p>
      </dsp:txBody>
      <dsp:txXfrm>
        <a:off x="619556" y="2955584"/>
        <a:ext cx="5422188" cy="369336"/>
      </dsp:txXfrm>
    </dsp:sp>
    <dsp:sp modelId="{FAAE4D2D-BF68-49D3-8A09-E452A0F536FE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6B2D7-D40C-4956-B443-4A5ED754FA02}">
      <dsp:nvSpPr>
        <dsp:cNvPr id="0" name=""/>
        <dsp:cNvSpPr/>
      </dsp:nvSpPr>
      <dsp:spPr>
        <a:xfrm>
          <a:off x="285089" y="3509914"/>
          <a:ext cx="5756656" cy="36933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smtClean="0"/>
            <a:t>提高运用信息技术收集、整理、分享资料的能力</a:t>
          </a:r>
          <a:endParaRPr lang="zh-CN" altLang="en-US" sz="1800" b="1" kern="1200" dirty="0"/>
        </a:p>
      </dsp:txBody>
      <dsp:txXfrm>
        <a:off x="285089" y="3509914"/>
        <a:ext cx="5756656" cy="369336"/>
      </dsp:txXfrm>
    </dsp:sp>
    <dsp:sp modelId="{1C264C66-7736-4836-851C-B22DAC6AC0A6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DF89A-40F7-4BEE-9B2B-52614068340A}">
      <dsp:nvSpPr>
        <dsp:cNvPr id="0" name=""/>
        <dsp:cNvSpPr/>
      </dsp:nvSpPr>
      <dsp:spPr>
        <a:xfrm rot="16200000">
          <a:off x="-1107361" y="1109108"/>
          <a:ext cx="3932767" cy="171454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申请账号：</a:t>
          </a: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群学网</a:t>
          </a: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环保酵素救地球论坛</a:t>
          </a:r>
          <a:endParaRPr lang="zh-CN" altLang="en-US" sz="2400" kern="1200" dirty="0"/>
        </a:p>
      </dsp:txBody>
      <dsp:txXfrm rot="5400000">
        <a:off x="1748" y="786552"/>
        <a:ext cx="1714549" cy="2359661"/>
      </dsp:txXfrm>
    </dsp:sp>
    <dsp:sp modelId="{0DC54086-247C-41AA-91F8-8E9AB0954B46}">
      <dsp:nvSpPr>
        <dsp:cNvPr id="0" name=""/>
        <dsp:cNvSpPr/>
      </dsp:nvSpPr>
      <dsp:spPr>
        <a:xfrm rot="16200000">
          <a:off x="735779" y="1109108"/>
          <a:ext cx="3932767" cy="171454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查阅资料：</a:t>
          </a: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环保酵素的制作与使用</a:t>
          </a:r>
          <a:endParaRPr lang="zh-CN" altLang="en-US" sz="2400" kern="1200" dirty="0"/>
        </a:p>
      </dsp:txBody>
      <dsp:txXfrm rot="5400000">
        <a:off x="1844888" y="786552"/>
        <a:ext cx="1714549" cy="2359661"/>
      </dsp:txXfrm>
    </dsp:sp>
    <dsp:sp modelId="{A2DB8DEA-1375-440A-A51D-EFA8E2F510AF}">
      <dsp:nvSpPr>
        <dsp:cNvPr id="0" name=""/>
        <dsp:cNvSpPr/>
      </dsp:nvSpPr>
      <dsp:spPr>
        <a:xfrm rot="16200000">
          <a:off x="2578920" y="1109108"/>
          <a:ext cx="3932767" cy="171454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提出问题：</a:t>
          </a: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确定自己最感兴趣的研究方向</a:t>
          </a:r>
          <a:endParaRPr lang="zh-CN" altLang="en-US" sz="2400" kern="1200" dirty="0"/>
        </a:p>
      </dsp:txBody>
      <dsp:txXfrm rot="5400000">
        <a:off x="3688029" y="786552"/>
        <a:ext cx="1714549" cy="2359661"/>
      </dsp:txXfrm>
    </dsp:sp>
    <dsp:sp modelId="{EFF2E31D-6F43-4CCF-BFE4-9EDA7148BAF7}">
      <dsp:nvSpPr>
        <dsp:cNvPr id="0" name=""/>
        <dsp:cNvSpPr/>
      </dsp:nvSpPr>
      <dsp:spPr>
        <a:xfrm rot="16200000">
          <a:off x="4422061" y="1109108"/>
          <a:ext cx="3932767" cy="171454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组建团队：</a:t>
          </a: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有共同兴趣的</a:t>
          </a:r>
          <a:r>
            <a:rPr lang="en-US" altLang="zh-CN" sz="2400" kern="1200" dirty="0" smtClean="0"/>
            <a:t>3</a:t>
          </a:r>
          <a:r>
            <a:rPr lang="zh-CN" altLang="en-US" sz="2400" kern="1200" dirty="0" smtClean="0"/>
            <a:t>～</a:t>
          </a:r>
          <a:r>
            <a:rPr lang="en-US" altLang="zh-CN" sz="2400" kern="1200" dirty="0" smtClean="0"/>
            <a:t>6</a:t>
          </a:r>
          <a:r>
            <a:rPr lang="zh-CN" altLang="en-US" sz="2400" kern="1200" dirty="0" smtClean="0"/>
            <a:t>人小组</a:t>
          </a:r>
          <a:endParaRPr lang="zh-CN" altLang="en-US" sz="2400" kern="1200" dirty="0"/>
        </a:p>
      </dsp:txBody>
      <dsp:txXfrm rot="5400000">
        <a:off x="5531170" y="786552"/>
        <a:ext cx="1714549" cy="2359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ED249-3810-4148-8113-4B15B04BC19E}">
      <dsp:nvSpPr>
        <dsp:cNvPr id="0" name=""/>
        <dsp:cNvSpPr/>
      </dsp:nvSpPr>
      <dsp:spPr>
        <a:xfrm>
          <a:off x="2796665" y="1400988"/>
          <a:ext cx="999556" cy="9995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宣传推广</a:t>
          </a:r>
          <a:endParaRPr lang="zh-CN" altLang="en-US" sz="2100" b="1" kern="1200" dirty="0"/>
        </a:p>
      </dsp:txBody>
      <dsp:txXfrm>
        <a:off x="2943047" y="1547370"/>
        <a:ext cx="706792" cy="706792"/>
      </dsp:txXfrm>
    </dsp:sp>
    <dsp:sp modelId="{7495A458-7FBD-493F-94B0-D092DE84E03D}">
      <dsp:nvSpPr>
        <dsp:cNvPr id="0" name=""/>
        <dsp:cNvSpPr/>
      </dsp:nvSpPr>
      <dsp:spPr>
        <a:xfrm rot="16200000">
          <a:off x="3190662" y="1037463"/>
          <a:ext cx="211563" cy="339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3222397" y="1137168"/>
        <a:ext cx="148094" cy="203909"/>
      </dsp:txXfrm>
    </dsp:sp>
    <dsp:sp modelId="{C4DBB3F4-8AD7-4CD2-BE90-882323049FEC}">
      <dsp:nvSpPr>
        <dsp:cNvPr id="0" name=""/>
        <dsp:cNvSpPr/>
      </dsp:nvSpPr>
      <dsp:spPr>
        <a:xfrm>
          <a:off x="2796665" y="2255"/>
          <a:ext cx="999556" cy="9995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学校</a:t>
          </a:r>
          <a:endParaRPr lang="zh-CN" altLang="en-US" sz="2100" b="1" kern="1200" dirty="0"/>
        </a:p>
      </dsp:txBody>
      <dsp:txXfrm>
        <a:off x="2943047" y="148637"/>
        <a:ext cx="706792" cy="706792"/>
      </dsp:txXfrm>
    </dsp:sp>
    <dsp:sp modelId="{B58FA728-5A09-4B85-9417-46423E29F6DF}">
      <dsp:nvSpPr>
        <dsp:cNvPr id="0" name=""/>
        <dsp:cNvSpPr/>
      </dsp:nvSpPr>
      <dsp:spPr>
        <a:xfrm>
          <a:off x="3884041" y="1730842"/>
          <a:ext cx="211563" cy="339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3884041" y="1798812"/>
        <a:ext cx="148094" cy="203909"/>
      </dsp:txXfrm>
    </dsp:sp>
    <dsp:sp modelId="{63E115E6-3725-441E-9ED6-60C8BDBBA9C5}">
      <dsp:nvSpPr>
        <dsp:cNvPr id="0" name=""/>
        <dsp:cNvSpPr/>
      </dsp:nvSpPr>
      <dsp:spPr>
        <a:xfrm>
          <a:off x="4195398" y="1400988"/>
          <a:ext cx="999556" cy="99955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社区</a:t>
          </a:r>
          <a:endParaRPr lang="zh-CN" altLang="en-US" sz="2100" b="1" kern="1200" dirty="0"/>
        </a:p>
      </dsp:txBody>
      <dsp:txXfrm>
        <a:off x="4341780" y="1547370"/>
        <a:ext cx="706792" cy="706792"/>
      </dsp:txXfrm>
    </dsp:sp>
    <dsp:sp modelId="{9D11FAD9-9F16-4FE1-A7E9-F8B6970E3590}">
      <dsp:nvSpPr>
        <dsp:cNvPr id="0" name=""/>
        <dsp:cNvSpPr/>
      </dsp:nvSpPr>
      <dsp:spPr>
        <a:xfrm rot="5400000">
          <a:off x="3190662" y="2424221"/>
          <a:ext cx="211563" cy="339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>
        <a:off x="3222397" y="2460457"/>
        <a:ext cx="148094" cy="203909"/>
      </dsp:txXfrm>
    </dsp:sp>
    <dsp:sp modelId="{416DD71F-3063-45E9-B83F-EB2A62030EDC}">
      <dsp:nvSpPr>
        <dsp:cNvPr id="0" name=""/>
        <dsp:cNvSpPr/>
      </dsp:nvSpPr>
      <dsp:spPr>
        <a:xfrm>
          <a:off x="2796665" y="2799721"/>
          <a:ext cx="999556" cy="999556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家庭</a:t>
          </a:r>
          <a:endParaRPr lang="zh-CN" altLang="en-US" sz="2100" b="1" kern="1200" dirty="0"/>
        </a:p>
      </dsp:txBody>
      <dsp:txXfrm>
        <a:off x="2943047" y="2946103"/>
        <a:ext cx="706792" cy="706792"/>
      </dsp:txXfrm>
    </dsp:sp>
    <dsp:sp modelId="{FB700EE7-9DD4-459F-88F6-F71610D6C53A}">
      <dsp:nvSpPr>
        <dsp:cNvPr id="0" name=""/>
        <dsp:cNvSpPr/>
      </dsp:nvSpPr>
      <dsp:spPr>
        <a:xfrm rot="10800000">
          <a:off x="2497283" y="1730842"/>
          <a:ext cx="211563" cy="339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/>
        </a:p>
      </dsp:txBody>
      <dsp:txXfrm rot="10800000">
        <a:off x="2560752" y="1798812"/>
        <a:ext cx="148094" cy="203909"/>
      </dsp:txXfrm>
    </dsp:sp>
    <dsp:sp modelId="{F86BED91-D1A3-4D32-8010-7C64F6DA92F0}">
      <dsp:nvSpPr>
        <dsp:cNvPr id="0" name=""/>
        <dsp:cNvSpPr/>
      </dsp:nvSpPr>
      <dsp:spPr>
        <a:xfrm>
          <a:off x="1397932" y="1400988"/>
          <a:ext cx="999556" cy="99955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集市</a:t>
          </a:r>
          <a:endParaRPr lang="zh-CN" altLang="en-US" sz="2100" b="1" kern="1200" dirty="0"/>
        </a:p>
      </dsp:txBody>
      <dsp:txXfrm>
        <a:off x="1544314" y="1547370"/>
        <a:ext cx="706792" cy="706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4C6DEE-9DC2-40A7-B017-78CFE7C7ED1E}" type="datetimeFigureOut">
              <a:rPr lang="zh-CN" altLang="en-US"/>
              <a:pPr>
                <a:defRPr/>
              </a:pPr>
              <a:t>2016/10/24</a:t>
            </a:fld>
            <a:endParaRPr lang="en-US" altLang="zh-CN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B955D1-568B-4B7D-BCA9-50167ED218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3419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BFA623-09D7-4B78-A3DA-8F6C02D49B2C}" type="datetimeFigureOut">
              <a:rPr lang="zh-CN" altLang="en-US"/>
              <a:pPr>
                <a:defRPr/>
              </a:pPr>
              <a:t>2016/10/24</a:t>
            </a:fld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7C6E8D-10C5-4133-AD57-B88C89630C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4800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我来自山东青岛，有</a:t>
            </a:r>
            <a:r>
              <a:rPr lang="en-US" altLang="zh-CN" dirty="0" smtClean="0"/>
              <a:t>20</a:t>
            </a:r>
            <a:r>
              <a:rPr lang="zh-CN" altLang="en-US" dirty="0" smtClean="0"/>
              <a:t>多年信息技术学科教龄的一线教师。因互联网，</a:t>
            </a:r>
            <a:r>
              <a:rPr lang="en-US" altLang="zh-CN" dirty="0" smtClean="0"/>
              <a:t>6</a:t>
            </a:r>
            <a:r>
              <a:rPr lang="zh-CN" altLang="en-US" dirty="0" smtClean="0"/>
              <a:t>年前我从信息技术转型为综合实践教师，也是因为互联网，我接触到了台南大学主办的探究学习网站</a:t>
            </a:r>
            <a:r>
              <a:rPr lang="en-US" altLang="zh-CN" dirty="0" smtClean="0"/>
              <a:t>-</a:t>
            </a:r>
            <a:r>
              <a:rPr lang="zh-CN" altLang="en-US" dirty="0" smtClean="0"/>
              <a:t>群学网，实现了我多年来的教育梦想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信息技术与教学的深度融合。我还有一个梦想，就是希望能把今天我向大家汇报的探究学习课程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环保酵素救地球行动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在更大范围内推广。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E3123C84-C6FC-4915-BA49-815B5FC67F19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0992AC4C-B2AB-4EFB-AA48-49A5A1EE7228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711D69-7883-4557-B172-5197A9729858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B4AFE666-9A8A-4C8D-8E5D-D8E27FC1C9AF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ACE4C3A0-8B50-4372-A4AB-9D036790DE70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学校生态园改良前后的照片</a:t>
            </a:r>
            <a:r>
              <a:rPr lang="en-US" altLang="zh-CN" dirty="0" smtClean="0"/>
              <a:t>+</a:t>
            </a:r>
            <a:r>
              <a:rPr lang="zh-CN" altLang="en-US" dirty="0" smtClean="0"/>
              <a:t>学生</a:t>
            </a: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03AC06B4-D6B5-42FC-A537-699DC6D42B5A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03AC06B4-D6B5-42FC-A537-699DC6D42B5A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03AC06B4-D6B5-42FC-A537-699DC6D42B5A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18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抓图</a:t>
            </a:r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8C86F5BB-51A9-437D-BE60-4DD167D7855C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20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抓图</a:t>
            </a:r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抓图</a:t>
            </a:r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dirty="0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234FB1E5-ABFC-48C0-A213-17018E83AD81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640E4B98-5D0B-4733-8A81-4498B1BACA74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dirty="0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234FB1E5-ABFC-48C0-A213-17018E83AD81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dirty="0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234FB1E5-ABFC-48C0-A213-17018E83AD81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F8731AB9-FB8B-40AB-94F9-F7638667DDB6}" type="slidenum">
              <a:rPr lang="zh-CN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1309D2-CABA-4059-847D-A264869C82A7}" type="slidenum">
              <a:rPr lang="zh-CN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3A12-4061-424B-A1EE-EF624185B1A5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5FC6-A430-486B-B976-EB9AA0771A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970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F222-50E4-4C33-BAB3-0F4D6F708E6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0B2F-9B23-4A75-A4B8-4E5FCB4B26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977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E6A1-95F9-4000-ADB6-37B45003133F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DD87-C8EE-4083-A59C-B5364A857B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20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9895-48AE-492E-9F59-0DA6784D89A3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4C6C-F35B-4B4C-AD71-4A67DFB7F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68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610225" y="134938"/>
            <a:ext cx="34290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环保酵素救地球</a:t>
            </a:r>
          </a:p>
        </p:txBody>
      </p:sp>
      <p:pic>
        <p:nvPicPr>
          <p:cNvPr id="4" name="Picture 9" descr="C:\Documents and Settings\Administrator\桌面\新建文件夹 (2)\LOGO白副本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769"/>
          <a:stretch>
            <a:fillRect/>
          </a:stretch>
        </p:blipFill>
        <p:spPr bwMode="auto">
          <a:xfrm>
            <a:off x="177800" y="169863"/>
            <a:ext cx="533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36513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71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AAFC-E1CE-46CC-AE1A-74411BA7BF59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0F01-1F6C-4F97-91E7-DAFB1534CE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86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08C-63F7-4C32-8074-34C7A4344F73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1A1F-F968-4C16-A6E4-08A7B99DA1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946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0644-33BD-496E-B257-19DE6976F56C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56B6-D7D7-4AFB-B162-9378A7FA93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947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BDD8-FA02-4CD1-9A4A-59A656D21E25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BDDC-8A43-4D64-A42A-693D1EFE93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338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818D-014D-420B-8C77-AC2FD167219E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8FBE-F5BA-4AE8-8122-F3466AF867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8876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2EE3-C682-4DE5-AC03-E25E1410B1A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C3D1-0DDB-4109-B3EC-26A01799F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48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10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1388-4562-4142-BB70-E00FB8B52F3A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C7AF0-6E24-4368-AE4F-4521B90BF7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09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07E8-080C-4462-94E2-BE4FAE99A73F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948B-9E62-4699-85C1-2B59B5CFA2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080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1602-3C85-4FCC-8654-451B0D87CDD9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1C96-9191-4AC3-B6FA-6656F14080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377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AF3D-3DCD-42C8-984F-269EF856A27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9816-B99E-40C8-AA92-C3ED603363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018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1AA6-57FB-40C3-8C1A-92DC999CB7EA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BF28-FC8E-43F8-803B-9531EFE40F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98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BF63-C6A2-4D1E-871F-07C370D098A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9744-69DF-463D-B0F4-974B87391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736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CD71-5969-452F-A28E-6F174D6E9BC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89CC-4393-41BA-AC8E-24AB6EC4B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75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E7DF-3BD7-407C-9006-7C99E6870581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7CA8-FA27-4558-BE5A-A2D6C8A99B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818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B73E-F1A2-479F-9DCA-C1B0C464292E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4B8B-B145-4941-95A5-01971CAD02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394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8150-BBC5-44BC-BDF9-A0AAFC28830F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90D4-2773-4A41-BCA3-935C9440B2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659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F28644-729E-4556-9493-06902C2596C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96B548-B16F-40E8-8B5C-77FE061045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1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FB3B6F-D04E-4789-B98B-42B832D37479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3C770-BC92-4764-96F5-5182BCF4A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6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9615;&#20445;&#37237;&#32032;-&#25327;&#25937;&#22320;&#29699;-&#20844;&#30410;&#21160;&#30011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:\Documents and Settings\Administrator\桌面\新建文件夹 (2)\LOGO白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769"/>
          <a:stretch>
            <a:fillRect/>
          </a:stretch>
        </p:blipFill>
        <p:spPr bwMode="auto">
          <a:xfrm>
            <a:off x="8310563" y="238125"/>
            <a:ext cx="533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487698" y="4099991"/>
            <a:ext cx="84670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山东省青岛第二十四中学   </a:t>
            </a:r>
            <a:endParaRPr lang="en-US" altLang="zh-CN" sz="2400" b="1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张    静</a:t>
            </a:r>
            <a:endParaRPr lang="en-US" altLang="zh-CN" sz="2400" b="1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2016.10.12</a:t>
            </a:r>
            <a:endParaRPr lang="en-US" altLang="zh-CN" sz="2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6" name="Picture 6" descr="C:\Users\zhsj\Documents\2016-7-12深圳会议\素材\保酵素宣高清推广图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7" t="4511" r="5282" b="5875"/>
          <a:stretch/>
        </p:blipFill>
        <p:spPr bwMode="auto">
          <a:xfrm>
            <a:off x="93133" y="93132"/>
            <a:ext cx="3962393" cy="55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200" y="1082527"/>
            <a:ext cx="496482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+PBL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探究学习课程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学案设计与实践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sj\Documents\2016-7-12深圳会议\素材\去油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211" y="846360"/>
            <a:ext cx="7046996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矩形 8"/>
          <p:cNvSpPr>
            <a:spLocks noChangeArrowheads="1"/>
          </p:cNvSpPr>
          <p:nvPr/>
        </p:nvSpPr>
        <p:spPr bwMode="auto">
          <a:xfrm>
            <a:off x="937071" y="47625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2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：分解油污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3322235" y="1337734"/>
            <a:ext cx="55399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瞧，这锅咋整呢？</a:t>
            </a: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3599234" y="3960919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涂上酵素渣试试！</a:t>
            </a:r>
          </a:p>
        </p:txBody>
      </p:sp>
      <p:sp>
        <p:nvSpPr>
          <p:cNvPr id="2" name="矩形 1"/>
          <p:cNvSpPr/>
          <p:nvPr/>
        </p:nvSpPr>
        <p:spPr>
          <a:xfrm>
            <a:off x="1794921" y="4949447"/>
            <a:ext cx="6032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放置一夜，用钢丝刷轻松去除大部分污垢！</a:t>
            </a:r>
          </a:p>
        </p:txBody>
      </p:sp>
    </p:spTree>
    <p:extLst>
      <p:ext uri="{BB962C8B-B14F-4D97-AF65-F5344CB8AC3E}">
        <p14:creationId xmlns:p14="http://schemas.microsoft.com/office/powerpoint/2010/main" xmlns="" val="365315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hsj\Documents\2016-7-12深圳会议\素材\数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196" y="784454"/>
            <a:ext cx="422275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矩形 8"/>
          <p:cNvSpPr>
            <a:spLocks noChangeArrowheads="1"/>
          </p:cNvSpPr>
          <p:nvPr/>
        </p:nvSpPr>
        <p:spPr bwMode="auto">
          <a:xfrm>
            <a:off x="891827" y="25400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3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：分解甲醛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044568" y="5004978"/>
            <a:ext cx="513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放环保酵素</a:t>
            </a:r>
            <a:r>
              <a:rPr lang="en-US" altLang="zh-CN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个小时前后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的检测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en-US" altLang="zh-CN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464580" y="4169550"/>
            <a:ext cx="1043658" cy="277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96584" y="4202385"/>
            <a:ext cx="1043658" cy="277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796195" y="1634067"/>
            <a:ext cx="1680815" cy="16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766290" y="1608666"/>
            <a:ext cx="1680815" cy="16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zhsj\Documents\2016-7-12深圳会议\素材\甲醛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36" y="784455"/>
            <a:ext cx="42545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61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8"/>
          <p:cNvSpPr>
            <a:spLocks noChangeArrowheads="1"/>
          </p:cNvSpPr>
          <p:nvPr/>
        </p:nvSpPr>
        <p:spPr bwMode="auto">
          <a:xfrm>
            <a:off x="891827" y="25400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4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：去除农残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8194" name="Picture 2" descr="C:\Users\zhsj\Documents\2016-7-12深圳会议\素材\甲醛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358" y="779990"/>
            <a:ext cx="5396441" cy="48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14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hsj\Documents\2016-7-12深圳会议\素材\余氯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747894" y="852265"/>
            <a:ext cx="7871269" cy="39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矩形 8"/>
          <p:cNvSpPr>
            <a:spLocks noChangeArrowheads="1"/>
          </p:cNvSpPr>
          <p:nvPr/>
        </p:nvSpPr>
        <p:spPr bwMode="auto">
          <a:xfrm>
            <a:off x="891827" y="25400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5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：去除余氯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867" y="3684324"/>
            <a:ext cx="17589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2533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8"/>
          <p:cNvSpPr>
            <a:spLocks noChangeArrowheads="1"/>
          </p:cNvSpPr>
          <p:nvPr/>
        </p:nvSpPr>
        <p:spPr bwMode="auto">
          <a:xfrm>
            <a:off x="891827" y="25400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6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：改良土壤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11266" name="Picture 2" descr="C:\Users\zhsj\Documents\2016-7-12深圳会议\素材\耕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550" y="747181"/>
            <a:ext cx="5759450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297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8"/>
          <p:cNvSpPr>
            <a:spLocks noChangeArrowheads="1"/>
          </p:cNvSpPr>
          <p:nvPr/>
        </p:nvSpPr>
        <p:spPr bwMode="auto">
          <a:xfrm>
            <a:off x="891827" y="25400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6</a:t>
            </a: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：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改良土壤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10243" name="Picture 3" descr="C:\Users\zhsj\Documents\2016-7-12深圳会议\素材\菜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891" y="760280"/>
            <a:ext cx="6232707" cy="48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8201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8"/>
          <p:cNvSpPr>
            <a:spLocks noChangeArrowheads="1"/>
          </p:cNvSpPr>
          <p:nvPr/>
        </p:nvSpPr>
        <p:spPr bwMode="auto">
          <a:xfrm>
            <a:off x="3411609" y="25400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宣传推广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4098" name="Picture 2" descr="C:\Users\zhsj\Documents\2016-7-12深圳会议\素材\宣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025" y="731000"/>
            <a:ext cx="6073775" cy="49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988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8"/>
          <p:cNvSpPr>
            <a:spLocks noChangeArrowheads="1"/>
          </p:cNvSpPr>
          <p:nvPr/>
        </p:nvSpPr>
        <p:spPr bwMode="auto">
          <a:xfrm>
            <a:off x="3411609" y="25400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宣传推广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xmlns="" val="4039311505"/>
              </p:ext>
            </p:extLst>
          </p:nvPr>
        </p:nvGraphicFramePr>
        <p:xfrm>
          <a:off x="1410539" y="1100667"/>
          <a:ext cx="6592888" cy="380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4345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459008" y="14288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探究资源与工具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672" y="3637137"/>
            <a:ext cx="1809578" cy="18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873093" y="821267"/>
            <a:ext cx="3895821" cy="2337436"/>
            <a:chOff x="407988" y="2312057"/>
            <a:chExt cx="3393398" cy="209801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8" y="2312057"/>
              <a:ext cx="1505479" cy="209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443" y="2312057"/>
              <a:ext cx="1504943" cy="209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1" y="845583"/>
            <a:ext cx="4106334" cy="25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34" y="3442396"/>
            <a:ext cx="4106334" cy="22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456" y="3620203"/>
            <a:ext cx="2100739" cy="19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31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55538" y="0"/>
            <a:ext cx="4823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互联网应用</a:t>
            </a:r>
            <a:r>
              <a:rPr lang="en-US" altLang="zh-CN" b="1" dirty="0" smtClean="0">
                <a:solidFill>
                  <a:srgbClr val="FFC000"/>
                </a:solidFill>
                <a:ea typeface="微软雅黑" pitchFamily="34" charset="-122"/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合作学习日志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779329"/>
            <a:ext cx="5562600" cy="475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779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1"/>
          <p:cNvSpPr>
            <a:spLocks noChangeArrowheads="1"/>
          </p:cNvSpPr>
          <p:nvPr/>
        </p:nvSpPr>
        <p:spPr bwMode="auto">
          <a:xfrm>
            <a:off x="3481329" y="31221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问题情境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434" y="806450"/>
            <a:ext cx="6781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004" y="761350"/>
            <a:ext cx="6332671" cy="467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965908" y="0"/>
            <a:ext cx="4003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互联网应用</a:t>
            </a:r>
            <a:r>
              <a:rPr lang="en-US" altLang="zh-CN" b="1" dirty="0" smtClean="0">
                <a:solidFill>
                  <a:srgbClr val="FFC000"/>
                </a:solidFill>
                <a:ea typeface="微软雅黑" pitchFamily="34" charset="-122"/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作业批改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3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65908" y="0"/>
            <a:ext cx="4003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互联网应用</a:t>
            </a:r>
            <a:r>
              <a:rPr lang="en-US" altLang="zh-CN" b="1" dirty="0" smtClean="0">
                <a:solidFill>
                  <a:srgbClr val="FFC000"/>
                </a:solidFill>
                <a:ea typeface="微软雅黑" pitchFamily="34" charset="-122"/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作业展示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1" y="781028"/>
            <a:ext cx="8170332" cy="47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062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55538" y="0"/>
            <a:ext cx="359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互联网应用</a:t>
            </a:r>
            <a:r>
              <a:rPr lang="en-US" altLang="zh-CN" b="1" dirty="0" smtClean="0">
                <a:solidFill>
                  <a:srgbClr val="FFC000"/>
                </a:solidFill>
                <a:ea typeface="微软雅黑" pitchFamily="34" charset="-122"/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讨论室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783439"/>
            <a:ext cx="5791200" cy="49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779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48914" y="1428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C000"/>
                </a:solidFill>
                <a:ea typeface="微软雅黑" pitchFamily="34" charset="-122"/>
              </a:rPr>
              <a:t>探究中创新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500188" y="4708525"/>
            <a:ext cx="1471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latin typeface="Arial" pitchFamily="34" charset="0"/>
              </a:rPr>
              <a:t>蔬果酵素</a:t>
            </a:r>
            <a:endParaRPr lang="en-US" altLang="zh-CN" sz="20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Arial" pitchFamily="34" charset="0"/>
              </a:rPr>
              <a:t>日常清洁</a:t>
            </a:r>
            <a:endParaRPr lang="en-US" altLang="zh-CN" sz="20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Arial" pitchFamily="34" charset="0"/>
              </a:rPr>
              <a:t>物美价廉</a:t>
            </a:r>
            <a:r>
              <a:rPr lang="zh-CN" altLang="en-US" sz="1800" dirty="0">
                <a:latin typeface="Arial" pitchFamily="34" charset="0"/>
              </a:rPr>
              <a:t>   </a:t>
            </a:r>
            <a:endParaRPr lang="en-US" altLang="zh-CN" sz="1800" dirty="0">
              <a:latin typeface="Arial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068762" y="4828834"/>
            <a:ext cx="139446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latin typeface="Arial" pitchFamily="34" charset="0"/>
              </a:rPr>
              <a:t>玫瑰酵素</a:t>
            </a:r>
            <a:endParaRPr lang="en-US" altLang="zh-CN" sz="20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latin typeface="Arial" pitchFamily="34" charset="0"/>
              </a:rPr>
              <a:t>护肤美容</a:t>
            </a:r>
            <a:r>
              <a:rPr lang="zh-CN" altLang="en-US" sz="1800" dirty="0" smtClean="0">
                <a:latin typeface="Arial" pitchFamily="34" charset="0"/>
              </a:rPr>
              <a:t>   </a:t>
            </a:r>
            <a:endParaRPr lang="en-US" altLang="zh-CN" sz="1800" dirty="0">
              <a:latin typeface="Arial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100239" y="4794250"/>
            <a:ext cx="292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Arial" pitchFamily="34" charset="0"/>
              </a:rPr>
              <a:t>无患子酵素，富含皂角</a:t>
            </a:r>
            <a:endParaRPr lang="en-US" altLang="zh-CN" sz="20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Arial" pitchFamily="34" charset="0"/>
              </a:rPr>
              <a:t>天然洗涤剂，泡沫丰富</a:t>
            </a:r>
            <a:r>
              <a:rPr lang="zh-CN" altLang="en-US" sz="1800" dirty="0">
                <a:latin typeface="Arial" pitchFamily="34" charset="0"/>
              </a:rPr>
              <a:t>   </a:t>
            </a:r>
            <a:endParaRPr lang="en-US" altLang="zh-CN" sz="1800" dirty="0">
              <a:latin typeface="Arial" pitchFamily="34" charset="0"/>
            </a:endParaRPr>
          </a:p>
        </p:txBody>
      </p:sp>
      <p:pic>
        <p:nvPicPr>
          <p:cNvPr id="5122" name="Picture 2" descr="C:\Users\zhsj\Documents\2016-7-12深圳会议\素材\各种酵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" y="730250"/>
            <a:ext cx="7628467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5770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48914" y="1428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C000"/>
                </a:solidFill>
                <a:ea typeface="微软雅黑" pitchFamily="34" charset="-122"/>
              </a:rPr>
              <a:t>探究中创新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6146" name="Picture 2" descr="C:\Users\zhsj\Documents\2016-7-12深圳会议\素材\苹果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91" y="794807"/>
            <a:ext cx="5083176" cy="48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hsj\Documents\2016-7-12深圳会议\素材\手提袋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647"/>
          <a:stretch/>
        </p:blipFill>
        <p:spPr bwMode="auto">
          <a:xfrm>
            <a:off x="5748867" y="794807"/>
            <a:ext cx="2923263" cy="48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7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8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575470" y="4177793"/>
            <a:ext cx="4230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小酵素 大能量</a:t>
            </a:r>
          </a:p>
        </p:txBody>
      </p:sp>
      <p:pic>
        <p:nvPicPr>
          <p:cNvPr id="6" name="Picture 2" descr="C:\Users\zhsj\Documents\2016-7-12深圳会议\素材\环保酵素救地球行动-志愿者qq群二维码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" t="8877" r="4380"/>
          <a:stretch/>
        </p:blipFill>
        <p:spPr bwMode="auto">
          <a:xfrm>
            <a:off x="5010944" y="169022"/>
            <a:ext cx="3352800" cy="45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70" y="169022"/>
            <a:ext cx="3413534" cy="35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406497" y="14288"/>
            <a:ext cx="1826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设计思路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4" name="Picture 6" descr="环保酵素救地球行动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4"/>
          <a:stretch>
            <a:fillRect/>
          </a:stretch>
        </p:blipFill>
        <p:spPr bwMode="auto">
          <a:xfrm>
            <a:off x="293501" y="823776"/>
            <a:ext cx="8527520" cy="443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2670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01" y="1825097"/>
            <a:ext cx="21796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76902" y="48153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探究目标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1834211610"/>
              </p:ext>
            </p:extLst>
          </p:nvPr>
        </p:nvGraphicFramePr>
        <p:xfrm>
          <a:off x="2430468" y="8829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103063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303906" y="14288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探究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准备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1026" name="Picture 2" descr="C:\Users\zhsj\Documents\2016-7-12深圳会议\素材\准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468" y="798509"/>
            <a:ext cx="7201272" cy="47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303906" y="14288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探究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准备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2648835880"/>
              </p:ext>
            </p:extLst>
          </p:nvPr>
        </p:nvGraphicFramePr>
        <p:xfrm>
          <a:off x="1016000" y="897465"/>
          <a:ext cx="7247467" cy="393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8600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95350" y="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C000"/>
                </a:solidFill>
                <a:ea typeface="微软雅黑" pitchFamily="34" charset="-122"/>
              </a:rPr>
              <a:t>探究任务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737" y="764004"/>
            <a:ext cx="5367337" cy="47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887575" y="33868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C000"/>
                </a:solidFill>
                <a:ea typeface="微软雅黑" pitchFamily="34" charset="-122"/>
              </a:rPr>
              <a:t>学生自制酵素</a:t>
            </a:r>
            <a:endParaRPr lang="en-US" altLang="zh-CN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pic>
        <p:nvPicPr>
          <p:cNvPr id="2050" name="Picture 2" descr="C:\Users\zhsj\Documents\2016-7-12深圳会议\素材\自制酵素集锦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48" y="784225"/>
            <a:ext cx="4963054" cy="48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hsj\Documents\2016-7-12深圳会议\素材\自制酵素集锦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559" y="784225"/>
            <a:ext cx="3516312" cy="48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42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8"/>
          <p:cNvSpPr>
            <a:spLocks noChangeArrowheads="1"/>
          </p:cNvSpPr>
          <p:nvPr/>
        </p:nvSpPr>
        <p:spPr bwMode="auto">
          <a:xfrm>
            <a:off x="937071" y="47625"/>
            <a:ext cx="36503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实验</a:t>
            </a:r>
            <a:r>
              <a:rPr lang="en-US" altLang="zh-CN" sz="3600" b="1" dirty="0" smtClean="0">
                <a:solidFill>
                  <a:srgbClr val="FFC000"/>
                </a:solidFill>
                <a:ea typeface="微软雅黑" pitchFamily="34" charset="-122"/>
              </a:rPr>
              <a:t>1</a:t>
            </a:r>
            <a:r>
              <a:rPr lang="zh-CN" altLang="en-US" sz="3600" b="1" dirty="0">
                <a:solidFill>
                  <a:srgbClr val="FFC000"/>
                </a:solidFill>
                <a:ea typeface="微软雅黑" pitchFamily="34" charset="-122"/>
              </a:rPr>
              <a:t>：净化水质</a:t>
            </a:r>
            <a:endParaRPr lang="en-US" altLang="zh-CN" sz="3600" b="1" dirty="0">
              <a:solidFill>
                <a:srgbClr val="FFC000"/>
              </a:solidFill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44702" y="3770866"/>
            <a:ext cx="3110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从实验室</a:t>
            </a:r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到校园池塘</a:t>
            </a:r>
            <a:endParaRPr lang="en-US" altLang="zh-CN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净化大自然里的水！</a:t>
            </a:r>
          </a:p>
        </p:txBody>
      </p:sp>
      <p:sp>
        <p:nvSpPr>
          <p:cNvPr id="3" name="矩形 2"/>
          <p:cNvSpPr/>
          <p:nvPr/>
        </p:nvSpPr>
        <p:spPr>
          <a:xfrm>
            <a:off x="5246778" y="1406144"/>
            <a:ext cx="3897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同样的污水</a:t>
            </a:r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酵素一周后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</a:t>
            </a:r>
            <a:r>
              <a:rPr lang="zh-CN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清澈了！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zhsj\Documents\2016-7-12深圳会议\素材\净化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071" y="900783"/>
            <a:ext cx="422275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109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430</Words>
  <Application>Microsoft Office PowerPoint</Application>
  <PresentationFormat>全屏显示(16:10)</PresentationFormat>
  <Paragraphs>93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3_Office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锐普PPT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锐普</dc:creator>
  <cp:lastModifiedBy>hp</cp:lastModifiedBy>
  <cp:revision>364</cp:revision>
  <dcterms:created xsi:type="dcterms:W3CDTF">2009-08-22T03:39:14Z</dcterms:created>
  <dcterms:modified xsi:type="dcterms:W3CDTF">2016-10-24T07:44:40Z</dcterms:modified>
</cp:coreProperties>
</file>