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slides/slide89.xml" ContentType="application/vnd.openxmlformats-officedocument.presentationml.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97"/>
  </p:notesMasterIdLst>
  <p:handoutMasterIdLst>
    <p:handoutMasterId r:id="rId98"/>
  </p:handoutMasterIdLst>
  <p:sldIdLst>
    <p:sldId id="256" r:id="rId2"/>
    <p:sldId id="445" r:id="rId3"/>
    <p:sldId id="446" r:id="rId4"/>
    <p:sldId id="447" r:id="rId5"/>
    <p:sldId id="480" r:id="rId6"/>
    <p:sldId id="448" r:id="rId7"/>
    <p:sldId id="449" r:id="rId8"/>
    <p:sldId id="450" r:id="rId9"/>
    <p:sldId id="261" r:id="rId10"/>
    <p:sldId id="263" r:id="rId11"/>
    <p:sldId id="258" r:id="rId12"/>
    <p:sldId id="355" r:id="rId13"/>
    <p:sldId id="451" r:id="rId14"/>
    <p:sldId id="452" r:id="rId15"/>
    <p:sldId id="453" r:id="rId16"/>
    <p:sldId id="454" r:id="rId17"/>
    <p:sldId id="455" r:id="rId18"/>
    <p:sldId id="456" r:id="rId19"/>
    <p:sldId id="457" r:id="rId20"/>
    <p:sldId id="459" r:id="rId21"/>
    <p:sldId id="678" r:id="rId22"/>
    <p:sldId id="346" r:id="rId23"/>
    <p:sldId id="259" r:id="rId24"/>
    <p:sldId id="257" r:id="rId25"/>
    <p:sldId id="460" r:id="rId26"/>
    <p:sldId id="264" r:id="rId27"/>
    <p:sldId id="265" r:id="rId28"/>
    <p:sldId id="262" r:id="rId29"/>
    <p:sldId id="266" r:id="rId30"/>
    <p:sldId id="268" r:id="rId31"/>
    <p:sldId id="376" r:id="rId32"/>
    <p:sldId id="461" r:id="rId33"/>
    <p:sldId id="409" r:id="rId34"/>
    <p:sldId id="462" r:id="rId35"/>
    <p:sldId id="463" r:id="rId36"/>
    <p:sldId id="464" r:id="rId37"/>
    <p:sldId id="414" r:id="rId38"/>
    <p:sldId id="467" r:id="rId39"/>
    <p:sldId id="465" r:id="rId40"/>
    <p:sldId id="466" r:id="rId41"/>
    <p:sldId id="655" r:id="rId42"/>
    <p:sldId id="656" r:id="rId43"/>
    <p:sldId id="657" r:id="rId44"/>
    <p:sldId id="658" r:id="rId45"/>
    <p:sldId id="659" r:id="rId46"/>
    <p:sldId id="660" r:id="rId47"/>
    <p:sldId id="661" r:id="rId48"/>
    <p:sldId id="662" r:id="rId49"/>
    <p:sldId id="663" r:id="rId50"/>
    <p:sldId id="664" r:id="rId51"/>
    <p:sldId id="638" r:id="rId52"/>
    <p:sldId id="639" r:id="rId53"/>
    <p:sldId id="640" r:id="rId54"/>
    <p:sldId id="643" r:id="rId55"/>
    <p:sldId id="644" r:id="rId56"/>
    <p:sldId id="546" r:id="rId57"/>
    <p:sldId id="547" r:id="rId58"/>
    <p:sldId id="548" r:id="rId59"/>
    <p:sldId id="509" r:id="rId60"/>
    <p:sldId id="488" r:id="rId61"/>
    <p:sldId id="686" r:id="rId62"/>
    <p:sldId id="606" r:id="rId63"/>
    <p:sldId id="680" r:id="rId64"/>
    <p:sldId id="604" r:id="rId65"/>
    <p:sldId id="609" r:id="rId66"/>
    <p:sldId id="683" r:id="rId67"/>
    <p:sldId id="684" r:id="rId68"/>
    <p:sldId id="685" r:id="rId69"/>
    <p:sldId id="613" r:id="rId70"/>
    <p:sldId id="554" r:id="rId71"/>
    <p:sldId id="555" r:id="rId72"/>
    <p:sldId id="597" r:id="rId73"/>
    <p:sldId id="566" r:id="rId74"/>
    <p:sldId id="567" r:id="rId75"/>
    <p:sldId id="568" r:id="rId76"/>
    <p:sldId id="569" r:id="rId77"/>
    <p:sldId id="570" r:id="rId78"/>
    <p:sldId id="571" r:id="rId79"/>
    <p:sldId id="572" r:id="rId80"/>
    <p:sldId id="573" r:id="rId81"/>
    <p:sldId id="574" r:id="rId82"/>
    <p:sldId id="575" r:id="rId83"/>
    <p:sldId id="576" r:id="rId84"/>
    <p:sldId id="580" r:id="rId85"/>
    <p:sldId id="581" r:id="rId86"/>
    <p:sldId id="676" r:id="rId87"/>
    <p:sldId id="677" r:id="rId88"/>
    <p:sldId id="614" r:id="rId89"/>
    <p:sldId id="687" r:id="rId90"/>
    <p:sldId id="688" r:id="rId91"/>
    <p:sldId id="615" r:id="rId92"/>
    <p:sldId id="503" r:id="rId93"/>
    <p:sldId id="404" r:id="rId94"/>
    <p:sldId id="654" r:id="rId95"/>
    <p:sldId id="478" r:id="rId96"/>
  </p:sldIdLst>
  <p:sldSz cx="9144000" cy="5143500" type="screen16x9"/>
  <p:notesSz cx="7099300" cy="102362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390" autoAdjust="0"/>
    <p:restoredTop sz="92557" autoAdjust="0"/>
  </p:normalViewPr>
  <p:slideViewPr>
    <p:cSldViewPr>
      <p:cViewPr>
        <p:scale>
          <a:sx n="80" d="100"/>
          <a:sy n="80" d="100"/>
        </p:scale>
        <p:origin x="-1248" y="-198"/>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2566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EAFF2-11BA-4CE3-BBC0-5B9013624E2D}"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zh-CN" altLang="en-US"/>
        </a:p>
      </dgm:t>
    </dgm:pt>
    <dgm:pt modelId="{63FA3735-4628-4CD4-A664-AFEF0606B0CD}">
      <dgm:prSet custT="1"/>
      <dgm:spPr/>
      <dgm:t>
        <a:bodyPr/>
        <a:lstStyle/>
        <a:p>
          <a:pPr rtl="0"/>
          <a:r>
            <a:rPr lang="zh-CN" altLang="en-US" sz="2000" b="1" dirty="0" smtClean="0"/>
            <a:t>高效清晰的沟通能力</a:t>
          </a:r>
          <a:endParaRPr lang="zh-CN" altLang="en-US" sz="2000" dirty="0"/>
        </a:p>
      </dgm:t>
    </dgm:pt>
    <dgm:pt modelId="{061B1478-3C9E-47AE-96FF-F146040BA155}" type="parTrans" cxnId="{AD100154-21FE-43B2-8154-9248223FFE55}">
      <dgm:prSet/>
      <dgm:spPr/>
      <dgm:t>
        <a:bodyPr/>
        <a:lstStyle/>
        <a:p>
          <a:endParaRPr lang="zh-CN" altLang="en-US"/>
        </a:p>
      </dgm:t>
    </dgm:pt>
    <dgm:pt modelId="{06810B33-213E-4284-BCEE-5D9145A253A2}" type="sibTrans" cxnId="{AD100154-21FE-43B2-8154-9248223FFE55}">
      <dgm:prSet/>
      <dgm:spPr/>
      <dgm:t>
        <a:bodyPr/>
        <a:lstStyle/>
        <a:p>
          <a:endParaRPr lang="zh-CN" altLang="en-US"/>
        </a:p>
      </dgm:t>
    </dgm:pt>
    <dgm:pt modelId="{358E7489-363E-43A7-99C8-B96A111669AD}">
      <dgm:prSet custT="1"/>
      <dgm:spPr/>
      <dgm:t>
        <a:bodyPr/>
        <a:lstStyle/>
        <a:p>
          <a:pPr algn="l" rtl="0"/>
          <a:r>
            <a:rPr lang="zh-CN" altLang="en-US" sz="1600" dirty="0" smtClean="0"/>
            <a:t>有效的利用口头、书面甚至非语言的沟通技巧来清晰的表达思想和观点</a:t>
          </a:r>
          <a:endParaRPr lang="zh-CN" altLang="en-US" sz="1600" dirty="0"/>
        </a:p>
      </dgm:t>
    </dgm:pt>
    <dgm:pt modelId="{3CE5CBAA-0794-4FB5-A949-903BBE885418}" type="parTrans" cxnId="{7EB4E5B2-B241-412A-9E21-A2410E369167}">
      <dgm:prSet/>
      <dgm:spPr/>
      <dgm:t>
        <a:bodyPr/>
        <a:lstStyle/>
        <a:p>
          <a:endParaRPr lang="zh-CN" altLang="en-US"/>
        </a:p>
      </dgm:t>
    </dgm:pt>
    <dgm:pt modelId="{668210BF-53D0-4D15-9276-B89D0FE806C9}" type="sibTrans" cxnId="{7EB4E5B2-B241-412A-9E21-A2410E369167}">
      <dgm:prSet/>
      <dgm:spPr/>
      <dgm:t>
        <a:bodyPr/>
        <a:lstStyle/>
        <a:p>
          <a:endParaRPr lang="zh-CN" altLang="en-US"/>
        </a:p>
      </dgm:t>
    </dgm:pt>
    <dgm:pt modelId="{6951E41F-E4CD-4069-853A-E93A54DDD1CD}">
      <dgm:prSet custT="1"/>
      <dgm:spPr/>
      <dgm:t>
        <a:bodyPr/>
        <a:lstStyle/>
        <a:p>
          <a:pPr algn="l" rtl="0"/>
          <a:r>
            <a:rPr lang="zh-CN" altLang="en-US" sz="1600" dirty="0" smtClean="0"/>
            <a:t>能够有效倾听深层意图，包括知识、价值观、态度、目的等</a:t>
          </a:r>
          <a:endParaRPr lang="zh-CN" altLang="en-US" sz="1600" dirty="0"/>
        </a:p>
      </dgm:t>
    </dgm:pt>
    <dgm:pt modelId="{1431B37C-0896-406E-B1C5-B3273AC7FBC3}" type="parTrans" cxnId="{2E516425-9212-4347-9889-733864664F59}">
      <dgm:prSet/>
      <dgm:spPr/>
      <dgm:t>
        <a:bodyPr/>
        <a:lstStyle/>
        <a:p>
          <a:endParaRPr lang="zh-CN" altLang="en-US"/>
        </a:p>
      </dgm:t>
    </dgm:pt>
    <dgm:pt modelId="{5CCEE821-277B-42D2-B8F3-04512A786FBA}" type="sibTrans" cxnId="{2E516425-9212-4347-9889-733864664F59}">
      <dgm:prSet/>
      <dgm:spPr/>
      <dgm:t>
        <a:bodyPr/>
        <a:lstStyle/>
        <a:p>
          <a:endParaRPr lang="zh-CN" altLang="en-US"/>
        </a:p>
      </dgm:t>
    </dgm:pt>
    <dgm:pt modelId="{3D5EED06-96AA-47CB-BE18-0EB7565B2B60}">
      <dgm:prSet custT="1"/>
      <dgm:spPr/>
      <dgm:t>
        <a:bodyPr/>
        <a:lstStyle/>
        <a:p>
          <a:pPr algn="l" rtl="0"/>
          <a:r>
            <a:rPr lang="zh-CN" altLang="en-US" sz="1600" dirty="0" smtClean="0"/>
            <a:t>会使用各种沟通手段，例如通知、指导、激励、说服等</a:t>
          </a:r>
          <a:endParaRPr lang="zh-CN" altLang="en-US" sz="1600" dirty="0"/>
        </a:p>
      </dgm:t>
    </dgm:pt>
    <dgm:pt modelId="{C02F98EB-61B9-47D6-B71B-B87BDDBD0898}" type="parTrans" cxnId="{269BC323-09E3-4C50-B047-38A1861F9FEC}">
      <dgm:prSet/>
      <dgm:spPr/>
      <dgm:t>
        <a:bodyPr/>
        <a:lstStyle/>
        <a:p>
          <a:endParaRPr lang="zh-CN" altLang="en-US"/>
        </a:p>
      </dgm:t>
    </dgm:pt>
    <dgm:pt modelId="{65CCA336-396F-45E2-829A-5555BE195B49}" type="sibTrans" cxnId="{269BC323-09E3-4C50-B047-38A1861F9FEC}">
      <dgm:prSet/>
      <dgm:spPr/>
      <dgm:t>
        <a:bodyPr/>
        <a:lstStyle/>
        <a:p>
          <a:endParaRPr lang="zh-CN" altLang="en-US"/>
        </a:p>
      </dgm:t>
    </dgm:pt>
    <dgm:pt modelId="{AAD9EDCE-026C-4122-93B6-04223622A80C}">
      <dgm:prSet custT="1"/>
      <dgm:spPr/>
      <dgm:t>
        <a:bodyPr/>
        <a:lstStyle/>
        <a:p>
          <a:pPr algn="l" rtl="0"/>
          <a:r>
            <a:rPr lang="zh-CN" altLang="en-US" sz="1600" dirty="0" smtClean="0"/>
            <a:t>会使用多种媒体、信息以及通信技术，并知道如何评估其影响及有效性</a:t>
          </a:r>
          <a:endParaRPr lang="zh-CN" altLang="en-US" sz="1600" dirty="0"/>
        </a:p>
      </dgm:t>
    </dgm:pt>
    <dgm:pt modelId="{125167BD-FDAA-4282-8D96-56BC4BF3E210}" type="parTrans" cxnId="{4B3173F8-4690-4AC3-A1FD-4D6EFC7D408A}">
      <dgm:prSet/>
      <dgm:spPr/>
      <dgm:t>
        <a:bodyPr/>
        <a:lstStyle/>
        <a:p>
          <a:endParaRPr lang="zh-CN" altLang="en-US"/>
        </a:p>
      </dgm:t>
    </dgm:pt>
    <dgm:pt modelId="{1C9ED7F6-547E-47AB-B06B-1350C1A33F72}" type="sibTrans" cxnId="{4B3173F8-4690-4AC3-A1FD-4D6EFC7D408A}">
      <dgm:prSet/>
      <dgm:spPr/>
      <dgm:t>
        <a:bodyPr/>
        <a:lstStyle/>
        <a:p>
          <a:endParaRPr lang="zh-CN" altLang="en-US"/>
        </a:p>
      </dgm:t>
    </dgm:pt>
    <dgm:pt modelId="{A32AD6D0-A421-4C6C-B3B7-DD4E21FD7B40}">
      <dgm:prSet custT="1"/>
      <dgm:spPr/>
      <dgm:t>
        <a:bodyPr/>
        <a:lstStyle/>
        <a:p>
          <a:pPr algn="l" rtl="0"/>
          <a:r>
            <a:rPr lang="zh-CN" altLang="en-US" sz="1600" dirty="0" smtClean="0"/>
            <a:t>能够跨语言跨文化实行有效沟通</a:t>
          </a:r>
          <a:endParaRPr lang="zh-CN" altLang="en-US" sz="1600" dirty="0"/>
        </a:p>
      </dgm:t>
    </dgm:pt>
    <dgm:pt modelId="{716FDC2B-6FC0-4D70-90D0-568D057F0660}" type="parTrans" cxnId="{C142B909-4904-4D53-B3CE-4E517CF9AC55}">
      <dgm:prSet/>
      <dgm:spPr/>
      <dgm:t>
        <a:bodyPr/>
        <a:lstStyle/>
        <a:p>
          <a:endParaRPr lang="zh-CN" altLang="en-US"/>
        </a:p>
      </dgm:t>
    </dgm:pt>
    <dgm:pt modelId="{680C9716-0848-4FCF-B42B-C2F038F86575}" type="sibTrans" cxnId="{C142B909-4904-4D53-B3CE-4E517CF9AC55}">
      <dgm:prSet/>
      <dgm:spPr/>
      <dgm:t>
        <a:bodyPr/>
        <a:lstStyle/>
        <a:p>
          <a:endParaRPr lang="zh-CN" altLang="en-US"/>
        </a:p>
      </dgm:t>
    </dgm:pt>
    <dgm:pt modelId="{A855F91E-CC0C-428B-9B74-C0B5BD87B572}" type="pres">
      <dgm:prSet presAssocID="{7A8EAFF2-11BA-4CE3-BBC0-5B9013624E2D}" presName="hierChild1" presStyleCnt="0">
        <dgm:presLayoutVars>
          <dgm:orgChart val="1"/>
          <dgm:chPref val="1"/>
          <dgm:dir/>
          <dgm:animOne val="branch"/>
          <dgm:animLvl val="lvl"/>
          <dgm:resizeHandles/>
        </dgm:presLayoutVars>
      </dgm:prSet>
      <dgm:spPr/>
      <dgm:t>
        <a:bodyPr/>
        <a:lstStyle/>
        <a:p>
          <a:endParaRPr lang="zh-CN" altLang="en-US"/>
        </a:p>
      </dgm:t>
    </dgm:pt>
    <dgm:pt modelId="{99224E03-E3DE-490E-81AC-766E5D76D767}" type="pres">
      <dgm:prSet presAssocID="{63FA3735-4628-4CD4-A664-AFEF0606B0CD}" presName="hierRoot1" presStyleCnt="0">
        <dgm:presLayoutVars>
          <dgm:hierBranch val="init"/>
        </dgm:presLayoutVars>
      </dgm:prSet>
      <dgm:spPr/>
    </dgm:pt>
    <dgm:pt modelId="{2A2C4989-81E8-4D2D-90F0-F105FE722672}" type="pres">
      <dgm:prSet presAssocID="{63FA3735-4628-4CD4-A664-AFEF0606B0CD}" presName="rootComposite1" presStyleCnt="0"/>
      <dgm:spPr/>
    </dgm:pt>
    <dgm:pt modelId="{F8231DD4-BD90-4B7D-B634-26F3194D2A32}" type="pres">
      <dgm:prSet presAssocID="{63FA3735-4628-4CD4-A664-AFEF0606B0CD}" presName="rootText1" presStyleLbl="node0" presStyleIdx="0" presStyleCnt="1" custScaleX="178184" custScaleY="141267">
        <dgm:presLayoutVars>
          <dgm:chPref val="3"/>
        </dgm:presLayoutVars>
      </dgm:prSet>
      <dgm:spPr/>
      <dgm:t>
        <a:bodyPr/>
        <a:lstStyle/>
        <a:p>
          <a:endParaRPr lang="zh-CN" altLang="en-US"/>
        </a:p>
      </dgm:t>
    </dgm:pt>
    <dgm:pt modelId="{400E49F8-6CC6-4C8D-A98E-5E22E0E3007B}" type="pres">
      <dgm:prSet presAssocID="{63FA3735-4628-4CD4-A664-AFEF0606B0CD}" presName="rootConnector1" presStyleLbl="node1" presStyleIdx="0" presStyleCnt="0"/>
      <dgm:spPr/>
      <dgm:t>
        <a:bodyPr/>
        <a:lstStyle/>
        <a:p>
          <a:endParaRPr lang="zh-CN" altLang="en-US"/>
        </a:p>
      </dgm:t>
    </dgm:pt>
    <dgm:pt modelId="{40FAD0DD-A19E-46BC-9632-8E77624403FB}" type="pres">
      <dgm:prSet presAssocID="{63FA3735-4628-4CD4-A664-AFEF0606B0CD}" presName="hierChild2" presStyleCnt="0"/>
      <dgm:spPr/>
    </dgm:pt>
    <dgm:pt modelId="{156608D2-E16F-4142-B52F-B0BFCDFC1C5D}" type="pres">
      <dgm:prSet presAssocID="{3CE5CBAA-0794-4FB5-A949-903BBE885418}" presName="Name37" presStyleLbl="parChTrans1D2" presStyleIdx="0" presStyleCnt="5"/>
      <dgm:spPr/>
      <dgm:t>
        <a:bodyPr/>
        <a:lstStyle/>
        <a:p>
          <a:endParaRPr lang="zh-CN" altLang="en-US"/>
        </a:p>
      </dgm:t>
    </dgm:pt>
    <dgm:pt modelId="{3A5BC4C2-8F17-4DCC-89BF-DF34E29199DD}" type="pres">
      <dgm:prSet presAssocID="{358E7489-363E-43A7-99C8-B96A111669AD}" presName="hierRoot2" presStyleCnt="0">
        <dgm:presLayoutVars>
          <dgm:hierBranch val="init"/>
        </dgm:presLayoutVars>
      </dgm:prSet>
      <dgm:spPr/>
    </dgm:pt>
    <dgm:pt modelId="{44A772F7-867D-4290-8C49-8656410CD797}" type="pres">
      <dgm:prSet presAssocID="{358E7489-363E-43A7-99C8-B96A111669AD}" presName="rootComposite" presStyleCnt="0"/>
      <dgm:spPr/>
    </dgm:pt>
    <dgm:pt modelId="{F04E4BFB-86CC-40CB-90C3-43736BC259CE}" type="pres">
      <dgm:prSet presAssocID="{358E7489-363E-43A7-99C8-B96A111669AD}" presName="rootText" presStyleLbl="node2" presStyleIdx="0" presStyleCnt="5" custScaleX="107547" custScaleY="205278">
        <dgm:presLayoutVars>
          <dgm:chPref val="3"/>
        </dgm:presLayoutVars>
      </dgm:prSet>
      <dgm:spPr/>
      <dgm:t>
        <a:bodyPr/>
        <a:lstStyle/>
        <a:p>
          <a:endParaRPr lang="zh-CN" altLang="en-US"/>
        </a:p>
      </dgm:t>
    </dgm:pt>
    <dgm:pt modelId="{E9D9256E-D45A-4270-AC27-5B4B7AAD6827}" type="pres">
      <dgm:prSet presAssocID="{358E7489-363E-43A7-99C8-B96A111669AD}" presName="rootConnector" presStyleLbl="node2" presStyleIdx="0" presStyleCnt="5"/>
      <dgm:spPr/>
      <dgm:t>
        <a:bodyPr/>
        <a:lstStyle/>
        <a:p>
          <a:endParaRPr lang="zh-CN" altLang="en-US"/>
        </a:p>
      </dgm:t>
    </dgm:pt>
    <dgm:pt modelId="{0898C26A-2591-49A3-9F6D-73077726E01B}" type="pres">
      <dgm:prSet presAssocID="{358E7489-363E-43A7-99C8-B96A111669AD}" presName="hierChild4" presStyleCnt="0"/>
      <dgm:spPr/>
    </dgm:pt>
    <dgm:pt modelId="{ACD15529-1A91-4A26-B3BB-0E3E4630DD1F}" type="pres">
      <dgm:prSet presAssocID="{358E7489-363E-43A7-99C8-B96A111669AD}" presName="hierChild5" presStyleCnt="0"/>
      <dgm:spPr/>
    </dgm:pt>
    <dgm:pt modelId="{311F15EE-86F9-4B50-B27F-88DF4667E781}" type="pres">
      <dgm:prSet presAssocID="{1431B37C-0896-406E-B1C5-B3273AC7FBC3}" presName="Name37" presStyleLbl="parChTrans1D2" presStyleIdx="1" presStyleCnt="5"/>
      <dgm:spPr/>
      <dgm:t>
        <a:bodyPr/>
        <a:lstStyle/>
        <a:p>
          <a:endParaRPr lang="zh-CN" altLang="en-US"/>
        </a:p>
      </dgm:t>
    </dgm:pt>
    <dgm:pt modelId="{19208DAB-9DD8-47C1-99F6-DC1C44B3EAD5}" type="pres">
      <dgm:prSet presAssocID="{6951E41F-E4CD-4069-853A-E93A54DDD1CD}" presName="hierRoot2" presStyleCnt="0">
        <dgm:presLayoutVars>
          <dgm:hierBranch val="init"/>
        </dgm:presLayoutVars>
      </dgm:prSet>
      <dgm:spPr/>
    </dgm:pt>
    <dgm:pt modelId="{B02BA65F-399C-484F-B4F9-A076E073192B}" type="pres">
      <dgm:prSet presAssocID="{6951E41F-E4CD-4069-853A-E93A54DDD1CD}" presName="rootComposite" presStyleCnt="0"/>
      <dgm:spPr/>
    </dgm:pt>
    <dgm:pt modelId="{EAE202B5-7482-407F-BAA2-762ED51392DD}" type="pres">
      <dgm:prSet presAssocID="{6951E41F-E4CD-4069-853A-E93A54DDD1CD}" presName="rootText" presStyleLbl="node2" presStyleIdx="1" presStyleCnt="5" custScaleX="107547" custScaleY="205278">
        <dgm:presLayoutVars>
          <dgm:chPref val="3"/>
        </dgm:presLayoutVars>
      </dgm:prSet>
      <dgm:spPr/>
      <dgm:t>
        <a:bodyPr/>
        <a:lstStyle/>
        <a:p>
          <a:endParaRPr lang="zh-CN" altLang="en-US"/>
        </a:p>
      </dgm:t>
    </dgm:pt>
    <dgm:pt modelId="{A6B6127D-424F-4D19-AF0F-1CBFD867891D}" type="pres">
      <dgm:prSet presAssocID="{6951E41F-E4CD-4069-853A-E93A54DDD1CD}" presName="rootConnector" presStyleLbl="node2" presStyleIdx="1" presStyleCnt="5"/>
      <dgm:spPr/>
      <dgm:t>
        <a:bodyPr/>
        <a:lstStyle/>
        <a:p>
          <a:endParaRPr lang="zh-CN" altLang="en-US"/>
        </a:p>
      </dgm:t>
    </dgm:pt>
    <dgm:pt modelId="{65A0FBE4-A538-400F-87A5-491A989FADE3}" type="pres">
      <dgm:prSet presAssocID="{6951E41F-E4CD-4069-853A-E93A54DDD1CD}" presName="hierChild4" presStyleCnt="0"/>
      <dgm:spPr/>
    </dgm:pt>
    <dgm:pt modelId="{6C6FC6EC-43DB-49D2-81CE-A896C2DE9D01}" type="pres">
      <dgm:prSet presAssocID="{6951E41F-E4CD-4069-853A-E93A54DDD1CD}" presName="hierChild5" presStyleCnt="0"/>
      <dgm:spPr/>
    </dgm:pt>
    <dgm:pt modelId="{C422119A-E557-479D-95E2-4BF8773C02DD}" type="pres">
      <dgm:prSet presAssocID="{C02F98EB-61B9-47D6-B71B-B87BDDBD0898}" presName="Name37" presStyleLbl="parChTrans1D2" presStyleIdx="2" presStyleCnt="5"/>
      <dgm:spPr/>
      <dgm:t>
        <a:bodyPr/>
        <a:lstStyle/>
        <a:p>
          <a:endParaRPr lang="zh-CN" altLang="en-US"/>
        </a:p>
      </dgm:t>
    </dgm:pt>
    <dgm:pt modelId="{300229C7-63C4-4E01-B097-600D102B7652}" type="pres">
      <dgm:prSet presAssocID="{3D5EED06-96AA-47CB-BE18-0EB7565B2B60}" presName="hierRoot2" presStyleCnt="0">
        <dgm:presLayoutVars>
          <dgm:hierBranch val="init"/>
        </dgm:presLayoutVars>
      </dgm:prSet>
      <dgm:spPr/>
    </dgm:pt>
    <dgm:pt modelId="{32F38193-BA1A-4011-BD35-528CD2495578}" type="pres">
      <dgm:prSet presAssocID="{3D5EED06-96AA-47CB-BE18-0EB7565B2B60}" presName="rootComposite" presStyleCnt="0"/>
      <dgm:spPr/>
    </dgm:pt>
    <dgm:pt modelId="{3E8BE4DC-D101-4B8A-A125-7B7FA37FE78E}" type="pres">
      <dgm:prSet presAssocID="{3D5EED06-96AA-47CB-BE18-0EB7565B2B60}" presName="rootText" presStyleLbl="node2" presStyleIdx="2" presStyleCnt="5" custScaleX="107547" custScaleY="205278">
        <dgm:presLayoutVars>
          <dgm:chPref val="3"/>
        </dgm:presLayoutVars>
      </dgm:prSet>
      <dgm:spPr/>
      <dgm:t>
        <a:bodyPr/>
        <a:lstStyle/>
        <a:p>
          <a:endParaRPr lang="zh-CN" altLang="en-US"/>
        </a:p>
      </dgm:t>
    </dgm:pt>
    <dgm:pt modelId="{8FC10C3D-506B-4925-B632-925DA76EAE1E}" type="pres">
      <dgm:prSet presAssocID="{3D5EED06-96AA-47CB-BE18-0EB7565B2B60}" presName="rootConnector" presStyleLbl="node2" presStyleIdx="2" presStyleCnt="5"/>
      <dgm:spPr/>
      <dgm:t>
        <a:bodyPr/>
        <a:lstStyle/>
        <a:p>
          <a:endParaRPr lang="zh-CN" altLang="en-US"/>
        </a:p>
      </dgm:t>
    </dgm:pt>
    <dgm:pt modelId="{708D0DAD-2E4B-4EFE-B900-7A6891895AF1}" type="pres">
      <dgm:prSet presAssocID="{3D5EED06-96AA-47CB-BE18-0EB7565B2B60}" presName="hierChild4" presStyleCnt="0"/>
      <dgm:spPr/>
    </dgm:pt>
    <dgm:pt modelId="{C1FD2481-C38A-4733-8217-FFD881613C3F}" type="pres">
      <dgm:prSet presAssocID="{3D5EED06-96AA-47CB-BE18-0EB7565B2B60}" presName="hierChild5" presStyleCnt="0"/>
      <dgm:spPr/>
    </dgm:pt>
    <dgm:pt modelId="{7CCF9B0E-1D17-4F4A-9B89-47AD799453EF}" type="pres">
      <dgm:prSet presAssocID="{125167BD-FDAA-4282-8D96-56BC4BF3E210}" presName="Name37" presStyleLbl="parChTrans1D2" presStyleIdx="3" presStyleCnt="5"/>
      <dgm:spPr/>
      <dgm:t>
        <a:bodyPr/>
        <a:lstStyle/>
        <a:p>
          <a:endParaRPr lang="zh-CN" altLang="en-US"/>
        </a:p>
      </dgm:t>
    </dgm:pt>
    <dgm:pt modelId="{D2505E67-B8A1-4474-97C5-38DEF64F1FE4}" type="pres">
      <dgm:prSet presAssocID="{AAD9EDCE-026C-4122-93B6-04223622A80C}" presName="hierRoot2" presStyleCnt="0">
        <dgm:presLayoutVars>
          <dgm:hierBranch val="init"/>
        </dgm:presLayoutVars>
      </dgm:prSet>
      <dgm:spPr/>
    </dgm:pt>
    <dgm:pt modelId="{2CFC7DB2-9EBC-4187-AEB5-C7A8BC968F41}" type="pres">
      <dgm:prSet presAssocID="{AAD9EDCE-026C-4122-93B6-04223622A80C}" presName="rootComposite" presStyleCnt="0"/>
      <dgm:spPr/>
    </dgm:pt>
    <dgm:pt modelId="{45D6E794-9754-48DC-8995-EE8E0850562A}" type="pres">
      <dgm:prSet presAssocID="{AAD9EDCE-026C-4122-93B6-04223622A80C}" presName="rootText" presStyleLbl="node2" presStyleIdx="3" presStyleCnt="5" custScaleX="107547" custScaleY="205278">
        <dgm:presLayoutVars>
          <dgm:chPref val="3"/>
        </dgm:presLayoutVars>
      </dgm:prSet>
      <dgm:spPr/>
      <dgm:t>
        <a:bodyPr/>
        <a:lstStyle/>
        <a:p>
          <a:endParaRPr lang="zh-CN" altLang="en-US"/>
        </a:p>
      </dgm:t>
    </dgm:pt>
    <dgm:pt modelId="{E4AE4525-D9D3-4E9A-95A1-D6AE4978EA62}" type="pres">
      <dgm:prSet presAssocID="{AAD9EDCE-026C-4122-93B6-04223622A80C}" presName="rootConnector" presStyleLbl="node2" presStyleIdx="3" presStyleCnt="5"/>
      <dgm:spPr/>
      <dgm:t>
        <a:bodyPr/>
        <a:lstStyle/>
        <a:p>
          <a:endParaRPr lang="zh-CN" altLang="en-US"/>
        </a:p>
      </dgm:t>
    </dgm:pt>
    <dgm:pt modelId="{B359064A-DF44-415A-A0C1-CBFB47FFCF4A}" type="pres">
      <dgm:prSet presAssocID="{AAD9EDCE-026C-4122-93B6-04223622A80C}" presName="hierChild4" presStyleCnt="0"/>
      <dgm:spPr/>
    </dgm:pt>
    <dgm:pt modelId="{17B56E20-AB4B-4B92-8F55-8599A12180D1}" type="pres">
      <dgm:prSet presAssocID="{AAD9EDCE-026C-4122-93B6-04223622A80C}" presName="hierChild5" presStyleCnt="0"/>
      <dgm:spPr/>
    </dgm:pt>
    <dgm:pt modelId="{6073FE56-4E6F-4293-85B8-979514809A8F}" type="pres">
      <dgm:prSet presAssocID="{716FDC2B-6FC0-4D70-90D0-568D057F0660}" presName="Name37" presStyleLbl="parChTrans1D2" presStyleIdx="4" presStyleCnt="5"/>
      <dgm:spPr/>
      <dgm:t>
        <a:bodyPr/>
        <a:lstStyle/>
        <a:p>
          <a:endParaRPr lang="zh-CN" altLang="en-US"/>
        </a:p>
      </dgm:t>
    </dgm:pt>
    <dgm:pt modelId="{25C090A6-0312-44F9-B460-EEF05077CE01}" type="pres">
      <dgm:prSet presAssocID="{A32AD6D0-A421-4C6C-B3B7-DD4E21FD7B40}" presName="hierRoot2" presStyleCnt="0">
        <dgm:presLayoutVars>
          <dgm:hierBranch val="init"/>
        </dgm:presLayoutVars>
      </dgm:prSet>
      <dgm:spPr/>
    </dgm:pt>
    <dgm:pt modelId="{2C4E7634-4A28-486D-92B7-1E029C07ABD1}" type="pres">
      <dgm:prSet presAssocID="{A32AD6D0-A421-4C6C-B3B7-DD4E21FD7B40}" presName="rootComposite" presStyleCnt="0"/>
      <dgm:spPr/>
    </dgm:pt>
    <dgm:pt modelId="{56B794D8-A409-4903-BFBC-4248A8AA30EF}" type="pres">
      <dgm:prSet presAssocID="{A32AD6D0-A421-4C6C-B3B7-DD4E21FD7B40}" presName="rootText" presStyleLbl="node2" presStyleIdx="4" presStyleCnt="5" custScaleX="107547" custScaleY="205278">
        <dgm:presLayoutVars>
          <dgm:chPref val="3"/>
        </dgm:presLayoutVars>
      </dgm:prSet>
      <dgm:spPr/>
      <dgm:t>
        <a:bodyPr/>
        <a:lstStyle/>
        <a:p>
          <a:endParaRPr lang="zh-CN" altLang="en-US"/>
        </a:p>
      </dgm:t>
    </dgm:pt>
    <dgm:pt modelId="{F6070C66-B7C1-4203-98A1-79B09C4CA782}" type="pres">
      <dgm:prSet presAssocID="{A32AD6D0-A421-4C6C-B3B7-DD4E21FD7B40}" presName="rootConnector" presStyleLbl="node2" presStyleIdx="4" presStyleCnt="5"/>
      <dgm:spPr/>
      <dgm:t>
        <a:bodyPr/>
        <a:lstStyle/>
        <a:p>
          <a:endParaRPr lang="zh-CN" altLang="en-US"/>
        </a:p>
      </dgm:t>
    </dgm:pt>
    <dgm:pt modelId="{4133B541-AC04-468E-BB37-0E195F77F9CD}" type="pres">
      <dgm:prSet presAssocID="{A32AD6D0-A421-4C6C-B3B7-DD4E21FD7B40}" presName="hierChild4" presStyleCnt="0"/>
      <dgm:spPr/>
    </dgm:pt>
    <dgm:pt modelId="{0BD0CEFD-6D8D-4DF1-8511-BB79C8A0F2B8}" type="pres">
      <dgm:prSet presAssocID="{A32AD6D0-A421-4C6C-B3B7-DD4E21FD7B40}" presName="hierChild5" presStyleCnt="0"/>
      <dgm:spPr/>
    </dgm:pt>
    <dgm:pt modelId="{B9EE3FDA-307B-45CA-A744-90F2AC34E3A1}" type="pres">
      <dgm:prSet presAssocID="{63FA3735-4628-4CD4-A664-AFEF0606B0CD}" presName="hierChild3" presStyleCnt="0"/>
      <dgm:spPr/>
    </dgm:pt>
  </dgm:ptLst>
  <dgm:cxnLst>
    <dgm:cxn modelId="{C142B909-4904-4D53-B3CE-4E517CF9AC55}" srcId="{63FA3735-4628-4CD4-A664-AFEF0606B0CD}" destId="{A32AD6D0-A421-4C6C-B3B7-DD4E21FD7B40}" srcOrd="4" destOrd="0" parTransId="{716FDC2B-6FC0-4D70-90D0-568D057F0660}" sibTransId="{680C9716-0848-4FCF-B42B-C2F038F86575}"/>
    <dgm:cxn modelId="{5D588216-D83A-4FE5-B814-970B3F4400DD}" type="presOf" srcId="{358E7489-363E-43A7-99C8-B96A111669AD}" destId="{F04E4BFB-86CC-40CB-90C3-43736BC259CE}" srcOrd="0" destOrd="0" presId="urn:microsoft.com/office/officeart/2005/8/layout/orgChart1"/>
    <dgm:cxn modelId="{3CA78F20-64FB-44B3-90C9-BD9AEC7CBE3F}" type="presOf" srcId="{125167BD-FDAA-4282-8D96-56BC4BF3E210}" destId="{7CCF9B0E-1D17-4F4A-9B89-47AD799453EF}" srcOrd="0" destOrd="0" presId="urn:microsoft.com/office/officeart/2005/8/layout/orgChart1"/>
    <dgm:cxn modelId="{8DBE0C13-9C73-4CA7-B85A-2B0311B48D0D}" type="presOf" srcId="{7A8EAFF2-11BA-4CE3-BBC0-5B9013624E2D}" destId="{A855F91E-CC0C-428B-9B74-C0B5BD87B572}" srcOrd="0" destOrd="0" presId="urn:microsoft.com/office/officeart/2005/8/layout/orgChart1"/>
    <dgm:cxn modelId="{E2AE668F-C67F-4962-BDEE-52AF3A7C5432}" type="presOf" srcId="{6951E41F-E4CD-4069-853A-E93A54DDD1CD}" destId="{A6B6127D-424F-4D19-AF0F-1CBFD867891D}" srcOrd="1" destOrd="0" presId="urn:microsoft.com/office/officeart/2005/8/layout/orgChart1"/>
    <dgm:cxn modelId="{67D4981C-2519-4373-8F9B-C67FD29B322D}" type="presOf" srcId="{3D5EED06-96AA-47CB-BE18-0EB7565B2B60}" destId="{8FC10C3D-506B-4925-B632-925DA76EAE1E}" srcOrd="1" destOrd="0" presId="urn:microsoft.com/office/officeart/2005/8/layout/orgChart1"/>
    <dgm:cxn modelId="{4B3173F8-4690-4AC3-A1FD-4D6EFC7D408A}" srcId="{63FA3735-4628-4CD4-A664-AFEF0606B0CD}" destId="{AAD9EDCE-026C-4122-93B6-04223622A80C}" srcOrd="3" destOrd="0" parTransId="{125167BD-FDAA-4282-8D96-56BC4BF3E210}" sibTransId="{1C9ED7F6-547E-47AB-B06B-1350C1A33F72}"/>
    <dgm:cxn modelId="{3251F82D-88EE-4F64-86AD-96620342F61A}" type="presOf" srcId="{3D5EED06-96AA-47CB-BE18-0EB7565B2B60}" destId="{3E8BE4DC-D101-4B8A-A125-7B7FA37FE78E}" srcOrd="0" destOrd="0" presId="urn:microsoft.com/office/officeart/2005/8/layout/orgChart1"/>
    <dgm:cxn modelId="{2E516425-9212-4347-9889-733864664F59}" srcId="{63FA3735-4628-4CD4-A664-AFEF0606B0CD}" destId="{6951E41F-E4CD-4069-853A-E93A54DDD1CD}" srcOrd="1" destOrd="0" parTransId="{1431B37C-0896-406E-B1C5-B3273AC7FBC3}" sibTransId="{5CCEE821-277B-42D2-B8F3-04512A786FBA}"/>
    <dgm:cxn modelId="{7EB4E5B2-B241-412A-9E21-A2410E369167}" srcId="{63FA3735-4628-4CD4-A664-AFEF0606B0CD}" destId="{358E7489-363E-43A7-99C8-B96A111669AD}" srcOrd="0" destOrd="0" parTransId="{3CE5CBAA-0794-4FB5-A949-903BBE885418}" sibTransId="{668210BF-53D0-4D15-9276-B89D0FE806C9}"/>
    <dgm:cxn modelId="{BFD51D56-BA0B-421F-80E6-7EB8A599210D}" type="presOf" srcId="{358E7489-363E-43A7-99C8-B96A111669AD}" destId="{E9D9256E-D45A-4270-AC27-5B4B7AAD6827}" srcOrd="1" destOrd="0" presId="urn:microsoft.com/office/officeart/2005/8/layout/orgChart1"/>
    <dgm:cxn modelId="{BCC69E11-EA3D-4D4C-81E0-01065B52F994}" type="presOf" srcId="{C02F98EB-61B9-47D6-B71B-B87BDDBD0898}" destId="{C422119A-E557-479D-95E2-4BF8773C02DD}" srcOrd="0" destOrd="0" presId="urn:microsoft.com/office/officeart/2005/8/layout/orgChart1"/>
    <dgm:cxn modelId="{AD100154-21FE-43B2-8154-9248223FFE55}" srcId="{7A8EAFF2-11BA-4CE3-BBC0-5B9013624E2D}" destId="{63FA3735-4628-4CD4-A664-AFEF0606B0CD}" srcOrd="0" destOrd="0" parTransId="{061B1478-3C9E-47AE-96FF-F146040BA155}" sibTransId="{06810B33-213E-4284-BCEE-5D9145A253A2}"/>
    <dgm:cxn modelId="{EF54E5FD-C1AF-4217-B760-DDEA7E666C66}" type="presOf" srcId="{A32AD6D0-A421-4C6C-B3B7-DD4E21FD7B40}" destId="{F6070C66-B7C1-4203-98A1-79B09C4CA782}" srcOrd="1" destOrd="0" presId="urn:microsoft.com/office/officeart/2005/8/layout/orgChart1"/>
    <dgm:cxn modelId="{EF5B2B9C-F44D-4ACF-B3FD-B62515A68E25}" type="presOf" srcId="{63FA3735-4628-4CD4-A664-AFEF0606B0CD}" destId="{400E49F8-6CC6-4C8D-A98E-5E22E0E3007B}" srcOrd="1" destOrd="0" presId="urn:microsoft.com/office/officeart/2005/8/layout/orgChart1"/>
    <dgm:cxn modelId="{186B307C-8B67-4DC6-9581-8C8DEAD5F85B}" type="presOf" srcId="{AAD9EDCE-026C-4122-93B6-04223622A80C}" destId="{E4AE4525-D9D3-4E9A-95A1-D6AE4978EA62}" srcOrd="1" destOrd="0" presId="urn:microsoft.com/office/officeart/2005/8/layout/orgChart1"/>
    <dgm:cxn modelId="{279628D4-461C-4730-AF53-6E989EFA6897}" type="presOf" srcId="{3CE5CBAA-0794-4FB5-A949-903BBE885418}" destId="{156608D2-E16F-4142-B52F-B0BFCDFC1C5D}" srcOrd="0" destOrd="0" presId="urn:microsoft.com/office/officeart/2005/8/layout/orgChart1"/>
    <dgm:cxn modelId="{75252ABD-4B32-413E-A1C7-2C20041A3EE3}" type="presOf" srcId="{1431B37C-0896-406E-B1C5-B3273AC7FBC3}" destId="{311F15EE-86F9-4B50-B27F-88DF4667E781}" srcOrd="0" destOrd="0" presId="urn:microsoft.com/office/officeart/2005/8/layout/orgChart1"/>
    <dgm:cxn modelId="{7A687153-32F8-4A39-BC34-FB2980A97A56}" type="presOf" srcId="{6951E41F-E4CD-4069-853A-E93A54DDD1CD}" destId="{EAE202B5-7482-407F-BAA2-762ED51392DD}" srcOrd="0" destOrd="0" presId="urn:microsoft.com/office/officeart/2005/8/layout/orgChart1"/>
    <dgm:cxn modelId="{D7A33208-60D4-41CA-A26F-FF17A13C7C53}" type="presOf" srcId="{63FA3735-4628-4CD4-A664-AFEF0606B0CD}" destId="{F8231DD4-BD90-4B7D-B634-26F3194D2A32}" srcOrd="0" destOrd="0" presId="urn:microsoft.com/office/officeart/2005/8/layout/orgChart1"/>
    <dgm:cxn modelId="{269BC323-09E3-4C50-B047-38A1861F9FEC}" srcId="{63FA3735-4628-4CD4-A664-AFEF0606B0CD}" destId="{3D5EED06-96AA-47CB-BE18-0EB7565B2B60}" srcOrd="2" destOrd="0" parTransId="{C02F98EB-61B9-47D6-B71B-B87BDDBD0898}" sibTransId="{65CCA336-396F-45E2-829A-5555BE195B49}"/>
    <dgm:cxn modelId="{132583DA-2B20-4AE0-AA08-8F0870D67BEC}" type="presOf" srcId="{A32AD6D0-A421-4C6C-B3B7-DD4E21FD7B40}" destId="{56B794D8-A409-4903-BFBC-4248A8AA30EF}" srcOrd="0" destOrd="0" presId="urn:microsoft.com/office/officeart/2005/8/layout/orgChart1"/>
    <dgm:cxn modelId="{EA0A2FC2-5BB5-40AF-8D97-FE7B505F307D}" type="presOf" srcId="{716FDC2B-6FC0-4D70-90D0-568D057F0660}" destId="{6073FE56-4E6F-4293-85B8-979514809A8F}" srcOrd="0" destOrd="0" presId="urn:microsoft.com/office/officeart/2005/8/layout/orgChart1"/>
    <dgm:cxn modelId="{C4BB3611-EF5E-4275-8EEF-858C78AAD12F}" type="presOf" srcId="{AAD9EDCE-026C-4122-93B6-04223622A80C}" destId="{45D6E794-9754-48DC-8995-EE8E0850562A}" srcOrd="0" destOrd="0" presId="urn:microsoft.com/office/officeart/2005/8/layout/orgChart1"/>
    <dgm:cxn modelId="{21D93874-4597-4A99-95E9-CF5203DC7C22}" type="presParOf" srcId="{A855F91E-CC0C-428B-9B74-C0B5BD87B572}" destId="{99224E03-E3DE-490E-81AC-766E5D76D767}" srcOrd="0" destOrd="0" presId="urn:microsoft.com/office/officeart/2005/8/layout/orgChart1"/>
    <dgm:cxn modelId="{60E8CD12-536D-4323-AC7C-486C22EF5DCD}" type="presParOf" srcId="{99224E03-E3DE-490E-81AC-766E5D76D767}" destId="{2A2C4989-81E8-4D2D-90F0-F105FE722672}" srcOrd="0" destOrd="0" presId="urn:microsoft.com/office/officeart/2005/8/layout/orgChart1"/>
    <dgm:cxn modelId="{51F71E4E-3532-4008-9C93-59D553B6B793}" type="presParOf" srcId="{2A2C4989-81E8-4D2D-90F0-F105FE722672}" destId="{F8231DD4-BD90-4B7D-B634-26F3194D2A32}" srcOrd="0" destOrd="0" presId="urn:microsoft.com/office/officeart/2005/8/layout/orgChart1"/>
    <dgm:cxn modelId="{6D44A6C5-F7C3-4413-B203-5EB502541D2D}" type="presParOf" srcId="{2A2C4989-81E8-4D2D-90F0-F105FE722672}" destId="{400E49F8-6CC6-4C8D-A98E-5E22E0E3007B}" srcOrd="1" destOrd="0" presId="urn:microsoft.com/office/officeart/2005/8/layout/orgChart1"/>
    <dgm:cxn modelId="{0B3AE8A1-568E-42EB-BFAE-6F209398C66E}" type="presParOf" srcId="{99224E03-E3DE-490E-81AC-766E5D76D767}" destId="{40FAD0DD-A19E-46BC-9632-8E77624403FB}" srcOrd="1" destOrd="0" presId="urn:microsoft.com/office/officeart/2005/8/layout/orgChart1"/>
    <dgm:cxn modelId="{B80D9827-9DFE-4AE1-86EB-AD17B3189C09}" type="presParOf" srcId="{40FAD0DD-A19E-46BC-9632-8E77624403FB}" destId="{156608D2-E16F-4142-B52F-B0BFCDFC1C5D}" srcOrd="0" destOrd="0" presId="urn:microsoft.com/office/officeart/2005/8/layout/orgChart1"/>
    <dgm:cxn modelId="{088E9F1A-FCB8-4A2E-8DCD-BFBF3EE149A5}" type="presParOf" srcId="{40FAD0DD-A19E-46BC-9632-8E77624403FB}" destId="{3A5BC4C2-8F17-4DCC-89BF-DF34E29199DD}" srcOrd="1" destOrd="0" presId="urn:microsoft.com/office/officeart/2005/8/layout/orgChart1"/>
    <dgm:cxn modelId="{B3B084B8-8B27-4D9B-A237-8795B74AC08B}" type="presParOf" srcId="{3A5BC4C2-8F17-4DCC-89BF-DF34E29199DD}" destId="{44A772F7-867D-4290-8C49-8656410CD797}" srcOrd="0" destOrd="0" presId="urn:microsoft.com/office/officeart/2005/8/layout/orgChart1"/>
    <dgm:cxn modelId="{6D5F5795-C1D8-4324-AAB1-D4E001AD436B}" type="presParOf" srcId="{44A772F7-867D-4290-8C49-8656410CD797}" destId="{F04E4BFB-86CC-40CB-90C3-43736BC259CE}" srcOrd="0" destOrd="0" presId="urn:microsoft.com/office/officeart/2005/8/layout/orgChart1"/>
    <dgm:cxn modelId="{1E19492D-4625-4E2C-B659-D83EFB194EBD}" type="presParOf" srcId="{44A772F7-867D-4290-8C49-8656410CD797}" destId="{E9D9256E-D45A-4270-AC27-5B4B7AAD6827}" srcOrd="1" destOrd="0" presId="urn:microsoft.com/office/officeart/2005/8/layout/orgChart1"/>
    <dgm:cxn modelId="{F61B263E-890B-4A21-8440-5D76A881354D}" type="presParOf" srcId="{3A5BC4C2-8F17-4DCC-89BF-DF34E29199DD}" destId="{0898C26A-2591-49A3-9F6D-73077726E01B}" srcOrd="1" destOrd="0" presId="urn:microsoft.com/office/officeart/2005/8/layout/orgChart1"/>
    <dgm:cxn modelId="{FAD298CD-2F72-42FD-A6D8-25EB5FA8F11E}" type="presParOf" srcId="{3A5BC4C2-8F17-4DCC-89BF-DF34E29199DD}" destId="{ACD15529-1A91-4A26-B3BB-0E3E4630DD1F}" srcOrd="2" destOrd="0" presId="urn:microsoft.com/office/officeart/2005/8/layout/orgChart1"/>
    <dgm:cxn modelId="{EC153C5B-0E1D-45C8-95CC-31C688F2C556}" type="presParOf" srcId="{40FAD0DD-A19E-46BC-9632-8E77624403FB}" destId="{311F15EE-86F9-4B50-B27F-88DF4667E781}" srcOrd="2" destOrd="0" presId="urn:microsoft.com/office/officeart/2005/8/layout/orgChart1"/>
    <dgm:cxn modelId="{EF1E2DC4-0972-49AD-AE9C-8A2455903841}" type="presParOf" srcId="{40FAD0DD-A19E-46BC-9632-8E77624403FB}" destId="{19208DAB-9DD8-47C1-99F6-DC1C44B3EAD5}" srcOrd="3" destOrd="0" presId="urn:microsoft.com/office/officeart/2005/8/layout/orgChart1"/>
    <dgm:cxn modelId="{39E784FD-401C-476C-9E1C-5C7CF515292B}" type="presParOf" srcId="{19208DAB-9DD8-47C1-99F6-DC1C44B3EAD5}" destId="{B02BA65F-399C-484F-B4F9-A076E073192B}" srcOrd="0" destOrd="0" presId="urn:microsoft.com/office/officeart/2005/8/layout/orgChart1"/>
    <dgm:cxn modelId="{AA92528E-9BD4-40CE-9EDC-399220ADC7EB}" type="presParOf" srcId="{B02BA65F-399C-484F-B4F9-A076E073192B}" destId="{EAE202B5-7482-407F-BAA2-762ED51392DD}" srcOrd="0" destOrd="0" presId="urn:microsoft.com/office/officeart/2005/8/layout/orgChart1"/>
    <dgm:cxn modelId="{78D4A3C2-A029-4034-A460-3BAF928140E5}" type="presParOf" srcId="{B02BA65F-399C-484F-B4F9-A076E073192B}" destId="{A6B6127D-424F-4D19-AF0F-1CBFD867891D}" srcOrd="1" destOrd="0" presId="urn:microsoft.com/office/officeart/2005/8/layout/orgChart1"/>
    <dgm:cxn modelId="{9E951561-46B6-4512-9332-9220C1276013}" type="presParOf" srcId="{19208DAB-9DD8-47C1-99F6-DC1C44B3EAD5}" destId="{65A0FBE4-A538-400F-87A5-491A989FADE3}" srcOrd="1" destOrd="0" presId="urn:microsoft.com/office/officeart/2005/8/layout/orgChart1"/>
    <dgm:cxn modelId="{A61C1112-5E3E-41AE-990F-92F210F6BA82}" type="presParOf" srcId="{19208DAB-9DD8-47C1-99F6-DC1C44B3EAD5}" destId="{6C6FC6EC-43DB-49D2-81CE-A896C2DE9D01}" srcOrd="2" destOrd="0" presId="urn:microsoft.com/office/officeart/2005/8/layout/orgChart1"/>
    <dgm:cxn modelId="{0156F058-1E2E-44B9-866A-D304766D59CA}" type="presParOf" srcId="{40FAD0DD-A19E-46BC-9632-8E77624403FB}" destId="{C422119A-E557-479D-95E2-4BF8773C02DD}" srcOrd="4" destOrd="0" presId="urn:microsoft.com/office/officeart/2005/8/layout/orgChart1"/>
    <dgm:cxn modelId="{26C105E1-4FF8-47F1-AF09-F2CF154CE441}" type="presParOf" srcId="{40FAD0DD-A19E-46BC-9632-8E77624403FB}" destId="{300229C7-63C4-4E01-B097-600D102B7652}" srcOrd="5" destOrd="0" presId="urn:microsoft.com/office/officeart/2005/8/layout/orgChart1"/>
    <dgm:cxn modelId="{BB62D857-4C5F-44EB-89AF-60A2A66DFC37}" type="presParOf" srcId="{300229C7-63C4-4E01-B097-600D102B7652}" destId="{32F38193-BA1A-4011-BD35-528CD2495578}" srcOrd="0" destOrd="0" presId="urn:microsoft.com/office/officeart/2005/8/layout/orgChart1"/>
    <dgm:cxn modelId="{ABDA71C9-BFC0-453A-96DA-EA69BBA5E1A2}" type="presParOf" srcId="{32F38193-BA1A-4011-BD35-528CD2495578}" destId="{3E8BE4DC-D101-4B8A-A125-7B7FA37FE78E}" srcOrd="0" destOrd="0" presId="urn:microsoft.com/office/officeart/2005/8/layout/orgChart1"/>
    <dgm:cxn modelId="{7FEBBA96-D8BE-4675-802E-FD4DF360BEE2}" type="presParOf" srcId="{32F38193-BA1A-4011-BD35-528CD2495578}" destId="{8FC10C3D-506B-4925-B632-925DA76EAE1E}" srcOrd="1" destOrd="0" presId="urn:microsoft.com/office/officeart/2005/8/layout/orgChart1"/>
    <dgm:cxn modelId="{F4DEF241-2616-44AB-A6BA-A933AE020EC4}" type="presParOf" srcId="{300229C7-63C4-4E01-B097-600D102B7652}" destId="{708D0DAD-2E4B-4EFE-B900-7A6891895AF1}" srcOrd="1" destOrd="0" presId="urn:microsoft.com/office/officeart/2005/8/layout/orgChart1"/>
    <dgm:cxn modelId="{45619933-E9F4-41D9-8603-D079D8222112}" type="presParOf" srcId="{300229C7-63C4-4E01-B097-600D102B7652}" destId="{C1FD2481-C38A-4733-8217-FFD881613C3F}" srcOrd="2" destOrd="0" presId="urn:microsoft.com/office/officeart/2005/8/layout/orgChart1"/>
    <dgm:cxn modelId="{B03EC5B2-A6B7-46D0-A134-A4DD81867F97}" type="presParOf" srcId="{40FAD0DD-A19E-46BC-9632-8E77624403FB}" destId="{7CCF9B0E-1D17-4F4A-9B89-47AD799453EF}" srcOrd="6" destOrd="0" presId="urn:microsoft.com/office/officeart/2005/8/layout/orgChart1"/>
    <dgm:cxn modelId="{E0BBAD1C-50E0-4C9F-AD44-38F5D521757C}" type="presParOf" srcId="{40FAD0DD-A19E-46BC-9632-8E77624403FB}" destId="{D2505E67-B8A1-4474-97C5-38DEF64F1FE4}" srcOrd="7" destOrd="0" presId="urn:microsoft.com/office/officeart/2005/8/layout/orgChart1"/>
    <dgm:cxn modelId="{B1F14E67-D09B-4A47-B496-5BEB93A85352}" type="presParOf" srcId="{D2505E67-B8A1-4474-97C5-38DEF64F1FE4}" destId="{2CFC7DB2-9EBC-4187-AEB5-C7A8BC968F41}" srcOrd="0" destOrd="0" presId="urn:microsoft.com/office/officeart/2005/8/layout/orgChart1"/>
    <dgm:cxn modelId="{FF9F3204-229F-4A6F-AECB-238E8CB10828}" type="presParOf" srcId="{2CFC7DB2-9EBC-4187-AEB5-C7A8BC968F41}" destId="{45D6E794-9754-48DC-8995-EE8E0850562A}" srcOrd="0" destOrd="0" presId="urn:microsoft.com/office/officeart/2005/8/layout/orgChart1"/>
    <dgm:cxn modelId="{DCE0E902-5369-4B8A-8FAC-3A7E3C5F2FB3}" type="presParOf" srcId="{2CFC7DB2-9EBC-4187-AEB5-C7A8BC968F41}" destId="{E4AE4525-D9D3-4E9A-95A1-D6AE4978EA62}" srcOrd="1" destOrd="0" presId="urn:microsoft.com/office/officeart/2005/8/layout/orgChart1"/>
    <dgm:cxn modelId="{D277FDC6-4162-4D85-A565-3BE3D24F2595}" type="presParOf" srcId="{D2505E67-B8A1-4474-97C5-38DEF64F1FE4}" destId="{B359064A-DF44-415A-A0C1-CBFB47FFCF4A}" srcOrd="1" destOrd="0" presId="urn:microsoft.com/office/officeart/2005/8/layout/orgChart1"/>
    <dgm:cxn modelId="{726300CB-9707-419E-878E-A0DE3FA737ED}" type="presParOf" srcId="{D2505E67-B8A1-4474-97C5-38DEF64F1FE4}" destId="{17B56E20-AB4B-4B92-8F55-8599A12180D1}" srcOrd="2" destOrd="0" presId="urn:microsoft.com/office/officeart/2005/8/layout/orgChart1"/>
    <dgm:cxn modelId="{F097AF8B-478A-4A3D-8735-B9B2DBF63AAE}" type="presParOf" srcId="{40FAD0DD-A19E-46BC-9632-8E77624403FB}" destId="{6073FE56-4E6F-4293-85B8-979514809A8F}" srcOrd="8" destOrd="0" presId="urn:microsoft.com/office/officeart/2005/8/layout/orgChart1"/>
    <dgm:cxn modelId="{0C798FD9-86EE-4502-9B6E-EFD9E2BCF04D}" type="presParOf" srcId="{40FAD0DD-A19E-46BC-9632-8E77624403FB}" destId="{25C090A6-0312-44F9-B460-EEF05077CE01}" srcOrd="9" destOrd="0" presId="urn:microsoft.com/office/officeart/2005/8/layout/orgChart1"/>
    <dgm:cxn modelId="{4D3DF636-8A4E-4C7C-BAAE-ABDB24F59D46}" type="presParOf" srcId="{25C090A6-0312-44F9-B460-EEF05077CE01}" destId="{2C4E7634-4A28-486D-92B7-1E029C07ABD1}" srcOrd="0" destOrd="0" presId="urn:microsoft.com/office/officeart/2005/8/layout/orgChart1"/>
    <dgm:cxn modelId="{A73DF6F8-6B6C-43C7-AC32-52CD40A2B1C8}" type="presParOf" srcId="{2C4E7634-4A28-486D-92B7-1E029C07ABD1}" destId="{56B794D8-A409-4903-BFBC-4248A8AA30EF}" srcOrd="0" destOrd="0" presId="urn:microsoft.com/office/officeart/2005/8/layout/orgChart1"/>
    <dgm:cxn modelId="{635F7A0A-55A1-4061-A628-A7A76A4AF91F}" type="presParOf" srcId="{2C4E7634-4A28-486D-92B7-1E029C07ABD1}" destId="{F6070C66-B7C1-4203-98A1-79B09C4CA782}" srcOrd="1" destOrd="0" presId="urn:microsoft.com/office/officeart/2005/8/layout/orgChart1"/>
    <dgm:cxn modelId="{7F994599-1111-43B6-9D71-7E11716D40BD}" type="presParOf" srcId="{25C090A6-0312-44F9-B460-EEF05077CE01}" destId="{4133B541-AC04-468E-BB37-0E195F77F9CD}" srcOrd="1" destOrd="0" presId="urn:microsoft.com/office/officeart/2005/8/layout/orgChart1"/>
    <dgm:cxn modelId="{6F24D33D-E9D9-497A-A896-B3B7390DA6FF}" type="presParOf" srcId="{25C090A6-0312-44F9-B460-EEF05077CE01}" destId="{0BD0CEFD-6D8D-4DF1-8511-BB79C8A0F2B8}" srcOrd="2" destOrd="0" presId="urn:microsoft.com/office/officeart/2005/8/layout/orgChart1"/>
    <dgm:cxn modelId="{A11FBFA8-C14B-4789-B2C0-CCF03D134961}" type="presParOf" srcId="{99224E03-E3DE-490E-81AC-766E5D76D767}" destId="{B9EE3FDA-307B-45CA-A744-90F2AC34E3A1}"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7A89F9-168D-4155-8EA2-6F8225FF1897}" type="doc">
      <dgm:prSet loTypeId="urn:microsoft.com/office/officeart/2005/8/layout/orgChart1" loCatId="hierarchy" qsTypeId="urn:microsoft.com/office/officeart/2005/8/quickstyle/simple1" qsCatId="simple" csTypeId="urn:microsoft.com/office/officeart/2005/8/colors/accent0_1" csCatId="mainScheme"/>
      <dgm:spPr/>
      <dgm:t>
        <a:bodyPr/>
        <a:lstStyle/>
        <a:p>
          <a:endParaRPr lang="zh-CN" altLang="en-US"/>
        </a:p>
      </dgm:t>
    </dgm:pt>
    <dgm:pt modelId="{4425332C-F0EB-4673-8CD3-3FE9B95DDFF9}">
      <dgm:prSet/>
      <dgm:spPr/>
      <dgm:t>
        <a:bodyPr/>
        <a:lstStyle/>
        <a:p>
          <a:pPr rtl="0"/>
          <a:r>
            <a:rPr lang="zh-CN" b="1" dirty="0" smtClean="0"/>
            <a:t>与他人合作的能力</a:t>
          </a:r>
          <a:endParaRPr lang="zh-CN" dirty="0"/>
        </a:p>
      </dgm:t>
    </dgm:pt>
    <dgm:pt modelId="{522B16CC-4ABC-4F1C-92B2-F1D1474E1198}" type="parTrans" cxnId="{E8144892-AFBA-40B6-AB2C-83B6D6385DF7}">
      <dgm:prSet/>
      <dgm:spPr/>
      <dgm:t>
        <a:bodyPr/>
        <a:lstStyle/>
        <a:p>
          <a:endParaRPr lang="zh-CN" altLang="en-US"/>
        </a:p>
      </dgm:t>
    </dgm:pt>
    <dgm:pt modelId="{0CACC889-57CB-4A1E-8935-9FBC41B14E17}" type="sibTrans" cxnId="{E8144892-AFBA-40B6-AB2C-83B6D6385DF7}">
      <dgm:prSet/>
      <dgm:spPr/>
      <dgm:t>
        <a:bodyPr/>
        <a:lstStyle/>
        <a:p>
          <a:endParaRPr lang="zh-CN" altLang="en-US"/>
        </a:p>
      </dgm:t>
    </dgm:pt>
    <dgm:pt modelId="{57E08D51-2D27-49F3-980E-5E21DB9A3A40}">
      <dgm:prSet/>
      <dgm:spPr/>
      <dgm:t>
        <a:bodyPr/>
        <a:lstStyle/>
        <a:p>
          <a:pPr rtl="0"/>
          <a:r>
            <a:rPr lang="zh-CN" dirty="0" smtClean="0"/>
            <a:t>具备有效合作的能力，并能尊重各类差异化的团队</a:t>
          </a:r>
          <a:endParaRPr lang="zh-CN" dirty="0"/>
        </a:p>
      </dgm:t>
    </dgm:pt>
    <dgm:pt modelId="{8D8E584E-4BE8-47D4-AA51-7AEEA1FDD822}" type="parTrans" cxnId="{EC3312F5-E9A6-43F6-8A10-E2A8E9F6EBAF}">
      <dgm:prSet/>
      <dgm:spPr/>
      <dgm:t>
        <a:bodyPr/>
        <a:lstStyle/>
        <a:p>
          <a:endParaRPr lang="zh-CN" altLang="en-US"/>
        </a:p>
      </dgm:t>
    </dgm:pt>
    <dgm:pt modelId="{6CB4D214-45B0-4D99-A399-9713E1665843}" type="sibTrans" cxnId="{EC3312F5-E9A6-43F6-8A10-E2A8E9F6EBAF}">
      <dgm:prSet/>
      <dgm:spPr/>
      <dgm:t>
        <a:bodyPr/>
        <a:lstStyle/>
        <a:p>
          <a:endParaRPr lang="zh-CN" altLang="en-US"/>
        </a:p>
      </dgm:t>
    </dgm:pt>
    <dgm:pt modelId="{179453B0-F3AB-4C0B-A6F5-05AA25571D89}">
      <dgm:prSet/>
      <dgm:spPr/>
      <dgm:t>
        <a:bodyPr/>
        <a:lstStyle/>
        <a:p>
          <a:pPr rtl="0"/>
          <a:r>
            <a:rPr lang="zh-CN" dirty="0" smtClean="0"/>
            <a:t>对于完成任务，学会向团队其他人做出必要的妥协，并掌握妥协的灵活性、原则和意愿</a:t>
          </a:r>
          <a:endParaRPr lang="zh-CN" dirty="0"/>
        </a:p>
      </dgm:t>
    </dgm:pt>
    <dgm:pt modelId="{73024A88-8A55-4011-B9AA-B0D324101BDC}" type="parTrans" cxnId="{899BACEE-A039-47CF-A73F-09D0B68C3B94}">
      <dgm:prSet/>
      <dgm:spPr/>
      <dgm:t>
        <a:bodyPr/>
        <a:lstStyle/>
        <a:p>
          <a:endParaRPr lang="zh-CN" altLang="en-US"/>
        </a:p>
      </dgm:t>
    </dgm:pt>
    <dgm:pt modelId="{7BEF0990-8ACE-41D0-B0A6-2836F5B1D5F5}" type="sibTrans" cxnId="{899BACEE-A039-47CF-A73F-09D0B68C3B94}">
      <dgm:prSet/>
      <dgm:spPr/>
      <dgm:t>
        <a:bodyPr/>
        <a:lstStyle/>
        <a:p>
          <a:endParaRPr lang="zh-CN" altLang="en-US"/>
        </a:p>
      </dgm:t>
    </dgm:pt>
    <dgm:pt modelId="{2FBF1438-A97B-4862-9349-C3E7688E57B5}">
      <dgm:prSet/>
      <dgm:spPr/>
      <dgm:t>
        <a:bodyPr/>
        <a:lstStyle/>
        <a:p>
          <a:pPr rtl="0"/>
          <a:r>
            <a:rPr lang="zh-CN" dirty="0" smtClean="0"/>
            <a:t>能够与团队成员承担共同责任，协同工作，并能珍视每个团队成员的个人贡献</a:t>
          </a:r>
          <a:endParaRPr lang="zh-CN" dirty="0"/>
        </a:p>
      </dgm:t>
    </dgm:pt>
    <dgm:pt modelId="{C3B42B5E-F30F-4CB7-A52D-85CE676A2980}" type="parTrans" cxnId="{9EF644C1-A4B0-43F9-B0B1-775CE9ACE539}">
      <dgm:prSet/>
      <dgm:spPr/>
      <dgm:t>
        <a:bodyPr/>
        <a:lstStyle/>
        <a:p>
          <a:endParaRPr lang="zh-CN" altLang="en-US"/>
        </a:p>
      </dgm:t>
    </dgm:pt>
    <dgm:pt modelId="{66E914F5-25C8-4885-A3A6-BDF45932BA37}" type="sibTrans" cxnId="{9EF644C1-A4B0-43F9-B0B1-775CE9ACE539}">
      <dgm:prSet/>
      <dgm:spPr/>
      <dgm:t>
        <a:bodyPr/>
        <a:lstStyle/>
        <a:p>
          <a:endParaRPr lang="zh-CN" altLang="en-US"/>
        </a:p>
      </dgm:t>
    </dgm:pt>
    <dgm:pt modelId="{C861EF36-7BC4-45F9-A992-E0047D236EE0}" type="pres">
      <dgm:prSet presAssocID="{CE7A89F9-168D-4155-8EA2-6F8225FF1897}" presName="hierChild1" presStyleCnt="0">
        <dgm:presLayoutVars>
          <dgm:orgChart val="1"/>
          <dgm:chPref val="1"/>
          <dgm:dir/>
          <dgm:animOne val="branch"/>
          <dgm:animLvl val="lvl"/>
          <dgm:resizeHandles/>
        </dgm:presLayoutVars>
      </dgm:prSet>
      <dgm:spPr/>
      <dgm:t>
        <a:bodyPr/>
        <a:lstStyle/>
        <a:p>
          <a:endParaRPr lang="zh-CN" altLang="en-US"/>
        </a:p>
      </dgm:t>
    </dgm:pt>
    <dgm:pt modelId="{184A4286-C32D-4471-BE31-A858D026FA2D}" type="pres">
      <dgm:prSet presAssocID="{4425332C-F0EB-4673-8CD3-3FE9B95DDFF9}" presName="hierRoot1" presStyleCnt="0">
        <dgm:presLayoutVars>
          <dgm:hierBranch val="init"/>
        </dgm:presLayoutVars>
      </dgm:prSet>
      <dgm:spPr/>
    </dgm:pt>
    <dgm:pt modelId="{DFAB7223-7CC4-4847-B089-ADF3FCBDB37C}" type="pres">
      <dgm:prSet presAssocID="{4425332C-F0EB-4673-8CD3-3FE9B95DDFF9}" presName="rootComposite1" presStyleCnt="0"/>
      <dgm:spPr/>
    </dgm:pt>
    <dgm:pt modelId="{89E33185-4325-4990-AAD2-CF1E9DC35AF4}" type="pres">
      <dgm:prSet presAssocID="{4425332C-F0EB-4673-8CD3-3FE9B95DDFF9}" presName="rootText1" presStyleLbl="node0" presStyleIdx="0" presStyleCnt="1">
        <dgm:presLayoutVars>
          <dgm:chPref val="3"/>
        </dgm:presLayoutVars>
      </dgm:prSet>
      <dgm:spPr/>
      <dgm:t>
        <a:bodyPr/>
        <a:lstStyle/>
        <a:p>
          <a:endParaRPr lang="zh-CN" altLang="en-US"/>
        </a:p>
      </dgm:t>
    </dgm:pt>
    <dgm:pt modelId="{DAA42D88-D1DC-4883-A905-C177BF55F844}" type="pres">
      <dgm:prSet presAssocID="{4425332C-F0EB-4673-8CD3-3FE9B95DDFF9}" presName="rootConnector1" presStyleLbl="node1" presStyleIdx="0" presStyleCnt="0"/>
      <dgm:spPr/>
      <dgm:t>
        <a:bodyPr/>
        <a:lstStyle/>
        <a:p>
          <a:endParaRPr lang="zh-CN" altLang="en-US"/>
        </a:p>
      </dgm:t>
    </dgm:pt>
    <dgm:pt modelId="{27971765-EA3B-4045-BEDC-E3AD72418C2C}" type="pres">
      <dgm:prSet presAssocID="{4425332C-F0EB-4673-8CD3-3FE9B95DDFF9}" presName="hierChild2" presStyleCnt="0"/>
      <dgm:spPr/>
    </dgm:pt>
    <dgm:pt modelId="{F2C2D798-9246-4D9B-982C-E5D2E6861A32}" type="pres">
      <dgm:prSet presAssocID="{8D8E584E-4BE8-47D4-AA51-7AEEA1FDD822}" presName="Name37" presStyleLbl="parChTrans1D2" presStyleIdx="0" presStyleCnt="3"/>
      <dgm:spPr/>
      <dgm:t>
        <a:bodyPr/>
        <a:lstStyle/>
        <a:p>
          <a:endParaRPr lang="zh-CN" altLang="en-US"/>
        </a:p>
      </dgm:t>
    </dgm:pt>
    <dgm:pt modelId="{271A92E1-52D2-4320-BEC2-F94EF54E3F80}" type="pres">
      <dgm:prSet presAssocID="{57E08D51-2D27-49F3-980E-5E21DB9A3A40}" presName="hierRoot2" presStyleCnt="0">
        <dgm:presLayoutVars>
          <dgm:hierBranch val="init"/>
        </dgm:presLayoutVars>
      </dgm:prSet>
      <dgm:spPr/>
    </dgm:pt>
    <dgm:pt modelId="{CFF14308-B511-42D2-A586-B82DA8C244B5}" type="pres">
      <dgm:prSet presAssocID="{57E08D51-2D27-49F3-980E-5E21DB9A3A40}" presName="rootComposite" presStyleCnt="0"/>
      <dgm:spPr/>
    </dgm:pt>
    <dgm:pt modelId="{1B4F3047-A7DA-4B05-8C57-D7D0A91E6A65}" type="pres">
      <dgm:prSet presAssocID="{57E08D51-2D27-49F3-980E-5E21DB9A3A40}" presName="rootText" presStyleLbl="node2" presStyleIdx="0" presStyleCnt="3">
        <dgm:presLayoutVars>
          <dgm:chPref val="3"/>
        </dgm:presLayoutVars>
      </dgm:prSet>
      <dgm:spPr/>
      <dgm:t>
        <a:bodyPr/>
        <a:lstStyle/>
        <a:p>
          <a:endParaRPr lang="zh-CN" altLang="en-US"/>
        </a:p>
      </dgm:t>
    </dgm:pt>
    <dgm:pt modelId="{23BEF6CF-9C27-4870-8DFA-8CBAC3D3DE87}" type="pres">
      <dgm:prSet presAssocID="{57E08D51-2D27-49F3-980E-5E21DB9A3A40}" presName="rootConnector" presStyleLbl="node2" presStyleIdx="0" presStyleCnt="3"/>
      <dgm:spPr/>
      <dgm:t>
        <a:bodyPr/>
        <a:lstStyle/>
        <a:p>
          <a:endParaRPr lang="zh-CN" altLang="en-US"/>
        </a:p>
      </dgm:t>
    </dgm:pt>
    <dgm:pt modelId="{79F7A08B-4226-4A87-893E-043A326A00F9}" type="pres">
      <dgm:prSet presAssocID="{57E08D51-2D27-49F3-980E-5E21DB9A3A40}" presName="hierChild4" presStyleCnt="0"/>
      <dgm:spPr/>
    </dgm:pt>
    <dgm:pt modelId="{722D0C83-7252-4BAF-8AA1-CE0C043EDF5F}" type="pres">
      <dgm:prSet presAssocID="{57E08D51-2D27-49F3-980E-5E21DB9A3A40}" presName="hierChild5" presStyleCnt="0"/>
      <dgm:spPr/>
    </dgm:pt>
    <dgm:pt modelId="{123B1F75-3AD4-4E0E-9481-864A765DD650}" type="pres">
      <dgm:prSet presAssocID="{73024A88-8A55-4011-B9AA-B0D324101BDC}" presName="Name37" presStyleLbl="parChTrans1D2" presStyleIdx="1" presStyleCnt="3"/>
      <dgm:spPr/>
      <dgm:t>
        <a:bodyPr/>
        <a:lstStyle/>
        <a:p>
          <a:endParaRPr lang="zh-CN" altLang="en-US"/>
        </a:p>
      </dgm:t>
    </dgm:pt>
    <dgm:pt modelId="{F7B888E8-4692-4481-9309-595410913050}" type="pres">
      <dgm:prSet presAssocID="{179453B0-F3AB-4C0B-A6F5-05AA25571D89}" presName="hierRoot2" presStyleCnt="0">
        <dgm:presLayoutVars>
          <dgm:hierBranch val="init"/>
        </dgm:presLayoutVars>
      </dgm:prSet>
      <dgm:spPr/>
    </dgm:pt>
    <dgm:pt modelId="{85C6A851-40D8-4AC6-895B-2835820DAF4A}" type="pres">
      <dgm:prSet presAssocID="{179453B0-F3AB-4C0B-A6F5-05AA25571D89}" presName="rootComposite" presStyleCnt="0"/>
      <dgm:spPr/>
    </dgm:pt>
    <dgm:pt modelId="{1D5BAD4A-ED3A-4BF9-A978-94FFBAE165C4}" type="pres">
      <dgm:prSet presAssocID="{179453B0-F3AB-4C0B-A6F5-05AA25571D89}" presName="rootText" presStyleLbl="node2" presStyleIdx="1" presStyleCnt="3">
        <dgm:presLayoutVars>
          <dgm:chPref val="3"/>
        </dgm:presLayoutVars>
      </dgm:prSet>
      <dgm:spPr/>
      <dgm:t>
        <a:bodyPr/>
        <a:lstStyle/>
        <a:p>
          <a:endParaRPr lang="zh-CN" altLang="en-US"/>
        </a:p>
      </dgm:t>
    </dgm:pt>
    <dgm:pt modelId="{C9C02C25-2CF3-4D5E-A9FF-EA3E6D2AB39F}" type="pres">
      <dgm:prSet presAssocID="{179453B0-F3AB-4C0B-A6F5-05AA25571D89}" presName="rootConnector" presStyleLbl="node2" presStyleIdx="1" presStyleCnt="3"/>
      <dgm:spPr/>
      <dgm:t>
        <a:bodyPr/>
        <a:lstStyle/>
        <a:p>
          <a:endParaRPr lang="zh-CN" altLang="en-US"/>
        </a:p>
      </dgm:t>
    </dgm:pt>
    <dgm:pt modelId="{EB08A9A7-0C6C-4440-BA64-5383B1DF8737}" type="pres">
      <dgm:prSet presAssocID="{179453B0-F3AB-4C0B-A6F5-05AA25571D89}" presName="hierChild4" presStyleCnt="0"/>
      <dgm:spPr/>
    </dgm:pt>
    <dgm:pt modelId="{19740553-0217-4121-AD55-D5D8B178A9AD}" type="pres">
      <dgm:prSet presAssocID="{179453B0-F3AB-4C0B-A6F5-05AA25571D89}" presName="hierChild5" presStyleCnt="0"/>
      <dgm:spPr/>
    </dgm:pt>
    <dgm:pt modelId="{F105E569-F091-406E-A452-2B2E37A7FC47}" type="pres">
      <dgm:prSet presAssocID="{C3B42B5E-F30F-4CB7-A52D-85CE676A2980}" presName="Name37" presStyleLbl="parChTrans1D2" presStyleIdx="2" presStyleCnt="3"/>
      <dgm:spPr/>
      <dgm:t>
        <a:bodyPr/>
        <a:lstStyle/>
        <a:p>
          <a:endParaRPr lang="zh-CN" altLang="en-US"/>
        </a:p>
      </dgm:t>
    </dgm:pt>
    <dgm:pt modelId="{18DCD4F8-050E-4373-BD87-B59DEFA6C985}" type="pres">
      <dgm:prSet presAssocID="{2FBF1438-A97B-4862-9349-C3E7688E57B5}" presName="hierRoot2" presStyleCnt="0">
        <dgm:presLayoutVars>
          <dgm:hierBranch val="init"/>
        </dgm:presLayoutVars>
      </dgm:prSet>
      <dgm:spPr/>
    </dgm:pt>
    <dgm:pt modelId="{E1EAAA82-A0E6-421B-9767-94FF1EB63BF1}" type="pres">
      <dgm:prSet presAssocID="{2FBF1438-A97B-4862-9349-C3E7688E57B5}" presName="rootComposite" presStyleCnt="0"/>
      <dgm:spPr/>
    </dgm:pt>
    <dgm:pt modelId="{2B881142-E189-41A6-96CA-FBBF5A202170}" type="pres">
      <dgm:prSet presAssocID="{2FBF1438-A97B-4862-9349-C3E7688E57B5}" presName="rootText" presStyleLbl="node2" presStyleIdx="2" presStyleCnt="3">
        <dgm:presLayoutVars>
          <dgm:chPref val="3"/>
        </dgm:presLayoutVars>
      </dgm:prSet>
      <dgm:spPr/>
      <dgm:t>
        <a:bodyPr/>
        <a:lstStyle/>
        <a:p>
          <a:endParaRPr lang="zh-CN" altLang="en-US"/>
        </a:p>
      </dgm:t>
    </dgm:pt>
    <dgm:pt modelId="{82877FE2-5B76-4470-AAC3-F169AEC78524}" type="pres">
      <dgm:prSet presAssocID="{2FBF1438-A97B-4862-9349-C3E7688E57B5}" presName="rootConnector" presStyleLbl="node2" presStyleIdx="2" presStyleCnt="3"/>
      <dgm:spPr/>
      <dgm:t>
        <a:bodyPr/>
        <a:lstStyle/>
        <a:p>
          <a:endParaRPr lang="zh-CN" altLang="en-US"/>
        </a:p>
      </dgm:t>
    </dgm:pt>
    <dgm:pt modelId="{AB31DF98-50FB-4883-A276-47972222C49D}" type="pres">
      <dgm:prSet presAssocID="{2FBF1438-A97B-4862-9349-C3E7688E57B5}" presName="hierChild4" presStyleCnt="0"/>
      <dgm:spPr/>
    </dgm:pt>
    <dgm:pt modelId="{F1DBAD82-51FF-4A6B-8293-3A8011163828}" type="pres">
      <dgm:prSet presAssocID="{2FBF1438-A97B-4862-9349-C3E7688E57B5}" presName="hierChild5" presStyleCnt="0"/>
      <dgm:spPr/>
    </dgm:pt>
    <dgm:pt modelId="{F27996D3-38E7-446A-879A-9C2CFE8BE247}" type="pres">
      <dgm:prSet presAssocID="{4425332C-F0EB-4673-8CD3-3FE9B95DDFF9}" presName="hierChild3" presStyleCnt="0"/>
      <dgm:spPr/>
    </dgm:pt>
  </dgm:ptLst>
  <dgm:cxnLst>
    <dgm:cxn modelId="{2A42B4EF-5DD6-4549-B789-01151EDB8B39}" type="presOf" srcId="{57E08D51-2D27-49F3-980E-5E21DB9A3A40}" destId="{23BEF6CF-9C27-4870-8DFA-8CBAC3D3DE87}" srcOrd="1" destOrd="0" presId="urn:microsoft.com/office/officeart/2005/8/layout/orgChart1"/>
    <dgm:cxn modelId="{C62BB3D9-1A64-4EAA-A31B-00FDF25AF97D}" type="presOf" srcId="{57E08D51-2D27-49F3-980E-5E21DB9A3A40}" destId="{1B4F3047-A7DA-4B05-8C57-D7D0A91E6A65}" srcOrd="0" destOrd="0" presId="urn:microsoft.com/office/officeart/2005/8/layout/orgChart1"/>
    <dgm:cxn modelId="{BC96068E-53BE-4B2A-B574-6A704BE35BA0}" type="presOf" srcId="{CE7A89F9-168D-4155-8EA2-6F8225FF1897}" destId="{C861EF36-7BC4-45F9-A992-E0047D236EE0}" srcOrd="0" destOrd="0" presId="urn:microsoft.com/office/officeart/2005/8/layout/orgChart1"/>
    <dgm:cxn modelId="{D689E2B4-C455-4C7B-B0CD-53EAF25CF665}" type="presOf" srcId="{4425332C-F0EB-4673-8CD3-3FE9B95DDFF9}" destId="{DAA42D88-D1DC-4883-A905-C177BF55F844}" srcOrd="1" destOrd="0" presId="urn:microsoft.com/office/officeart/2005/8/layout/orgChart1"/>
    <dgm:cxn modelId="{899BACEE-A039-47CF-A73F-09D0B68C3B94}" srcId="{4425332C-F0EB-4673-8CD3-3FE9B95DDFF9}" destId="{179453B0-F3AB-4C0B-A6F5-05AA25571D89}" srcOrd="1" destOrd="0" parTransId="{73024A88-8A55-4011-B9AA-B0D324101BDC}" sibTransId="{7BEF0990-8ACE-41D0-B0A6-2836F5B1D5F5}"/>
    <dgm:cxn modelId="{5851E9E6-748A-49E2-AE59-E58EFEA5086A}" type="presOf" srcId="{8D8E584E-4BE8-47D4-AA51-7AEEA1FDD822}" destId="{F2C2D798-9246-4D9B-982C-E5D2E6861A32}" srcOrd="0" destOrd="0" presId="urn:microsoft.com/office/officeart/2005/8/layout/orgChart1"/>
    <dgm:cxn modelId="{25272975-180E-4574-91C6-F3BB4074C676}" type="presOf" srcId="{179453B0-F3AB-4C0B-A6F5-05AA25571D89}" destId="{C9C02C25-2CF3-4D5E-A9FF-EA3E6D2AB39F}" srcOrd="1" destOrd="0" presId="urn:microsoft.com/office/officeart/2005/8/layout/orgChart1"/>
    <dgm:cxn modelId="{53F42480-452B-4EC7-A56A-CA43FF2B27B3}" type="presOf" srcId="{179453B0-F3AB-4C0B-A6F5-05AA25571D89}" destId="{1D5BAD4A-ED3A-4BF9-A978-94FFBAE165C4}" srcOrd="0" destOrd="0" presId="urn:microsoft.com/office/officeart/2005/8/layout/orgChart1"/>
    <dgm:cxn modelId="{E8144892-AFBA-40B6-AB2C-83B6D6385DF7}" srcId="{CE7A89F9-168D-4155-8EA2-6F8225FF1897}" destId="{4425332C-F0EB-4673-8CD3-3FE9B95DDFF9}" srcOrd="0" destOrd="0" parTransId="{522B16CC-4ABC-4F1C-92B2-F1D1474E1198}" sibTransId="{0CACC889-57CB-4A1E-8935-9FBC41B14E17}"/>
    <dgm:cxn modelId="{455D3762-3B73-4C1C-B227-D4EC9A76FD38}" type="presOf" srcId="{C3B42B5E-F30F-4CB7-A52D-85CE676A2980}" destId="{F105E569-F091-406E-A452-2B2E37A7FC47}" srcOrd="0" destOrd="0" presId="urn:microsoft.com/office/officeart/2005/8/layout/orgChart1"/>
    <dgm:cxn modelId="{B6DE5C9A-6C97-4CC1-9577-B93F03255D78}" type="presOf" srcId="{4425332C-F0EB-4673-8CD3-3FE9B95DDFF9}" destId="{89E33185-4325-4990-AAD2-CF1E9DC35AF4}" srcOrd="0" destOrd="0" presId="urn:microsoft.com/office/officeart/2005/8/layout/orgChart1"/>
    <dgm:cxn modelId="{C7328A13-8965-4943-ABC3-445D6FADA7A3}" type="presOf" srcId="{2FBF1438-A97B-4862-9349-C3E7688E57B5}" destId="{82877FE2-5B76-4470-AAC3-F169AEC78524}" srcOrd="1" destOrd="0" presId="urn:microsoft.com/office/officeart/2005/8/layout/orgChart1"/>
    <dgm:cxn modelId="{EC3312F5-E9A6-43F6-8A10-E2A8E9F6EBAF}" srcId="{4425332C-F0EB-4673-8CD3-3FE9B95DDFF9}" destId="{57E08D51-2D27-49F3-980E-5E21DB9A3A40}" srcOrd="0" destOrd="0" parTransId="{8D8E584E-4BE8-47D4-AA51-7AEEA1FDD822}" sibTransId="{6CB4D214-45B0-4D99-A399-9713E1665843}"/>
    <dgm:cxn modelId="{2E342CB3-11B1-4B4F-BCFE-43720064B063}" type="presOf" srcId="{2FBF1438-A97B-4862-9349-C3E7688E57B5}" destId="{2B881142-E189-41A6-96CA-FBBF5A202170}" srcOrd="0" destOrd="0" presId="urn:microsoft.com/office/officeart/2005/8/layout/orgChart1"/>
    <dgm:cxn modelId="{811BC879-2AC2-4995-9ED7-3DAC4A4E4120}" type="presOf" srcId="{73024A88-8A55-4011-B9AA-B0D324101BDC}" destId="{123B1F75-3AD4-4E0E-9481-864A765DD650}" srcOrd="0" destOrd="0" presId="urn:microsoft.com/office/officeart/2005/8/layout/orgChart1"/>
    <dgm:cxn modelId="{9EF644C1-A4B0-43F9-B0B1-775CE9ACE539}" srcId="{4425332C-F0EB-4673-8CD3-3FE9B95DDFF9}" destId="{2FBF1438-A97B-4862-9349-C3E7688E57B5}" srcOrd="2" destOrd="0" parTransId="{C3B42B5E-F30F-4CB7-A52D-85CE676A2980}" sibTransId="{66E914F5-25C8-4885-A3A6-BDF45932BA37}"/>
    <dgm:cxn modelId="{1F64A277-63DD-4855-A7CC-5407CB0F2947}" type="presParOf" srcId="{C861EF36-7BC4-45F9-A992-E0047D236EE0}" destId="{184A4286-C32D-4471-BE31-A858D026FA2D}" srcOrd="0" destOrd="0" presId="urn:microsoft.com/office/officeart/2005/8/layout/orgChart1"/>
    <dgm:cxn modelId="{3D33990E-CCA4-408C-9F4C-6629D39805BB}" type="presParOf" srcId="{184A4286-C32D-4471-BE31-A858D026FA2D}" destId="{DFAB7223-7CC4-4847-B089-ADF3FCBDB37C}" srcOrd="0" destOrd="0" presId="urn:microsoft.com/office/officeart/2005/8/layout/orgChart1"/>
    <dgm:cxn modelId="{5403FD08-F799-42D8-B116-4B822001856A}" type="presParOf" srcId="{DFAB7223-7CC4-4847-B089-ADF3FCBDB37C}" destId="{89E33185-4325-4990-AAD2-CF1E9DC35AF4}" srcOrd="0" destOrd="0" presId="urn:microsoft.com/office/officeart/2005/8/layout/orgChart1"/>
    <dgm:cxn modelId="{3AF2760D-3795-4822-8614-5AE1356FD1AC}" type="presParOf" srcId="{DFAB7223-7CC4-4847-B089-ADF3FCBDB37C}" destId="{DAA42D88-D1DC-4883-A905-C177BF55F844}" srcOrd="1" destOrd="0" presId="urn:microsoft.com/office/officeart/2005/8/layout/orgChart1"/>
    <dgm:cxn modelId="{C83596BE-DF44-4142-9AB3-E4DD74D69860}" type="presParOf" srcId="{184A4286-C32D-4471-BE31-A858D026FA2D}" destId="{27971765-EA3B-4045-BEDC-E3AD72418C2C}" srcOrd="1" destOrd="0" presId="urn:microsoft.com/office/officeart/2005/8/layout/orgChart1"/>
    <dgm:cxn modelId="{943AD771-52A3-4A6F-BDA2-EEF2C6435155}" type="presParOf" srcId="{27971765-EA3B-4045-BEDC-E3AD72418C2C}" destId="{F2C2D798-9246-4D9B-982C-E5D2E6861A32}" srcOrd="0" destOrd="0" presId="urn:microsoft.com/office/officeart/2005/8/layout/orgChart1"/>
    <dgm:cxn modelId="{8823A773-79E8-4A5D-B85C-4FA7DA50E8E3}" type="presParOf" srcId="{27971765-EA3B-4045-BEDC-E3AD72418C2C}" destId="{271A92E1-52D2-4320-BEC2-F94EF54E3F80}" srcOrd="1" destOrd="0" presId="urn:microsoft.com/office/officeart/2005/8/layout/orgChart1"/>
    <dgm:cxn modelId="{C974A829-4170-466E-ADC1-7C37AAC794FF}" type="presParOf" srcId="{271A92E1-52D2-4320-BEC2-F94EF54E3F80}" destId="{CFF14308-B511-42D2-A586-B82DA8C244B5}" srcOrd="0" destOrd="0" presId="urn:microsoft.com/office/officeart/2005/8/layout/orgChart1"/>
    <dgm:cxn modelId="{2E1F32DF-7ACE-47CC-B5C1-D6779B71A832}" type="presParOf" srcId="{CFF14308-B511-42D2-A586-B82DA8C244B5}" destId="{1B4F3047-A7DA-4B05-8C57-D7D0A91E6A65}" srcOrd="0" destOrd="0" presId="urn:microsoft.com/office/officeart/2005/8/layout/orgChart1"/>
    <dgm:cxn modelId="{77DE591A-C552-4B2E-9796-2521DFBE39E4}" type="presParOf" srcId="{CFF14308-B511-42D2-A586-B82DA8C244B5}" destId="{23BEF6CF-9C27-4870-8DFA-8CBAC3D3DE87}" srcOrd="1" destOrd="0" presId="urn:microsoft.com/office/officeart/2005/8/layout/orgChart1"/>
    <dgm:cxn modelId="{99BAA38B-CD50-4516-9931-22392C06F600}" type="presParOf" srcId="{271A92E1-52D2-4320-BEC2-F94EF54E3F80}" destId="{79F7A08B-4226-4A87-893E-043A326A00F9}" srcOrd="1" destOrd="0" presId="urn:microsoft.com/office/officeart/2005/8/layout/orgChart1"/>
    <dgm:cxn modelId="{D1DE8CA5-B23C-4078-A77B-50E8AE62E7BC}" type="presParOf" srcId="{271A92E1-52D2-4320-BEC2-F94EF54E3F80}" destId="{722D0C83-7252-4BAF-8AA1-CE0C043EDF5F}" srcOrd="2" destOrd="0" presId="urn:microsoft.com/office/officeart/2005/8/layout/orgChart1"/>
    <dgm:cxn modelId="{4AE989E3-DC88-4272-B548-5202D89DEAF6}" type="presParOf" srcId="{27971765-EA3B-4045-BEDC-E3AD72418C2C}" destId="{123B1F75-3AD4-4E0E-9481-864A765DD650}" srcOrd="2" destOrd="0" presId="urn:microsoft.com/office/officeart/2005/8/layout/orgChart1"/>
    <dgm:cxn modelId="{3FB12926-D428-4F81-950C-5AE8F0FF2923}" type="presParOf" srcId="{27971765-EA3B-4045-BEDC-E3AD72418C2C}" destId="{F7B888E8-4692-4481-9309-595410913050}" srcOrd="3" destOrd="0" presId="urn:microsoft.com/office/officeart/2005/8/layout/orgChart1"/>
    <dgm:cxn modelId="{B8D876C5-1C97-49D8-A4AF-729D40A21868}" type="presParOf" srcId="{F7B888E8-4692-4481-9309-595410913050}" destId="{85C6A851-40D8-4AC6-895B-2835820DAF4A}" srcOrd="0" destOrd="0" presId="urn:microsoft.com/office/officeart/2005/8/layout/orgChart1"/>
    <dgm:cxn modelId="{F054625D-F6B2-49D9-8714-2DF13D049305}" type="presParOf" srcId="{85C6A851-40D8-4AC6-895B-2835820DAF4A}" destId="{1D5BAD4A-ED3A-4BF9-A978-94FFBAE165C4}" srcOrd="0" destOrd="0" presId="urn:microsoft.com/office/officeart/2005/8/layout/orgChart1"/>
    <dgm:cxn modelId="{D47A860B-401A-4BB6-A79B-9AA4EBC2A917}" type="presParOf" srcId="{85C6A851-40D8-4AC6-895B-2835820DAF4A}" destId="{C9C02C25-2CF3-4D5E-A9FF-EA3E6D2AB39F}" srcOrd="1" destOrd="0" presId="urn:microsoft.com/office/officeart/2005/8/layout/orgChart1"/>
    <dgm:cxn modelId="{1D91FA45-D058-44F5-BF47-BE150BC1F2AF}" type="presParOf" srcId="{F7B888E8-4692-4481-9309-595410913050}" destId="{EB08A9A7-0C6C-4440-BA64-5383B1DF8737}" srcOrd="1" destOrd="0" presId="urn:microsoft.com/office/officeart/2005/8/layout/orgChart1"/>
    <dgm:cxn modelId="{4B317D6D-79CF-4838-9732-B66A41BF9C22}" type="presParOf" srcId="{F7B888E8-4692-4481-9309-595410913050}" destId="{19740553-0217-4121-AD55-D5D8B178A9AD}" srcOrd="2" destOrd="0" presId="urn:microsoft.com/office/officeart/2005/8/layout/orgChart1"/>
    <dgm:cxn modelId="{5F8CD886-D82A-409F-BFDD-A2579959A773}" type="presParOf" srcId="{27971765-EA3B-4045-BEDC-E3AD72418C2C}" destId="{F105E569-F091-406E-A452-2B2E37A7FC47}" srcOrd="4" destOrd="0" presId="urn:microsoft.com/office/officeart/2005/8/layout/orgChart1"/>
    <dgm:cxn modelId="{215BCF72-C1F4-4BE7-9D66-7DB0FFEE4147}" type="presParOf" srcId="{27971765-EA3B-4045-BEDC-E3AD72418C2C}" destId="{18DCD4F8-050E-4373-BD87-B59DEFA6C985}" srcOrd="5" destOrd="0" presId="urn:microsoft.com/office/officeart/2005/8/layout/orgChart1"/>
    <dgm:cxn modelId="{5E263E3B-98F4-4B0D-A789-718E2DBA5FEA}" type="presParOf" srcId="{18DCD4F8-050E-4373-BD87-B59DEFA6C985}" destId="{E1EAAA82-A0E6-421B-9767-94FF1EB63BF1}" srcOrd="0" destOrd="0" presId="urn:microsoft.com/office/officeart/2005/8/layout/orgChart1"/>
    <dgm:cxn modelId="{417FA0B4-305E-493A-B54F-892AE4CD374B}" type="presParOf" srcId="{E1EAAA82-A0E6-421B-9767-94FF1EB63BF1}" destId="{2B881142-E189-41A6-96CA-FBBF5A202170}" srcOrd="0" destOrd="0" presId="urn:microsoft.com/office/officeart/2005/8/layout/orgChart1"/>
    <dgm:cxn modelId="{A34C2FAB-4BA1-41E9-973B-AA1CAF15E6A4}" type="presParOf" srcId="{E1EAAA82-A0E6-421B-9767-94FF1EB63BF1}" destId="{82877FE2-5B76-4470-AAC3-F169AEC78524}" srcOrd="1" destOrd="0" presId="urn:microsoft.com/office/officeart/2005/8/layout/orgChart1"/>
    <dgm:cxn modelId="{62F09AF8-8B96-423A-86E0-46565EF9FC28}" type="presParOf" srcId="{18DCD4F8-050E-4373-BD87-B59DEFA6C985}" destId="{AB31DF98-50FB-4883-A276-47972222C49D}" srcOrd="1" destOrd="0" presId="urn:microsoft.com/office/officeart/2005/8/layout/orgChart1"/>
    <dgm:cxn modelId="{40FC1F90-1CE7-4CC8-B061-1C691996B380}" type="presParOf" srcId="{18DCD4F8-050E-4373-BD87-B59DEFA6C985}" destId="{F1DBAD82-51FF-4A6B-8293-3A8011163828}" srcOrd="2" destOrd="0" presId="urn:microsoft.com/office/officeart/2005/8/layout/orgChart1"/>
    <dgm:cxn modelId="{F9929071-7342-4B3B-9B49-5529EBD8C8E8}" type="presParOf" srcId="{184A4286-C32D-4471-BE31-A858D026FA2D}" destId="{F27996D3-38E7-446A-879A-9C2CFE8BE247}"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36220F-6CA9-4028-B999-AB254DA7D7DA}"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zh-CN" altLang="en-US"/>
        </a:p>
      </dgm:t>
    </dgm:pt>
    <dgm:pt modelId="{FD4D46D4-0DC1-4B0A-9E1D-21AD8F104CF7}">
      <dgm:prSet custT="1"/>
      <dgm:spPr/>
      <dgm:t>
        <a:bodyPr/>
        <a:lstStyle/>
        <a:p>
          <a:pPr algn="ctr" rtl="0"/>
          <a:r>
            <a:rPr lang="zh-CN" sz="1600" dirty="0" smtClean="0"/>
            <a:t>在美国基础教育阶段，不是只有语文课才留作文，作文也不一定是孩子自己独立完成的</a:t>
          </a:r>
          <a:endParaRPr lang="en-US" sz="1600" dirty="0"/>
        </a:p>
      </dgm:t>
    </dgm:pt>
    <dgm:pt modelId="{AF4E15AC-6ECF-4C75-A3D7-214C5BC10B58}" type="parTrans" cxnId="{2FBFECD0-0E74-40AF-AA9C-6385F20C89CB}">
      <dgm:prSet/>
      <dgm:spPr/>
      <dgm:t>
        <a:bodyPr/>
        <a:lstStyle/>
        <a:p>
          <a:endParaRPr lang="zh-CN" altLang="en-US"/>
        </a:p>
      </dgm:t>
    </dgm:pt>
    <dgm:pt modelId="{C720ABC7-4863-4538-ACD3-1B3049A56915}" type="sibTrans" cxnId="{2FBFECD0-0E74-40AF-AA9C-6385F20C89CB}">
      <dgm:prSet/>
      <dgm:spPr/>
      <dgm:t>
        <a:bodyPr/>
        <a:lstStyle/>
        <a:p>
          <a:endParaRPr lang="zh-CN" altLang="en-US"/>
        </a:p>
      </dgm:t>
    </dgm:pt>
    <dgm:pt modelId="{19BE90CB-06C4-4AF0-84E1-BAE961BFE91B}">
      <dgm:prSet custT="1"/>
      <dgm:spPr/>
      <dgm:t>
        <a:bodyPr/>
        <a:lstStyle/>
        <a:p>
          <a:pPr algn="ctr" rtl="0"/>
          <a:r>
            <a:rPr lang="zh-CN" sz="1600" dirty="0" smtClean="0"/>
            <a:t>在美国基础教育阶段，作文呈现的知识可能是书本上没有的，甚至不会出现在义务教育阶段的</a:t>
          </a:r>
          <a:endParaRPr lang="en-US" sz="1600" dirty="0"/>
        </a:p>
      </dgm:t>
    </dgm:pt>
    <dgm:pt modelId="{C74D017B-62F8-46AE-90CB-9C4299272487}" type="parTrans" cxnId="{D7D3FED5-FB5F-4250-8C03-BF51E967330A}">
      <dgm:prSet/>
      <dgm:spPr/>
      <dgm:t>
        <a:bodyPr/>
        <a:lstStyle/>
        <a:p>
          <a:endParaRPr lang="zh-CN" altLang="en-US"/>
        </a:p>
      </dgm:t>
    </dgm:pt>
    <dgm:pt modelId="{1191FF6B-43CB-44CD-93AB-11B38EB34E9A}" type="sibTrans" cxnId="{D7D3FED5-FB5F-4250-8C03-BF51E967330A}">
      <dgm:prSet/>
      <dgm:spPr/>
      <dgm:t>
        <a:bodyPr/>
        <a:lstStyle/>
        <a:p>
          <a:endParaRPr lang="zh-CN" altLang="en-US"/>
        </a:p>
      </dgm:t>
    </dgm:pt>
    <dgm:pt modelId="{12F8FCE1-4E02-4125-B45A-72016599B5BC}">
      <dgm:prSet custT="1"/>
      <dgm:spPr/>
      <dgm:t>
        <a:bodyPr/>
        <a:lstStyle/>
        <a:p>
          <a:pPr algn="ctr" rtl="0"/>
          <a:r>
            <a:rPr lang="zh-CN" altLang="en-US" sz="1600" dirty="0" smtClean="0"/>
            <a:t>在美国基础教育阶段，很多作文都是跨学科、跨专业、跨领域的</a:t>
          </a:r>
          <a:endParaRPr lang="zh-CN" altLang="en-US" sz="1600" dirty="0"/>
        </a:p>
      </dgm:t>
    </dgm:pt>
    <dgm:pt modelId="{F86A6FDE-5322-4B6C-9F7D-A33B43063F4D}" type="parTrans" cxnId="{91A6F817-1284-4A61-BE3C-C37E800F1049}">
      <dgm:prSet/>
      <dgm:spPr/>
      <dgm:t>
        <a:bodyPr/>
        <a:lstStyle/>
        <a:p>
          <a:endParaRPr lang="zh-CN" altLang="en-US"/>
        </a:p>
      </dgm:t>
    </dgm:pt>
    <dgm:pt modelId="{691EB304-C8C9-4F78-B5FC-D4233DC64F68}" type="sibTrans" cxnId="{91A6F817-1284-4A61-BE3C-C37E800F1049}">
      <dgm:prSet/>
      <dgm:spPr/>
      <dgm:t>
        <a:bodyPr/>
        <a:lstStyle/>
        <a:p>
          <a:endParaRPr lang="zh-CN" altLang="en-US"/>
        </a:p>
      </dgm:t>
    </dgm:pt>
    <dgm:pt modelId="{2197AC3E-768E-4891-A6C5-B7068140E5C2}">
      <dgm:prSet custT="1"/>
      <dgm:spPr/>
      <dgm:t>
        <a:bodyPr/>
        <a:lstStyle/>
        <a:p>
          <a:pPr rtl="0"/>
          <a:r>
            <a:rPr lang="zh-CN" altLang="en-US" sz="3600" dirty="0" smtClean="0"/>
            <a:t>跨学科写作</a:t>
          </a:r>
          <a:endParaRPr lang="en-US" sz="3600" dirty="0"/>
        </a:p>
      </dgm:t>
    </dgm:pt>
    <dgm:pt modelId="{5655517E-623B-489A-9EFE-EF9CAF2FA889}" type="parTrans" cxnId="{2EA353FC-6CB0-41F2-ABA4-605509A6D5DC}">
      <dgm:prSet/>
      <dgm:spPr/>
      <dgm:t>
        <a:bodyPr/>
        <a:lstStyle/>
        <a:p>
          <a:endParaRPr lang="zh-CN" altLang="en-US"/>
        </a:p>
      </dgm:t>
    </dgm:pt>
    <dgm:pt modelId="{42C69FB2-08B1-4337-937F-77DD92A39BEA}" type="sibTrans" cxnId="{2EA353FC-6CB0-41F2-ABA4-605509A6D5DC}">
      <dgm:prSet/>
      <dgm:spPr/>
      <dgm:t>
        <a:bodyPr/>
        <a:lstStyle/>
        <a:p>
          <a:endParaRPr lang="zh-CN" altLang="en-US"/>
        </a:p>
      </dgm:t>
    </dgm:pt>
    <dgm:pt modelId="{C3BAE476-F70C-44CD-A99F-9D129679BFE3}" type="pres">
      <dgm:prSet presAssocID="{8B36220F-6CA9-4028-B999-AB254DA7D7DA}" presName="hierChild1" presStyleCnt="0">
        <dgm:presLayoutVars>
          <dgm:orgChart val="1"/>
          <dgm:chPref val="1"/>
          <dgm:dir/>
          <dgm:animOne val="branch"/>
          <dgm:animLvl val="lvl"/>
          <dgm:resizeHandles/>
        </dgm:presLayoutVars>
      </dgm:prSet>
      <dgm:spPr/>
      <dgm:t>
        <a:bodyPr/>
        <a:lstStyle/>
        <a:p>
          <a:endParaRPr lang="zh-CN" altLang="en-US"/>
        </a:p>
      </dgm:t>
    </dgm:pt>
    <dgm:pt modelId="{2C2AADF2-4A3B-4F2D-B2D1-08CFBE86F23F}" type="pres">
      <dgm:prSet presAssocID="{2197AC3E-768E-4891-A6C5-B7068140E5C2}" presName="hierRoot1" presStyleCnt="0">
        <dgm:presLayoutVars>
          <dgm:hierBranch val="init"/>
        </dgm:presLayoutVars>
      </dgm:prSet>
      <dgm:spPr/>
    </dgm:pt>
    <dgm:pt modelId="{F75A5097-9E75-4E11-9C18-7B6918A722B5}" type="pres">
      <dgm:prSet presAssocID="{2197AC3E-768E-4891-A6C5-B7068140E5C2}" presName="rootComposite1" presStyleCnt="0"/>
      <dgm:spPr/>
    </dgm:pt>
    <dgm:pt modelId="{072341A8-C88C-4D29-9501-1B464E4C2AAC}" type="pres">
      <dgm:prSet presAssocID="{2197AC3E-768E-4891-A6C5-B7068140E5C2}" presName="rootText1" presStyleLbl="node0" presStyleIdx="0" presStyleCnt="1">
        <dgm:presLayoutVars>
          <dgm:chPref val="3"/>
        </dgm:presLayoutVars>
      </dgm:prSet>
      <dgm:spPr/>
      <dgm:t>
        <a:bodyPr/>
        <a:lstStyle/>
        <a:p>
          <a:endParaRPr lang="zh-CN" altLang="en-US"/>
        </a:p>
      </dgm:t>
    </dgm:pt>
    <dgm:pt modelId="{EC2A34EB-A6F6-4F2B-838C-FCF44EC40ADE}" type="pres">
      <dgm:prSet presAssocID="{2197AC3E-768E-4891-A6C5-B7068140E5C2}" presName="rootConnector1" presStyleLbl="node1" presStyleIdx="0" presStyleCnt="0"/>
      <dgm:spPr/>
      <dgm:t>
        <a:bodyPr/>
        <a:lstStyle/>
        <a:p>
          <a:endParaRPr lang="zh-CN" altLang="en-US"/>
        </a:p>
      </dgm:t>
    </dgm:pt>
    <dgm:pt modelId="{2CD81791-CF46-451B-9F84-1CBEC403A537}" type="pres">
      <dgm:prSet presAssocID="{2197AC3E-768E-4891-A6C5-B7068140E5C2}" presName="hierChild2" presStyleCnt="0"/>
      <dgm:spPr/>
    </dgm:pt>
    <dgm:pt modelId="{CB810526-2020-4CCF-948D-08FDF66A8C6B}" type="pres">
      <dgm:prSet presAssocID="{AF4E15AC-6ECF-4C75-A3D7-214C5BC10B58}" presName="Name37" presStyleLbl="parChTrans1D2" presStyleIdx="0" presStyleCnt="3"/>
      <dgm:spPr/>
      <dgm:t>
        <a:bodyPr/>
        <a:lstStyle/>
        <a:p>
          <a:endParaRPr lang="zh-CN" altLang="en-US"/>
        </a:p>
      </dgm:t>
    </dgm:pt>
    <dgm:pt modelId="{EB9C2020-BB50-468B-A894-75B7F3ECDDBF}" type="pres">
      <dgm:prSet presAssocID="{FD4D46D4-0DC1-4B0A-9E1D-21AD8F104CF7}" presName="hierRoot2" presStyleCnt="0">
        <dgm:presLayoutVars>
          <dgm:hierBranch val="init"/>
        </dgm:presLayoutVars>
      </dgm:prSet>
      <dgm:spPr/>
    </dgm:pt>
    <dgm:pt modelId="{250A1387-0FC5-429D-82C9-FD8334DBE9CA}" type="pres">
      <dgm:prSet presAssocID="{FD4D46D4-0DC1-4B0A-9E1D-21AD8F104CF7}" presName="rootComposite" presStyleCnt="0"/>
      <dgm:spPr/>
    </dgm:pt>
    <dgm:pt modelId="{A342ABFE-767D-40CD-99C8-F6722BACA9C6}" type="pres">
      <dgm:prSet presAssocID="{FD4D46D4-0DC1-4B0A-9E1D-21AD8F104CF7}" presName="rootText" presStyleLbl="node2" presStyleIdx="0" presStyleCnt="3">
        <dgm:presLayoutVars>
          <dgm:chPref val="3"/>
        </dgm:presLayoutVars>
      </dgm:prSet>
      <dgm:spPr/>
      <dgm:t>
        <a:bodyPr/>
        <a:lstStyle/>
        <a:p>
          <a:endParaRPr lang="zh-CN" altLang="en-US"/>
        </a:p>
      </dgm:t>
    </dgm:pt>
    <dgm:pt modelId="{36EC4486-7DF6-4F0F-8DBB-2A7AF81E0213}" type="pres">
      <dgm:prSet presAssocID="{FD4D46D4-0DC1-4B0A-9E1D-21AD8F104CF7}" presName="rootConnector" presStyleLbl="node2" presStyleIdx="0" presStyleCnt="3"/>
      <dgm:spPr/>
      <dgm:t>
        <a:bodyPr/>
        <a:lstStyle/>
        <a:p>
          <a:endParaRPr lang="zh-CN" altLang="en-US"/>
        </a:p>
      </dgm:t>
    </dgm:pt>
    <dgm:pt modelId="{518F8EC4-D057-4E55-B9FB-30568AD45035}" type="pres">
      <dgm:prSet presAssocID="{FD4D46D4-0DC1-4B0A-9E1D-21AD8F104CF7}" presName="hierChild4" presStyleCnt="0"/>
      <dgm:spPr/>
    </dgm:pt>
    <dgm:pt modelId="{9BDF0F36-4E41-47BA-839F-A1A88B97E16D}" type="pres">
      <dgm:prSet presAssocID="{FD4D46D4-0DC1-4B0A-9E1D-21AD8F104CF7}" presName="hierChild5" presStyleCnt="0"/>
      <dgm:spPr/>
    </dgm:pt>
    <dgm:pt modelId="{8B41732E-9865-415A-B086-7D9FEDDF7C72}" type="pres">
      <dgm:prSet presAssocID="{C74D017B-62F8-46AE-90CB-9C4299272487}" presName="Name37" presStyleLbl="parChTrans1D2" presStyleIdx="1" presStyleCnt="3"/>
      <dgm:spPr/>
      <dgm:t>
        <a:bodyPr/>
        <a:lstStyle/>
        <a:p>
          <a:endParaRPr lang="zh-CN" altLang="en-US"/>
        </a:p>
      </dgm:t>
    </dgm:pt>
    <dgm:pt modelId="{1F59DCAD-7CBE-4D61-BFB9-08EE19980971}" type="pres">
      <dgm:prSet presAssocID="{19BE90CB-06C4-4AF0-84E1-BAE961BFE91B}" presName="hierRoot2" presStyleCnt="0">
        <dgm:presLayoutVars>
          <dgm:hierBranch val="init"/>
        </dgm:presLayoutVars>
      </dgm:prSet>
      <dgm:spPr/>
    </dgm:pt>
    <dgm:pt modelId="{E4A13DBE-A12F-49DA-BB45-3BBAE91264AC}" type="pres">
      <dgm:prSet presAssocID="{19BE90CB-06C4-4AF0-84E1-BAE961BFE91B}" presName="rootComposite" presStyleCnt="0"/>
      <dgm:spPr/>
    </dgm:pt>
    <dgm:pt modelId="{82E3DEFD-831B-487D-96E6-74343DAFA390}" type="pres">
      <dgm:prSet presAssocID="{19BE90CB-06C4-4AF0-84E1-BAE961BFE91B}" presName="rootText" presStyleLbl="node2" presStyleIdx="1" presStyleCnt="3">
        <dgm:presLayoutVars>
          <dgm:chPref val="3"/>
        </dgm:presLayoutVars>
      </dgm:prSet>
      <dgm:spPr/>
      <dgm:t>
        <a:bodyPr/>
        <a:lstStyle/>
        <a:p>
          <a:endParaRPr lang="zh-CN" altLang="en-US"/>
        </a:p>
      </dgm:t>
    </dgm:pt>
    <dgm:pt modelId="{FE72086A-BFE1-4B5C-93CA-F3F08099953B}" type="pres">
      <dgm:prSet presAssocID="{19BE90CB-06C4-4AF0-84E1-BAE961BFE91B}" presName="rootConnector" presStyleLbl="node2" presStyleIdx="1" presStyleCnt="3"/>
      <dgm:spPr/>
      <dgm:t>
        <a:bodyPr/>
        <a:lstStyle/>
        <a:p>
          <a:endParaRPr lang="zh-CN" altLang="en-US"/>
        </a:p>
      </dgm:t>
    </dgm:pt>
    <dgm:pt modelId="{95380A3F-BD11-4438-A102-7B676DD4B7C1}" type="pres">
      <dgm:prSet presAssocID="{19BE90CB-06C4-4AF0-84E1-BAE961BFE91B}" presName="hierChild4" presStyleCnt="0"/>
      <dgm:spPr/>
    </dgm:pt>
    <dgm:pt modelId="{4444AFAA-D084-42DF-87F7-42161EEEE678}" type="pres">
      <dgm:prSet presAssocID="{19BE90CB-06C4-4AF0-84E1-BAE961BFE91B}" presName="hierChild5" presStyleCnt="0"/>
      <dgm:spPr/>
    </dgm:pt>
    <dgm:pt modelId="{CE2888CC-E652-4408-BFE7-A7E8214F2676}" type="pres">
      <dgm:prSet presAssocID="{F86A6FDE-5322-4B6C-9F7D-A33B43063F4D}" presName="Name37" presStyleLbl="parChTrans1D2" presStyleIdx="2" presStyleCnt="3"/>
      <dgm:spPr/>
      <dgm:t>
        <a:bodyPr/>
        <a:lstStyle/>
        <a:p>
          <a:endParaRPr lang="zh-CN" altLang="en-US"/>
        </a:p>
      </dgm:t>
    </dgm:pt>
    <dgm:pt modelId="{F9CE6C18-4C8B-4AC9-89F8-F7BA0599075F}" type="pres">
      <dgm:prSet presAssocID="{12F8FCE1-4E02-4125-B45A-72016599B5BC}" presName="hierRoot2" presStyleCnt="0">
        <dgm:presLayoutVars>
          <dgm:hierBranch val="init"/>
        </dgm:presLayoutVars>
      </dgm:prSet>
      <dgm:spPr/>
    </dgm:pt>
    <dgm:pt modelId="{74FDDD43-6605-416D-B903-A3B169AA397C}" type="pres">
      <dgm:prSet presAssocID="{12F8FCE1-4E02-4125-B45A-72016599B5BC}" presName="rootComposite" presStyleCnt="0"/>
      <dgm:spPr/>
    </dgm:pt>
    <dgm:pt modelId="{492C6CFB-F9F9-456D-9641-89C3F1E7BC0C}" type="pres">
      <dgm:prSet presAssocID="{12F8FCE1-4E02-4125-B45A-72016599B5BC}" presName="rootText" presStyleLbl="node2" presStyleIdx="2" presStyleCnt="3">
        <dgm:presLayoutVars>
          <dgm:chPref val="3"/>
        </dgm:presLayoutVars>
      </dgm:prSet>
      <dgm:spPr/>
      <dgm:t>
        <a:bodyPr/>
        <a:lstStyle/>
        <a:p>
          <a:endParaRPr lang="zh-CN" altLang="en-US"/>
        </a:p>
      </dgm:t>
    </dgm:pt>
    <dgm:pt modelId="{C2E7F9F6-DB63-4244-BC1C-C647DC42B48C}" type="pres">
      <dgm:prSet presAssocID="{12F8FCE1-4E02-4125-B45A-72016599B5BC}" presName="rootConnector" presStyleLbl="node2" presStyleIdx="2" presStyleCnt="3"/>
      <dgm:spPr/>
      <dgm:t>
        <a:bodyPr/>
        <a:lstStyle/>
        <a:p>
          <a:endParaRPr lang="zh-CN" altLang="en-US"/>
        </a:p>
      </dgm:t>
    </dgm:pt>
    <dgm:pt modelId="{29797FC6-08DF-4A3E-8E7C-1B79C97C95A1}" type="pres">
      <dgm:prSet presAssocID="{12F8FCE1-4E02-4125-B45A-72016599B5BC}" presName="hierChild4" presStyleCnt="0"/>
      <dgm:spPr/>
    </dgm:pt>
    <dgm:pt modelId="{94915BB1-E184-4B73-B9C7-18CC391CD4D1}" type="pres">
      <dgm:prSet presAssocID="{12F8FCE1-4E02-4125-B45A-72016599B5BC}" presName="hierChild5" presStyleCnt="0"/>
      <dgm:spPr/>
    </dgm:pt>
    <dgm:pt modelId="{15702CA6-00BC-415E-B5C7-CE22965BBCDB}" type="pres">
      <dgm:prSet presAssocID="{2197AC3E-768E-4891-A6C5-B7068140E5C2}" presName="hierChild3" presStyleCnt="0"/>
      <dgm:spPr/>
    </dgm:pt>
  </dgm:ptLst>
  <dgm:cxnLst>
    <dgm:cxn modelId="{26C81E04-E537-FE44-989E-E6B00FD644F0}" type="presOf" srcId="{AF4E15AC-6ECF-4C75-A3D7-214C5BC10B58}" destId="{CB810526-2020-4CCF-948D-08FDF66A8C6B}" srcOrd="0" destOrd="0" presId="urn:microsoft.com/office/officeart/2005/8/layout/orgChart1"/>
    <dgm:cxn modelId="{368A2AAD-E196-5244-AC6A-F6BA666534D6}" type="presOf" srcId="{12F8FCE1-4E02-4125-B45A-72016599B5BC}" destId="{492C6CFB-F9F9-456D-9641-89C3F1E7BC0C}" srcOrd="0" destOrd="0" presId="urn:microsoft.com/office/officeart/2005/8/layout/orgChart1"/>
    <dgm:cxn modelId="{C45C2AA6-8566-784E-84FC-5651674A6F87}" type="presOf" srcId="{FD4D46D4-0DC1-4B0A-9E1D-21AD8F104CF7}" destId="{A342ABFE-767D-40CD-99C8-F6722BACA9C6}" srcOrd="0" destOrd="0" presId="urn:microsoft.com/office/officeart/2005/8/layout/orgChart1"/>
    <dgm:cxn modelId="{ACE1DBA2-2175-014E-8D28-495220546C46}" type="presOf" srcId="{2197AC3E-768E-4891-A6C5-B7068140E5C2}" destId="{072341A8-C88C-4D29-9501-1B464E4C2AAC}" srcOrd="0" destOrd="0" presId="urn:microsoft.com/office/officeart/2005/8/layout/orgChart1"/>
    <dgm:cxn modelId="{159078E6-672D-554F-BED7-92A35B0D8C10}" type="presOf" srcId="{2197AC3E-768E-4891-A6C5-B7068140E5C2}" destId="{EC2A34EB-A6F6-4F2B-838C-FCF44EC40ADE}" srcOrd="1" destOrd="0" presId="urn:microsoft.com/office/officeart/2005/8/layout/orgChart1"/>
    <dgm:cxn modelId="{2C20A3B4-BFC2-1149-85F9-97F57732AD51}" type="presOf" srcId="{12F8FCE1-4E02-4125-B45A-72016599B5BC}" destId="{C2E7F9F6-DB63-4244-BC1C-C647DC42B48C}" srcOrd="1" destOrd="0" presId="urn:microsoft.com/office/officeart/2005/8/layout/orgChart1"/>
    <dgm:cxn modelId="{E9E1BD69-DBA6-2A47-B227-023F5679C305}" type="presOf" srcId="{C74D017B-62F8-46AE-90CB-9C4299272487}" destId="{8B41732E-9865-415A-B086-7D9FEDDF7C72}" srcOrd="0" destOrd="0" presId="urn:microsoft.com/office/officeart/2005/8/layout/orgChart1"/>
    <dgm:cxn modelId="{91A6F817-1284-4A61-BE3C-C37E800F1049}" srcId="{2197AC3E-768E-4891-A6C5-B7068140E5C2}" destId="{12F8FCE1-4E02-4125-B45A-72016599B5BC}" srcOrd="2" destOrd="0" parTransId="{F86A6FDE-5322-4B6C-9F7D-A33B43063F4D}" sibTransId="{691EB304-C8C9-4F78-B5FC-D4233DC64F68}"/>
    <dgm:cxn modelId="{528D86A5-2C1E-7C4E-8BB9-EADE3B8530CF}" type="presOf" srcId="{19BE90CB-06C4-4AF0-84E1-BAE961BFE91B}" destId="{82E3DEFD-831B-487D-96E6-74343DAFA390}" srcOrd="0" destOrd="0" presId="urn:microsoft.com/office/officeart/2005/8/layout/orgChart1"/>
    <dgm:cxn modelId="{D7D3FED5-FB5F-4250-8C03-BF51E967330A}" srcId="{2197AC3E-768E-4891-A6C5-B7068140E5C2}" destId="{19BE90CB-06C4-4AF0-84E1-BAE961BFE91B}" srcOrd="1" destOrd="0" parTransId="{C74D017B-62F8-46AE-90CB-9C4299272487}" sibTransId="{1191FF6B-43CB-44CD-93AB-11B38EB34E9A}"/>
    <dgm:cxn modelId="{365BE9CB-2698-E045-9460-A3DA526A106F}" type="presOf" srcId="{F86A6FDE-5322-4B6C-9F7D-A33B43063F4D}" destId="{CE2888CC-E652-4408-BFE7-A7E8214F2676}" srcOrd="0" destOrd="0" presId="urn:microsoft.com/office/officeart/2005/8/layout/orgChart1"/>
    <dgm:cxn modelId="{2FBFECD0-0E74-40AF-AA9C-6385F20C89CB}" srcId="{2197AC3E-768E-4891-A6C5-B7068140E5C2}" destId="{FD4D46D4-0DC1-4B0A-9E1D-21AD8F104CF7}" srcOrd="0" destOrd="0" parTransId="{AF4E15AC-6ECF-4C75-A3D7-214C5BC10B58}" sibTransId="{C720ABC7-4863-4538-ACD3-1B3049A56915}"/>
    <dgm:cxn modelId="{47958349-6C01-CB40-8507-EEB95CD6D76A}" type="presOf" srcId="{19BE90CB-06C4-4AF0-84E1-BAE961BFE91B}" destId="{FE72086A-BFE1-4B5C-93CA-F3F08099953B}" srcOrd="1" destOrd="0" presId="urn:microsoft.com/office/officeart/2005/8/layout/orgChart1"/>
    <dgm:cxn modelId="{8D10648E-7800-EF4B-B027-A01D7974E2F1}" type="presOf" srcId="{FD4D46D4-0DC1-4B0A-9E1D-21AD8F104CF7}" destId="{36EC4486-7DF6-4F0F-8DBB-2A7AF81E0213}" srcOrd="1" destOrd="0" presId="urn:microsoft.com/office/officeart/2005/8/layout/orgChart1"/>
    <dgm:cxn modelId="{2EA353FC-6CB0-41F2-ABA4-605509A6D5DC}" srcId="{8B36220F-6CA9-4028-B999-AB254DA7D7DA}" destId="{2197AC3E-768E-4891-A6C5-B7068140E5C2}" srcOrd="0" destOrd="0" parTransId="{5655517E-623B-489A-9EFE-EF9CAF2FA889}" sibTransId="{42C69FB2-08B1-4337-937F-77DD92A39BEA}"/>
    <dgm:cxn modelId="{BF25AD79-94BF-3D46-AB9F-5B8BA341B6CF}" type="presOf" srcId="{8B36220F-6CA9-4028-B999-AB254DA7D7DA}" destId="{C3BAE476-F70C-44CD-A99F-9D129679BFE3}" srcOrd="0" destOrd="0" presId="urn:microsoft.com/office/officeart/2005/8/layout/orgChart1"/>
    <dgm:cxn modelId="{E3E6F28E-8AD3-6B4F-9DDF-445A41B52DE6}" type="presParOf" srcId="{C3BAE476-F70C-44CD-A99F-9D129679BFE3}" destId="{2C2AADF2-4A3B-4F2D-B2D1-08CFBE86F23F}" srcOrd="0" destOrd="0" presId="urn:microsoft.com/office/officeart/2005/8/layout/orgChart1"/>
    <dgm:cxn modelId="{845ACCB3-51A2-044F-9180-B1AB2DADF4F4}" type="presParOf" srcId="{2C2AADF2-4A3B-4F2D-B2D1-08CFBE86F23F}" destId="{F75A5097-9E75-4E11-9C18-7B6918A722B5}" srcOrd="0" destOrd="0" presId="urn:microsoft.com/office/officeart/2005/8/layout/orgChart1"/>
    <dgm:cxn modelId="{31B80428-3908-DF41-98F7-6A745E529FC2}" type="presParOf" srcId="{F75A5097-9E75-4E11-9C18-7B6918A722B5}" destId="{072341A8-C88C-4D29-9501-1B464E4C2AAC}" srcOrd="0" destOrd="0" presId="urn:microsoft.com/office/officeart/2005/8/layout/orgChart1"/>
    <dgm:cxn modelId="{05003536-018E-8642-9446-40E86EE76552}" type="presParOf" srcId="{F75A5097-9E75-4E11-9C18-7B6918A722B5}" destId="{EC2A34EB-A6F6-4F2B-838C-FCF44EC40ADE}" srcOrd="1" destOrd="0" presId="urn:microsoft.com/office/officeart/2005/8/layout/orgChart1"/>
    <dgm:cxn modelId="{B3935F8B-4EFD-3441-B95C-14FAACAD988F}" type="presParOf" srcId="{2C2AADF2-4A3B-4F2D-B2D1-08CFBE86F23F}" destId="{2CD81791-CF46-451B-9F84-1CBEC403A537}" srcOrd="1" destOrd="0" presId="urn:microsoft.com/office/officeart/2005/8/layout/orgChart1"/>
    <dgm:cxn modelId="{FDBCDB7E-1BE1-CF44-ADA3-136B5EC29574}" type="presParOf" srcId="{2CD81791-CF46-451B-9F84-1CBEC403A537}" destId="{CB810526-2020-4CCF-948D-08FDF66A8C6B}" srcOrd="0" destOrd="0" presId="urn:microsoft.com/office/officeart/2005/8/layout/orgChart1"/>
    <dgm:cxn modelId="{A9382FFF-39EC-8E41-A138-E7D6D682A941}" type="presParOf" srcId="{2CD81791-CF46-451B-9F84-1CBEC403A537}" destId="{EB9C2020-BB50-468B-A894-75B7F3ECDDBF}" srcOrd="1" destOrd="0" presId="urn:microsoft.com/office/officeart/2005/8/layout/orgChart1"/>
    <dgm:cxn modelId="{BC19C994-F59A-1F4F-B2AA-8EF2DE2FFEC2}" type="presParOf" srcId="{EB9C2020-BB50-468B-A894-75B7F3ECDDBF}" destId="{250A1387-0FC5-429D-82C9-FD8334DBE9CA}" srcOrd="0" destOrd="0" presId="urn:microsoft.com/office/officeart/2005/8/layout/orgChart1"/>
    <dgm:cxn modelId="{9F0EB9FF-1F1D-694E-BE74-FEA063908FC6}" type="presParOf" srcId="{250A1387-0FC5-429D-82C9-FD8334DBE9CA}" destId="{A342ABFE-767D-40CD-99C8-F6722BACA9C6}" srcOrd="0" destOrd="0" presId="urn:microsoft.com/office/officeart/2005/8/layout/orgChart1"/>
    <dgm:cxn modelId="{C80D8A84-F0E9-404C-A3F3-2C806B7CB5D2}" type="presParOf" srcId="{250A1387-0FC5-429D-82C9-FD8334DBE9CA}" destId="{36EC4486-7DF6-4F0F-8DBB-2A7AF81E0213}" srcOrd="1" destOrd="0" presId="urn:microsoft.com/office/officeart/2005/8/layout/orgChart1"/>
    <dgm:cxn modelId="{82445AEE-FBEB-B84A-A49A-852D2C477A95}" type="presParOf" srcId="{EB9C2020-BB50-468B-A894-75B7F3ECDDBF}" destId="{518F8EC4-D057-4E55-B9FB-30568AD45035}" srcOrd="1" destOrd="0" presId="urn:microsoft.com/office/officeart/2005/8/layout/orgChart1"/>
    <dgm:cxn modelId="{007E8189-9579-B741-9F7D-027072D1B4F4}" type="presParOf" srcId="{EB9C2020-BB50-468B-A894-75B7F3ECDDBF}" destId="{9BDF0F36-4E41-47BA-839F-A1A88B97E16D}" srcOrd="2" destOrd="0" presId="urn:microsoft.com/office/officeart/2005/8/layout/orgChart1"/>
    <dgm:cxn modelId="{EDDEC680-0FCE-4145-9E89-6DE1798A63D4}" type="presParOf" srcId="{2CD81791-CF46-451B-9F84-1CBEC403A537}" destId="{8B41732E-9865-415A-B086-7D9FEDDF7C72}" srcOrd="2" destOrd="0" presId="urn:microsoft.com/office/officeart/2005/8/layout/orgChart1"/>
    <dgm:cxn modelId="{674B805E-62AC-5A42-81E1-F1BC5DA9D14A}" type="presParOf" srcId="{2CD81791-CF46-451B-9F84-1CBEC403A537}" destId="{1F59DCAD-7CBE-4D61-BFB9-08EE19980971}" srcOrd="3" destOrd="0" presId="urn:microsoft.com/office/officeart/2005/8/layout/orgChart1"/>
    <dgm:cxn modelId="{46E78B21-30DC-FE43-892C-D129D0825ED9}" type="presParOf" srcId="{1F59DCAD-7CBE-4D61-BFB9-08EE19980971}" destId="{E4A13DBE-A12F-49DA-BB45-3BBAE91264AC}" srcOrd="0" destOrd="0" presId="urn:microsoft.com/office/officeart/2005/8/layout/orgChart1"/>
    <dgm:cxn modelId="{4D0122BF-3339-9D4D-ACDA-3E0DAC83D752}" type="presParOf" srcId="{E4A13DBE-A12F-49DA-BB45-3BBAE91264AC}" destId="{82E3DEFD-831B-487D-96E6-74343DAFA390}" srcOrd="0" destOrd="0" presId="urn:microsoft.com/office/officeart/2005/8/layout/orgChart1"/>
    <dgm:cxn modelId="{44EBC5EC-EE2D-C34F-8519-8A3A1389AED4}" type="presParOf" srcId="{E4A13DBE-A12F-49DA-BB45-3BBAE91264AC}" destId="{FE72086A-BFE1-4B5C-93CA-F3F08099953B}" srcOrd="1" destOrd="0" presId="urn:microsoft.com/office/officeart/2005/8/layout/orgChart1"/>
    <dgm:cxn modelId="{53ACC602-8374-FB42-82E5-029C888676E5}" type="presParOf" srcId="{1F59DCAD-7CBE-4D61-BFB9-08EE19980971}" destId="{95380A3F-BD11-4438-A102-7B676DD4B7C1}" srcOrd="1" destOrd="0" presId="urn:microsoft.com/office/officeart/2005/8/layout/orgChart1"/>
    <dgm:cxn modelId="{1D83AF86-33F6-CB4D-9868-7134F5BC4E40}" type="presParOf" srcId="{1F59DCAD-7CBE-4D61-BFB9-08EE19980971}" destId="{4444AFAA-D084-42DF-87F7-42161EEEE678}" srcOrd="2" destOrd="0" presId="urn:microsoft.com/office/officeart/2005/8/layout/orgChart1"/>
    <dgm:cxn modelId="{A66A93C5-8DE0-B445-95EE-FCBF365366A3}" type="presParOf" srcId="{2CD81791-CF46-451B-9F84-1CBEC403A537}" destId="{CE2888CC-E652-4408-BFE7-A7E8214F2676}" srcOrd="4" destOrd="0" presId="urn:microsoft.com/office/officeart/2005/8/layout/orgChart1"/>
    <dgm:cxn modelId="{23236DD2-F970-184E-8C49-1EFFF1E65042}" type="presParOf" srcId="{2CD81791-CF46-451B-9F84-1CBEC403A537}" destId="{F9CE6C18-4C8B-4AC9-89F8-F7BA0599075F}" srcOrd="5" destOrd="0" presId="urn:microsoft.com/office/officeart/2005/8/layout/orgChart1"/>
    <dgm:cxn modelId="{DFDEAA3E-0C18-F749-9830-6A01B0DDA863}" type="presParOf" srcId="{F9CE6C18-4C8B-4AC9-89F8-F7BA0599075F}" destId="{74FDDD43-6605-416D-B903-A3B169AA397C}" srcOrd="0" destOrd="0" presId="urn:microsoft.com/office/officeart/2005/8/layout/orgChart1"/>
    <dgm:cxn modelId="{A8358B98-DF7E-824E-A943-BC490173E0EB}" type="presParOf" srcId="{74FDDD43-6605-416D-B903-A3B169AA397C}" destId="{492C6CFB-F9F9-456D-9641-89C3F1E7BC0C}" srcOrd="0" destOrd="0" presId="urn:microsoft.com/office/officeart/2005/8/layout/orgChart1"/>
    <dgm:cxn modelId="{3F24922D-32F3-8243-A2D6-BEFA86FE16E8}" type="presParOf" srcId="{74FDDD43-6605-416D-B903-A3B169AA397C}" destId="{C2E7F9F6-DB63-4244-BC1C-C647DC42B48C}" srcOrd="1" destOrd="0" presId="urn:microsoft.com/office/officeart/2005/8/layout/orgChart1"/>
    <dgm:cxn modelId="{B337F218-29CB-5C41-8615-3E186F7B0F74}" type="presParOf" srcId="{F9CE6C18-4C8B-4AC9-89F8-F7BA0599075F}" destId="{29797FC6-08DF-4A3E-8E7C-1B79C97C95A1}" srcOrd="1" destOrd="0" presId="urn:microsoft.com/office/officeart/2005/8/layout/orgChart1"/>
    <dgm:cxn modelId="{4913189D-D1C4-8F4B-BBC1-380BA904C111}" type="presParOf" srcId="{F9CE6C18-4C8B-4AC9-89F8-F7BA0599075F}" destId="{94915BB1-E184-4B73-B9C7-18CC391CD4D1}" srcOrd="2" destOrd="0" presId="urn:microsoft.com/office/officeart/2005/8/layout/orgChart1"/>
    <dgm:cxn modelId="{08F08853-695D-3041-857E-A501A93F64F5}" type="presParOf" srcId="{2C2AADF2-4A3B-4F2D-B2D1-08CFBE86F23F}" destId="{15702CA6-00BC-415E-B5C7-CE22965BBCDB}"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FEF235-2AF2-4176-BE5C-D5AE03CDF778}" type="doc">
      <dgm:prSet loTypeId="urn:microsoft.com/office/officeart/2005/8/layout/hChevron3" loCatId="process" qsTypeId="urn:microsoft.com/office/officeart/2005/8/quickstyle/simple1" qsCatId="simple" csTypeId="urn:microsoft.com/office/officeart/2005/8/colors/accent0_1" csCatId="mainScheme" phldr="1"/>
      <dgm:spPr/>
    </dgm:pt>
    <dgm:pt modelId="{4BC3E472-22D4-4DB5-A1BA-28F9257C46DA}">
      <dgm:prSet phldrT="[文本]" custT="1"/>
      <dgm:spPr/>
      <dgm:t>
        <a:bodyPr/>
        <a:lstStyle/>
        <a:p>
          <a:r>
            <a:rPr lang="zh-CN" altLang="en-US" sz="1400" dirty="0" smtClean="0"/>
            <a:t>选题</a:t>
          </a:r>
          <a:endParaRPr lang="zh-CN" altLang="en-US" sz="1400" dirty="0"/>
        </a:p>
      </dgm:t>
    </dgm:pt>
    <dgm:pt modelId="{D4FB5D64-6F60-44D8-8FC5-1988547AA822}" type="parTrans" cxnId="{E47AC08A-BBC9-464B-A9F3-8EF06D4D9C9E}">
      <dgm:prSet/>
      <dgm:spPr/>
      <dgm:t>
        <a:bodyPr/>
        <a:lstStyle/>
        <a:p>
          <a:endParaRPr lang="zh-CN" altLang="en-US" sz="1400"/>
        </a:p>
      </dgm:t>
    </dgm:pt>
    <dgm:pt modelId="{23BCB184-93E3-4749-B56C-181C8FD1A069}" type="sibTrans" cxnId="{E47AC08A-BBC9-464B-A9F3-8EF06D4D9C9E}">
      <dgm:prSet/>
      <dgm:spPr/>
      <dgm:t>
        <a:bodyPr/>
        <a:lstStyle/>
        <a:p>
          <a:endParaRPr lang="zh-CN" altLang="en-US" sz="1400"/>
        </a:p>
      </dgm:t>
    </dgm:pt>
    <dgm:pt modelId="{A87DB069-28DA-47D7-AC6E-9D2A41949BC7}">
      <dgm:prSet phldrT="[文本]" custT="1"/>
      <dgm:spPr/>
      <dgm:t>
        <a:bodyPr/>
        <a:lstStyle/>
        <a:p>
          <a:r>
            <a:rPr lang="zh-CN" altLang="en-US" sz="1400" dirty="0" smtClean="0"/>
            <a:t>立意</a:t>
          </a:r>
          <a:endParaRPr lang="zh-CN" altLang="en-US" sz="1400" dirty="0"/>
        </a:p>
      </dgm:t>
    </dgm:pt>
    <dgm:pt modelId="{53414DED-6307-49C1-8127-6ED69C5C7262}" type="parTrans" cxnId="{637024FE-85A5-45B6-8925-D31F402F43F1}">
      <dgm:prSet/>
      <dgm:spPr/>
      <dgm:t>
        <a:bodyPr/>
        <a:lstStyle/>
        <a:p>
          <a:endParaRPr lang="zh-CN" altLang="en-US" sz="1400"/>
        </a:p>
      </dgm:t>
    </dgm:pt>
    <dgm:pt modelId="{730D2EB9-F155-4B3B-BC76-98E8C342789F}" type="sibTrans" cxnId="{637024FE-85A5-45B6-8925-D31F402F43F1}">
      <dgm:prSet/>
      <dgm:spPr/>
      <dgm:t>
        <a:bodyPr/>
        <a:lstStyle/>
        <a:p>
          <a:endParaRPr lang="zh-CN" altLang="en-US" sz="1400"/>
        </a:p>
      </dgm:t>
    </dgm:pt>
    <dgm:pt modelId="{7D4FC5AC-9E09-4590-B546-7C591975D9A8}">
      <dgm:prSet phldrT="[文本]" custT="1"/>
      <dgm:spPr/>
      <dgm:t>
        <a:bodyPr/>
        <a:lstStyle/>
        <a:p>
          <a:r>
            <a:rPr lang="zh-CN" altLang="en-US" sz="1400" dirty="0" smtClean="0"/>
            <a:t>研究</a:t>
          </a:r>
          <a:endParaRPr lang="zh-CN" altLang="en-US" sz="1400" dirty="0"/>
        </a:p>
      </dgm:t>
    </dgm:pt>
    <dgm:pt modelId="{EC2AE876-F333-4677-A2F7-BD0110D93F08}" type="parTrans" cxnId="{61F2D20A-002D-42D7-AE25-963335DDAF1C}">
      <dgm:prSet/>
      <dgm:spPr/>
      <dgm:t>
        <a:bodyPr/>
        <a:lstStyle/>
        <a:p>
          <a:endParaRPr lang="zh-CN" altLang="en-US" sz="1400"/>
        </a:p>
      </dgm:t>
    </dgm:pt>
    <dgm:pt modelId="{1D2B4F09-6F27-48EB-865A-ED31CA105233}" type="sibTrans" cxnId="{61F2D20A-002D-42D7-AE25-963335DDAF1C}">
      <dgm:prSet/>
      <dgm:spPr/>
      <dgm:t>
        <a:bodyPr/>
        <a:lstStyle/>
        <a:p>
          <a:endParaRPr lang="zh-CN" altLang="en-US" sz="1400"/>
        </a:p>
      </dgm:t>
    </dgm:pt>
    <dgm:pt modelId="{FE424332-E7DF-499D-A82B-183D5837294C}">
      <dgm:prSet phldrT="[文本]" custT="1"/>
      <dgm:spPr/>
      <dgm:t>
        <a:bodyPr/>
        <a:lstStyle/>
        <a:p>
          <a:r>
            <a:rPr lang="zh-CN" altLang="en-US" sz="1400" dirty="0" smtClean="0"/>
            <a:t>找资料</a:t>
          </a:r>
          <a:endParaRPr lang="zh-CN" altLang="en-US" sz="1400" dirty="0"/>
        </a:p>
      </dgm:t>
    </dgm:pt>
    <dgm:pt modelId="{B9275FF3-F64A-4144-81FF-AC433F73F38D}" type="parTrans" cxnId="{804105F9-0C4C-40D8-93B4-48D9E39F2F0D}">
      <dgm:prSet/>
      <dgm:spPr/>
      <dgm:t>
        <a:bodyPr/>
        <a:lstStyle/>
        <a:p>
          <a:endParaRPr lang="zh-CN" altLang="en-US" sz="1400"/>
        </a:p>
      </dgm:t>
    </dgm:pt>
    <dgm:pt modelId="{6ACA49E6-5E9B-4D30-B928-11B507EAD1D5}" type="sibTrans" cxnId="{804105F9-0C4C-40D8-93B4-48D9E39F2F0D}">
      <dgm:prSet/>
      <dgm:spPr/>
      <dgm:t>
        <a:bodyPr/>
        <a:lstStyle/>
        <a:p>
          <a:endParaRPr lang="zh-CN" altLang="en-US" sz="1400"/>
        </a:p>
      </dgm:t>
    </dgm:pt>
    <dgm:pt modelId="{1DF53508-940B-40F6-9A02-2EC253A5521C}">
      <dgm:prSet phldrT="[文本]" custT="1"/>
      <dgm:spPr/>
      <dgm:t>
        <a:bodyPr/>
        <a:lstStyle/>
        <a:p>
          <a:r>
            <a:rPr lang="zh-CN" altLang="en-US" sz="1400" dirty="0" smtClean="0"/>
            <a:t>架构</a:t>
          </a:r>
          <a:endParaRPr lang="zh-CN" altLang="en-US" sz="1400" dirty="0"/>
        </a:p>
      </dgm:t>
    </dgm:pt>
    <dgm:pt modelId="{EEFE254D-4286-4F69-BBB7-367D14F37787}" type="parTrans" cxnId="{CF45D5F0-B77D-4EC5-8B5D-F305865A1592}">
      <dgm:prSet/>
      <dgm:spPr/>
      <dgm:t>
        <a:bodyPr/>
        <a:lstStyle/>
        <a:p>
          <a:endParaRPr lang="zh-CN" altLang="en-US" sz="1400"/>
        </a:p>
      </dgm:t>
    </dgm:pt>
    <dgm:pt modelId="{3D07D5EB-3C4E-441C-B009-F2E1E0209D62}" type="sibTrans" cxnId="{CF45D5F0-B77D-4EC5-8B5D-F305865A1592}">
      <dgm:prSet/>
      <dgm:spPr/>
      <dgm:t>
        <a:bodyPr/>
        <a:lstStyle/>
        <a:p>
          <a:endParaRPr lang="zh-CN" altLang="en-US" sz="1400"/>
        </a:p>
      </dgm:t>
    </dgm:pt>
    <dgm:pt modelId="{42054506-42C2-4778-BA74-7E87AD134950}">
      <dgm:prSet phldrT="[文本]" custT="1"/>
      <dgm:spPr/>
      <dgm:t>
        <a:bodyPr/>
        <a:lstStyle/>
        <a:p>
          <a:r>
            <a:rPr lang="zh-CN" altLang="en-US" sz="1400" dirty="0" smtClean="0"/>
            <a:t>初稿</a:t>
          </a:r>
          <a:endParaRPr lang="zh-CN" altLang="en-US" sz="1400" dirty="0"/>
        </a:p>
      </dgm:t>
    </dgm:pt>
    <dgm:pt modelId="{876BC336-D962-4255-91EF-5381CEC9FE7B}" type="parTrans" cxnId="{D7E010A4-4268-49AA-BFA4-563B05F5F5C0}">
      <dgm:prSet/>
      <dgm:spPr/>
      <dgm:t>
        <a:bodyPr/>
        <a:lstStyle/>
        <a:p>
          <a:endParaRPr lang="zh-CN" altLang="en-US" sz="1400"/>
        </a:p>
      </dgm:t>
    </dgm:pt>
    <dgm:pt modelId="{C2564F7F-F5FF-4724-BDF3-FF2229D8A1FE}" type="sibTrans" cxnId="{D7E010A4-4268-49AA-BFA4-563B05F5F5C0}">
      <dgm:prSet/>
      <dgm:spPr/>
      <dgm:t>
        <a:bodyPr/>
        <a:lstStyle/>
        <a:p>
          <a:endParaRPr lang="zh-CN" altLang="en-US" sz="1400"/>
        </a:p>
      </dgm:t>
    </dgm:pt>
    <dgm:pt modelId="{47536892-208F-47E5-91CF-941D42F3BDA9}">
      <dgm:prSet phldrT="[文本]" custT="1"/>
      <dgm:spPr/>
      <dgm:t>
        <a:bodyPr/>
        <a:lstStyle/>
        <a:p>
          <a:r>
            <a:rPr lang="zh-CN" altLang="en-US" sz="1400" dirty="0" smtClean="0"/>
            <a:t>二稿</a:t>
          </a:r>
          <a:endParaRPr lang="zh-CN" altLang="en-US" sz="1400" dirty="0"/>
        </a:p>
      </dgm:t>
    </dgm:pt>
    <dgm:pt modelId="{5E84B59D-C378-4BF5-A86C-32DE96EE103C}" type="parTrans" cxnId="{AD98BA94-B66A-4E83-94DE-B123840A77B9}">
      <dgm:prSet/>
      <dgm:spPr/>
      <dgm:t>
        <a:bodyPr/>
        <a:lstStyle/>
        <a:p>
          <a:endParaRPr lang="zh-CN" altLang="en-US" sz="1400"/>
        </a:p>
      </dgm:t>
    </dgm:pt>
    <dgm:pt modelId="{2075DF70-73EF-479B-96BD-CEEFCFEE67AE}" type="sibTrans" cxnId="{AD98BA94-B66A-4E83-94DE-B123840A77B9}">
      <dgm:prSet/>
      <dgm:spPr/>
      <dgm:t>
        <a:bodyPr/>
        <a:lstStyle/>
        <a:p>
          <a:endParaRPr lang="zh-CN" altLang="en-US" sz="1400"/>
        </a:p>
      </dgm:t>
    </dgm:pt>
    <dgm:pt modelId="{2A3BFC08-8CE5-4904-B11D-CD791F287451}">
      <dgm:prSet phldrT="[文本]" custT="1"/>
      <dgm:spPr/>
      <dgm:t>
        <a:bodyPr/>
        <a:lstStyle/>
        <a:p>
          <a:r>
            <a:rPr lang="zh-CN" altLang="en-US" sz="1400" dirty="0" smtClean="0"/>
            <a:t>三稿</a:t>
          </a:r>
          <a:endParaRPr lang="zh-CN" altLang="en-US" sz="1400" dirty="0"/>
        </a:p>
      </dgm:t>
    </dgm:pt>
    <dgm:pt modelId="{2C0528D1-00D4-49AD-BAFB-E457EFF61B7E}" type="parTrans" cxnId="{5C2DCB72-FCD6-46C7-94E9-2DCF303E7ECF}">
      <dgm:prSet/>
      <dgm:spPr/>
      <dgm:t>
        <a:bodyPr/>
        <a:lstStyle/>
        <a:p>
          <a:endParaRPr lang="zh-CN" altLang="en-US" sz="1400"/>
        </a:p>
      </dgm:t>
    </dgm:pt>
    <dgm:pt modelId="{67C29AD1-EAF6-49BC-ABD9-11E54257EFD7}" type="sibTrans" cxnId="{5C2DCB72-FCD6-46C7-94E9-2DCF303E7ECF}">
      <dgm:prSet/>
      <dgm:spPr/>
      <dgm:t>
        <a:bodyPr/>
        <a:lstStyle/>
        <a:p>
          <a:endParaRPr lang="zh-CN" altLang="en-US" sz="1400"/>
        </a:p>
      </dgm:t>
    </dgm:pt>
    <dgm:pt modelId="{5E5C8B65-17B2-427D-A120-2CF859DBB1B5}">
      <dgm:prSet phldrT="[文本]" custT="1"/>
      <dgm:spPr/>
      <dgm:t>
        <a:bodyPr/>
        <a:lstStyle/>
        <a:p>
          <a:r>
            <a:rPr lang="zh-CN" altLang="en-US" sz="1400" dirty="0" smtClean="0"/>
            <a:t>定稿</a:t>
          </a:r>
          <a:endParaRPr lang="zh-CN" altLang="en-US" sz="1400" dirty="0"/>
        </a:p>
      </dgm:t>
    </dgm:pt>
    <dgm:pt modelId="{8B883504-1897-4F6A-A2DC-220D92FBC740}" type="parTrans" cxnId="{970262C8-4BD0-4652-AE41-5A7CB2698D93}">
      <dgm:prSet/>
      <dgm:spPr/>
      <dgm:t>
        <a:bodyPr/>
        <a:lstStyle/>
        <a:p>
          <a:endParaRPr lang="zh-CN" altLang="en-US" sz="1400"/>
        </a:p>
      </dgm:t>
    </dgm:pt>
    <dgm:pt modelId="{D8F43D05-1931-4281-A095-29A95CA4030E}" type="sibTrans" cxnId="{970262C8-4BD0-4652-AE41-5A7CB2698D93}">
      <dgm:prSet/>
      <dgm:spPr/>
      <dgm:t>
        <a:bodyPr/>
        <a:lstStyle/>
        <a:p>
          <a:endParaRPr lang="zh-CN" altLang="en-US" sz="1400"/>
        </a:p>
      </dgm:t>
    </dgm:pt>
    <dgm:pt modelId="{301BA65A-ED7D-448E-9A07-AAD5958B630E}">
      <dgm:prSet phldrT="[文本]" custT="1"/>
      <dgm:spPr/>
      <dgm:t>
        <a:bodyPr/>
        <a:lstStyle/>
        <a:p>
          <a:r>
            <a:rPr lang="zh-CN" altLang="en-US" sz="1400" dirty="0" smtClean="0"/>
            <a:t>班级展示</a:t>
          </a:r>
          <a:endParaRPr lang="zh-CN" altLang="en-US" sz="1400" dirty="0"/>
        </a:p>
      </dgm:t>
    </dgm:pt>
    <dgm:pt modelId="{F6EDB2E6-9012-4336-A3C1-2F069D382FFA}" type="parTrans" cxnId="{58C7752C-040F-4F0E-BCC2-4691DC351551}">
      <dgm:prSet/>
      <dgm:spPr/>
      <dgm:t>
        <a:bodyPr/>
        <a:lstStyle/>
        <a:p>
          <a:endParaRPr lang="zh-CN" altLang="en-US" sz="1400"/>
        </a:p>
      </dgm:t>
    </dgm:pt>
    <dgm:pt modelId="{4AB9C16C-AF7B-4E34-90ED-F120A39F1B87}" type="sibTrans" cxnId="{58C7752C-040F-4F0E-BCC2-4691DC351551}">
      <dgm:prSet/>
      <dgm:spPr/>
      <dgm:t>
        <a:bodyPr/>
        <a:lstStyle/>
        <a:p>
          <a:endParaRPr lang="zh-CN" altLang="en-US" sz="1400"/>
        </a:p>
      </dgm:t>
    </dgm:pt>
    <dgm:pt modelId="{137E269C-0EC2-4199-AA8F-F3BA8BF145BF}" type="pres">
      <dgm:prSet presAssocID="{81FEF235-2AF2-4176-BE5C-D5AE03CDF778}" presName="Name0" presStyleCnt="0">
        <dgm:presLayoutVars>
          <dgm:dir/>
          <dgm:resizeHandles val="exact"/>
        </dgm:presLayoutVars>
      </dgm:prSet>
      <dgm:spPr/>
    </dgm:pt>
    <dgm:pt modelId="{5580F2E2-61AC-4FDD-9F9B-4942037810DE}" type="pres">
      <dgm:prSet presAssocID="{4BC3E472-22D4-4DB5-A1BA-28F9257C46DA}" presName="parTxOnly" presStyleLbl="node1" presStyleIdx="0" presStyleCnt="10">
        <dgm:presLayoutVars>
          <dgm:bulletEnabled val="1"/>
        </dgm:presLayoutVars>
      </dgm:prSet>
      <dgm:spPr/>
      <dgm:t>
        <a:bodyPr/>
        <a:lstStyle/>
        <a:p>
          <a:endParaRPr lang="zh-CN" altLang="en-US"/>
        </a:p>
      </dgm:t>
    </dgm:pt>
    <dgm:pt modelId="{3FD7706C-ED56-4A57-B562-C0CEED4373E6}" type="pres">
      <dgm:prSet presAssocID="{23BCB184-93E3-4749-B56C-181C8FD1A069}" presName="parSpace" presStyleCnt="0"/>
      <dgm:spPr/>
    </dgm:pt>
    <dgm:pt modelId="{273C70E8-17E8-48F9-866D-931B6AC770AF}" type="pres">
      <dgm:prSet presAssocID="{A87DB069-28DA-47D7-AC6E-9D2A41949BC7}" presName="parTxOnly" presStyleLbl="node1" presStyleIdx="1" presStyleCnt="10">
        <dgm:presLayoutVars>
          <dgm:bulletEnabled val="1"/>
        </dgm:presLayoutVars>
      </dgm:prSet>
      <dgm:spPr/>
      <dgm:t>
        <a:bodyPr/>
        <a:lstStyle/>
        <a:p>
          <a:endParaRPr lang="zh-CN" altLang="en-US"/>
        </a:p>
      </dgm:t>
    </dgm:pt>
    <dgm:pt modelId="{D110F113-D93F-4CFC-8B04-5F4F127B2356}" type="pres">
      <dgm:prSet presAssocID="{730D2EB9-F155-4B3B-BC76-98E8C342789F}" presName="parSpace" presStyleCnt="0"/>
      <dgm:spPr/>
    </dgm:pt>
    <dgm:pt modelId="{0C977955-431F-48CC-AE74-1B34598942E4}" type="pres">
      <dgm:prSet presAssocID="{7D4FC5AC-9E09-4590-B546-7C591975D9A8}" presName="parTxOnly" presStyleLbl="node1" presStyleIdx="2" presStyleCnt="10">
        <dgm:presLayoutVars>
          <dgm:bulletEnabled val="1"/>
        </dgm:presLayoutVars>
      </dgm:prSet>
      <dgm:spPr/>
      <dgm:t>
        <a:bodyPr/>
        <a:lstStyle/>
        <a:p>
          <a:endParaRPr lang="zh-CN" altLang="en-US"/>
        </a:p>
      </dgm:t>
    </dgm:pt>
    <dgm:pt modelId="{CB91097F-6BAE-4D1D-87CC-EF107514B692}" type="pres">
      <dgm:prSet presAssocID="{1D2B4F09-6F27-48EB-865A-ED31CA105233}" presName="parSpace" presStyleCnt="0"/>
      <dgm:spPr/>
    </dgm:pt>
    <dgm:pt modelId="{E0CB8C7F-074C-439F-84CB-0432C1CDEADC}" type="pres">
      <dgm:prSet presAssocID="{FE424332-E7DF-499D-A82B-183D5837294C}" presName="parTxOnly" presStyleLbl="node1" presStyleIdx="3" presStyleCnt="10">
        <dgm:presLayoutVars>
          <dgm:bulletEnabled val="1"/>
        </dgm:presLayoutVars>
      </dgm:prSet>
      <dgm:spPr/>
      <dgm:t>
        <a:bodyPr/>
        <a:lstStyle/>
        <a:p>
          <a:endParaRPr lang="zh-CN" altLang="en-US"/>
        </a:p>
      </dgm:t>
    </dgm:pt>
    <dgm:pt modelId="{495D83C7-5621-46AA-89C2-ED2BD9E2A756}" type="pres">
      <dgm:prSet presAssocID="{6ACA49E6-5E9B-4D30-B928-11B507EAD1D5}" presName="parSpace" presStyleCnt="0"/>
      <dgm:spPr/>
    </dgm:pt>
    <dgm:pt modelId="{184EEE2D-1855-4CE5-88D2-6A9E81AEF9F0}" type="pres">
      <dgm:prSet presAssocID="{1DF53508-940B-40F6-9A02-2EC253A5521C}" presName="parTxOnly" presStyleLbl="node1" presStyleIdx="4" presStyleCnt="10">
        <dgm:presLayoutVars>
          <dgm:bulletEnabled val="1"/>
        </dgm:presLayoutVars>
      </dgm:prSet>
      <dgm:spPr/>
      <dgm:t>
        <a:bodyPr/>
        <a:lstStyle/>
        <a:p>
          <a:endParaRPr lang="zh-CN" altLang="en-US"/>
        </a:p>
      </dgm:t>
    </dgm:pt>
    <dgm:pt modelId="{945926F6-3103-4CE9-BE68-5683A52814C1}" type="pres">
      <dgm:prSet presAssocID="{3D07D5EB-3C4E-441C-B009-F2E1E0209D62}" presName="parSpace" presStyleCnt="0"/>
      <dgm:spPr/>
    </dgm:pt>
    <dgm:pt modelId="{EAB419EE-2F18-4C8B-92B6-A087ECEA0B54}" type="pres">
      <dgm:prSet presAssocID="{42054506-42C2-4778-BA74-7E87AD134950}" presName="parTxOnly" presStyleLbl="node1" presStyleIdx="5" presStyleCnt="10">
        <dgm:presLayoutVars>
          <dgm:bulletEnabled val="1"/>
        </dgm:presLayoutVars>
      </dgm:prSet>
      <dgm:spPr/>
      <dgm:t>
        <a:bodyPr/>
        <a:lstStyle/>
        <a:p>
          <a:endParaRPr lang="zh-CN" altLang="en-US"/>
        </a:p>
      </dgm:t>
    </dgm:pt>
    <dgm:pt modelId="{A6864D7E-6AB6-4064-8DB7-32614C88E1B9}" type="pres">
      <dgm:prSet presAssocID="{C2564F7F-F5FF-4724-BDF3-FF2229D8A1FE}" presName="parSpace" presStyleCnt="0"/>
      <dgm:spPr/>
    </dgm:pt>
    <dgm:pt modelId="{AC8D0501-EDF1-4666-A4AD-3883DC3ABAB2}" type="pres">
      <dgm:prSet presAssocID="{47536892-208F-47E5-91CF-941D42F3BDA9}" presName="parTxOnly" presStyleLbl="node1" presStyleIdx="6" presStyleCnt="10">
        <dgm:presLayoutVars>
          <dgm:bulletEnabled val="1"/>
        </dgm:presLayoutVars>
      </dgm:prSet>
      <dgm:spPr/>
      <dgm:t>
        <a:bodyPr/>
        <a:lstStyle/>
        <a:p>
          <a:endParaRPr lang="zh-CN" altLang="en-US"/>
        </a:p>
      </dgm:t>
    </dgm:pt>
    <dgm:pt modelId="{43BF11F7-E1D7-49C7-970E-4659944DE0AE}" type="pres">
      <dgm:prSet presAssocID="{2075DF70-73EF-479B-96BD-CEEFCFEE67AE}" presName="parSpace" presStyleCnt="0"/>
      <dgm:spPr/>
    </dgm:pt>
    <dgm:pt modelId="{F82055DF-D689-4633-AEAE-CA5D54CF1DAA}" type="pres">
      <dgm:prSet presAssocID="{2A3BFC08-8CE5-4904-B11D-CD791F287451}" presName="parTxOnly" presStyleLbl="node1" presStyleIdx="7" presStyleCnt="10">
        <dgm:presLayoutVars>
          <dgm:bulletEnabled val="1"/>
        </dgm:presLayoutVars>
      </dgm:prSet>
      <dgm:spPr/>
      <dgm:t>
        <a:bodyPr/>
        <a:lstStyle/>
        <a:p>
          <a:endParaRPr lang="zh-CN" altLang="en-US"/>
        </a:p>
      </dgm:t>
    </dgm:pt>
    <dgm:pt modelId="{F9E0B97C-8BF2-4E2C-B852-C496585D5274}" type="pres">
      <dgm:prSet presAssocID="{67C29AD1-EAF6-49BC-ABD9-11E54257EFD7}" presName="parSpace" presStyleCnt="0"/>
      <dgm:spPr/>
    </dgm:pt>
    <dgm:pt modelId="{3A972F54-C108-4019-8737-C35DEF2EC5AF}" type="pres">
      <dgm:prSet presAssocID="{5E5C8B65-17B2-427D-A120-2CF859DBB1B5}" presName="parTxOnly" presStyleLbl="node1" presStyleIdx="8" presStyleCnt="10">
        <dgm:presLayoutVars>
          <dgm:bulletEnabled val="1"/>
        </dgm:presLayoutVars>
      </dgm:prSet>
      <dgm:spPr/>
      <dgm:t>
        <a:bodyPr/>
        <a:lstStyle/>
        <a:p>
          <a:endParaRPr lang="zh-CN" altLang="en-US"/>
        </a:p>
      </dgm:t>
    </dgm:pt>
    <dgm:pt modelId="{85DE8CA8-7D30-4599-BFFA-17925B5CC981}" type="pres">
      <dgm:prSet presAssocID="{D8F43D05-1931-4281-A095-29A95CA4030E}" presName="parSpace" presStyleCnt="0"/>
      <dgm:spPr/>
    </dgm:pt>
    <dgm:pt modelId="{13D1293F-E53E-42FE-9D24-BF77F145EEBF}" type="pres">
      <dgm:prSet presAssocID="{301BA65A-ED7D-448E-9A07-AAD5958B630E}" presName="parTxOnly" presStyleLbl="node1" presStyleIdx="9" presStyleCnt="10">
        <dgm:presLayoutVars>
          <dgm:bulletEnabled val="1"/>
        </dgm:presLayoutVars>
      </dgm:prSet>
      <dgm:spPr/>
      <dgm:t>
        <a:bodyPr/>
        <a:lstStyle/>
        <a:p>
          <a:endParaRPr lang="zh-CN" altLang="en-US"/>
        </a:p>
      </dgm:t>
    </dgm:pt>
  </dgm:ptLst>
  <dgm:cxnLst>
    <dgm:cxn modelId="{D7E010A4-4268-49AA-BFA4-563B05F5F5C0}" srcId="{81FEF235-2AF2-4176-BE5C-D5AE03CDF778}" destId="{42054506-42C2-4778-BA74-7E87AD134950}" srcOrd="5" destOrd="0" parTransId="{876BC336-D962-4255-91EF-5381CEC9FE7B}" sibTransId="{C2564F7F-F5FF-4724-BDF3-FF2229D8A1FE}"/>
    <dgm:cxn modelId="{1051D019-DCB2-9F4C-8A29-95465E0A3B02}" type="presOf" srcId="{A87DB069-28DA-47D7-AC6E-9D2A41949BC7}" destId="{273C70E8-17E8-48F9-866D-931B6AC770AF}" srcOrd="0" destOrd="0" presId="urn:microsoft.com/office/officeart/2005/8/layout/hChevron3"/>
    <dgm:cxn modelId="{AD98BA94-B66A-4E83-94DE-B123840A77B9}" srcId="{81FEF235-2AF2-4176-BE5C-D5AE03CDF778}" destId="{47536892-208F-47E5-91CF-941D42F3BDA9}" srcOrd="6" destOrd="0" parTransId="{5E84B59D-C378-4BF5-A86C-32DE96EE103C}" sibTransId="{2075DF70-73EF-479B-96BD-CEEFCFEE67AE}"/>
    <dgm:cxn modelId="{775CA5D3-731B-E344-A568-27D3D0DF3784}" type="presOf" srcId="{2A3BFC08-8CE5-4904-B11D-CD791F287451}" destId="{F82055DF-D689-4633-AEAE-CA5D54CF1DAA}" srcOrd="0" destOrd="0" presId="urn:microsoft.com/office/officeart/2005/8/layout/hChevron3"/>
    <dgm:cxn modelId="{58C7752C-040F-4F0E-BCC2-4691DC351551}" srcId="{81FEF235-2AF2-4176-BE5C-D5AE03CDF778}" destId="{301BA65A-ED7D-448E-9A07-AAD5958B630E}" srcOrd="9" destOrd="0" parTransId="{F6EDB2E6-9012-4336-A3C1-2F069D382FFA}" sibTransId="{4AB9C16C-AF7B-4E34-90ED-F120A39F1B87}"/>
    <dgm:cxn modelId="{0E696559-878B-384B-9DFD-5586E1ABE58A}" type="presOf" srcId="{4BC3E472-22D4-4DB5-A1BA-28F9257C46DA}" destId="{5580F2E2-61AC-4FDD-9F9B-4942037810DE}" srcOrd="0" destOrd="0" presId="urn:microsoft.com/office/officeart/2005/8/layout/hChevron3"/>
    <dgm:cxn modelId="{3216AF43-3607-364D-8BFC-EB44B2994EA1}" type="presOf" srcId="{47536892-208F-47E5-91CF-941D42F3BDA9}" destId="{AC8D0501-EDF1-4666-A4AD-3883DC3ABAB2}" srcOrd="0" destOrd="0" presId="urn:microsoft.com/office/officeart/2005/8/layout/hChevron3"/>
    <dgm:cxn modelId="{734D3E6F-DDE0-154A-BF89-669436B7B351}" type="presOf" srcId="{1DF53508-940B-40F6-9A02-2EC253A5521C}" destId="{184EEE2D-1855-4CE5-88D2-6A9E81AEF9F0}" srcOrd="0" destOrd="0" presId="urn:microsoft.com/office/officeart/2005/8/layout/hChevron3"/>
    <dgm:cxn modelId="{61F2D20A-002D-42D7-AE25-963335DDAF1C}" srcId="{81FEF235-2AF2-4176-BE5C-D5AE03CDF778}" destId="{7D4FC5AC-9E09-4590-B546-7C591975D9A8}" srcOrd="2" destOrd="0" parTransId="{EC2AE876-F333-4677-A2F7-BD0110D93F08}" sibTransId="{1D2B4F09-6F27-48EB-865A-ED31CA105233}"/>
    <dgm:cxn modelId="{970262C8-4BD0-4652-AE41-5A7CB2698D93}" srcId="{81FEF235-2AF2-4176-BE5C-D5AE03CDF778}" destId="{5E5C8B65-17B2-427D-A120-2CF859DBB1B5}" srcOrd="8" destOrd="0" parTransId="{8B883504-1897-4F6A-A2DC-220D92FBC740}" sibTransId="{D8F43D05-1931-4281-A095-29A95CA4030E}"/>
    <dgm:cxn modelId="{443A4E45-65A8-B645-83EC-696EBE32C8FD}" type="presOf" srcId="{FE424332-E7DF-499D-A82B-183D5837294C}" destId="{E0CB8C7F-074C-439F-84CB-0432C1CDEADC}" srcOrd="0" destOrd="0" presId="urn:microsoft.com/office/officeart/2005/8/layout/hChevron3"/>
    <dgm:cxn modelId="{E47AC08A-BBC9-464B-A9F3-8EF06D4D9C9E}" srcId="{81FEF235-2AF2-4176-BE5C-D5AE03CDF778}" destId="{4BC3E472-22D4-4DB5-A1BA-28F9257C46DA}" srcOrd="0" destOrd="0" parTransId="{D4FB5D64-6F60-44D8-8FC5-1988547AA822}" sibTransId="{23BCB184-93E3-4749-B56C-181C8FD1A069}"/>
    <dgm:cxn modelId="{804105F9-0C4C-40D8-93B4-48D9E39F2F0D}" srcId="{81FEF235-2AF2-4176-BE5C-D5AE03CDF778}" destId="{FE424332-E7DF-499D-A82B-183D5837294C}" srcOrd="3" destOrd="0" parTransId="{B9275FF3-F64A-4144-81FF-AC433F73F38D}" sibTransId="{6ACA49E6-5E9B-4D30-B928-11B507EAD1D5}"/>
    <dgm:cxn modelId="{637024FE-85A5-45B6-8925-D31F402F43F1}" srcId="{81FEF235-2AF2-4176-BE5C-D5AE03CDF778}" destId="{A87DB069-28DA-47D7-AC6E-9D2A41949BC7}" srcOrd="1" destOrd="0" parTransId="{53414DED-6307-49C1-8127-6ED69C5C7262}" sibTransId="{730D2EB9-F155-4B3B-BC76-98E8C342789F}"/>
    <dgm:cxn modelId="{2609FEFA-6F59-FC4C-AE6A-B05C8EC740BC}" type="presOf" srcId="{7D4FC5AC-9E09-4590-B546-7C591975D9A8}" destId="{0C977955-431F-48CC-AE74-1B34598942E4}" srcOrd="0" destOrd="0" presId="urn:microsoft.com/office/officeart/2005/8/layout/hChevron3"/>
    <dgm:cxn modelId="{44429FBA-98DC-D54B-AFFF-26F891613C84}" type="presOf" srcId="{42054506-42C2-4778-BA74-7E87AD134950}" destId="{EAB419EE-2F18-4C8B-92B6-A087ECEA0B54}" srcOrd="0" destOrd="0" presId="urn:microsoft.com/office/officeart/2005/8/layout/hChevron3"/>
    <dgm:cxn modelId="{CF45D5F0-B77D-4EC5-8B5D-F305865A1592}" srcId="{81FEF235-2AF2-4176-BE5C-D5AE03CDF778}" destId="{1DF53508-940B-40F6-9A02-2EC253A5521C}" srcOrd="4" destOrd="0" parTransId="{EEFE254D-4286-4F69-BBB7-367D14F37787}" sibTransId="{3D07D5EB-3C4E-441C-B009-F2E1E0209D62}"/>
    <dgm:cxn modelId="{15BBEC7E-F8BF-9542-8CA7-0288DD1DCF87}" type="presOf" srcId="{301BA65A-ED7D-448E-9A07-AAD5958B630E}" destId="{13D1293F-E53E-42FE-9D24-BF77F145EEBF}" srcOrd="0" destOrd="0" presId="urn:microsoft.com/office/officeart/2005/8/layout/hChevron3"/>
    <dgm:cxn modelId="{5C2DCB72-FCD6-46C7-94E9-2DCF303E7ECF}" srcId="{81FEF235-2AF2-4176-BE5C-D5AE03CDF778}" destId="{2A3BFC08-8CE5-4904-B11D-CD791F287451}" srcOrd="7" destOrd="0" parTransId="{2C0528D1-00D4-49AD-BAFB-E457EFF61B7E}" sibTransId="{67C29AD1-EAF6-49BC-ABD9-11E54257EFD7}"/>
    <dgm:cxn modelId="{8D179AAF-D59E-C847-B094-199E4CA4CFFE}" type="presOf" srcId="{81FEF235-2AF2-4176-BE5C-D5AE03CDF778}" destId="{137E269C-0EC2-4199-AA8F-F3BA8BF145BF}" srcOrd="0" destOrd="0" presId="urn:microsoft.com/office/officeart/2005/8/layout/hChevron3"/>
    <dgm:cxn modelId="{D930560A-428B-D040-BEAD-4312B8C6B091}" type="presOf" srcId="{5E5C8B65-17B2-427D-A120-2CF859DBB1B5}" destId="{3A972F54-C108-4019-8737-C35DEF2EC5AF}" srcOrd="0" destOrd="0" presId="urn:microsoft.com/office/officeart/2005/8/layout/hChevron3"/>
    <dgm:cxn modelId="{9CE80DB8-CFB2-FD49-8400-EC9646BCC6B9}" type="presParOf" srcId="{137E269C-0EC2-4199-AA8F-F3BA8BF145BF}" destId="{5580F2E2-61AC-4FDD-9F9B-4942037810DE}" srcOrd="0" destOrd="0" presId="urn:microsoft.com/office/officeart/2005/8/layout/hChevron3"/>
    <dgm:cxn modelId="{C62EB382-FE8F-D64E-9500-117ACC8F314B}" type="presParOf" srcId="{137E269C-0EC2-4199-AA8F-F3BA8BF145BF}" destId="{3FD7706C-ED56-4A57-B562-C0CEED4373E6}" srcOrd="1" destOrd="0" presId="urn:microsoft.com/office/officeart/2005/8/layout/hChevron3"/>
    <dgm:cxn modelId="{3837797F-4947-7A49-A83F-C0D629EC5BB6}" type="presParOf" srcId="{137E269C-0EC2-4199-AA8F-F3BA8BF145BF}" destId="{273C70E8-17E8-48F9-866D-931B6AC770AF}" srcOrd="2" destOrd="0" presId="urn:microsoft.com/office/officeart/2005/8/layout/hChevron3"/>
    <dgm:cxn modelId="{C41A3F6E-84FD-C349-B969-28C0258241CF}" type="presParOf" srcId="{137E269C-0EC2-4199-AA8F-F3BA8BF145BF}" destId="{D110F113-D93F-4CFC-8B04-5F4F127B2356}" srcOrd="3" destOrd="0" presId="urn:microsoft.com/office/officeart/2005/8/layout/hChevron3"/>
    <dgm:cxn modelId="{95BCE7A9-2A5F-E943-98E7-494CE5094F64}" type="presParOf" srcId="{137E269C-0EC2-4199-AA8F-F3BA8BF145BF}" destId="{0C977955-431F-48CC-AE74-1B34598942E4}" srcOrd="4" destOrd="0" presId="urn:microsoft.com/office/officeart/2005/8/layout/hChevron3"/>
    <dgm:cxn modelId="{2528AA4F-FD4A-144E-AB84-CD3124AD13E8}" type="presParOf" srcId="{137E269C-0EC2-4199-AA8F-F3BA8BF145BF}" destId="{CB91097F-6BAE-4D1D-87CC-EF107514B692}" srcOrd="5" destOrd="0" presId="urn:microsoft.com/office/officeart/2005/8/layout/hChevron3"/>
    <dgm:cxn modelId="{85CEB80E-83DC-A74D-B553-4DD78726B3AD}" type="presParOf" srcId="{137E269C-0EC2-4199-AA8F-F3BA8BF145BF}" destId="{E0CB8C7F-074C-439F-84CB-0432C1CDEADC}" srcOrd="6" destOrd="0" presId="urn:microsoft.com/office/officeart/2005/8/layout/hChevron3"/>
    <dgm:cxn modelId="{2554C867-77B2-4C45-9FA8-A4C06EADC2B5}" type="presParOf" srcId="{137E269C-0EC2-4199-AA8F-F3BA8BF145BF}" destId="{495D83C7-5621-46AA-89C2-ED2BD9E2A756}" srcOrd="7" destOrd="0" presId="urn:microsoft.com/office/officeart/2005/8/layout/hChevron3"/>
    <dgm:cxn modelId="{9676C2C3-1CE9-6C42-9739-740EBD81B45C}" type="presParOf" srcId="{137E269C-0EC2-4199-AA8F-F3BA8BF145BF}" destId="{184EEE2D-1855-4CE5-88D2-6A9E81AEF9F0}" srcOrd="8" destOrd="0" presId="urn:microsoft.com/office/officeart/2005/8/layout/hChevron3"/>
    <dgm:cxn modelId="{433CB931-BA6F-4B43-A01A-8984420D4603}" type="presParOf" srcId="{137E269C-0EC2-4199-AA8F-F3BA8BF145BF}" destId="{945926F6-3103-4CE9-BE68-5683A52814C1}" srcOrd="9" destOrd="0" presId="urn:microsoft.com/office/officeart/2005/8/layout/hChevron3"/>
    <dgm:cxn modelId="{D07E9411-7E05-8F40-825A-3E19844A7582}" type="presParOf" srcId="{137E269C-0EC2-4199-AA8F-F3BA8BF145BF}" destId="{EAB419EE-2F18-4C8B-92B6-A087ECEA0B54}" srcOrd="10" destOrd="0" presId="urn:microsoft.com/office/officeart/2005/8/layout/hChevron3"/>
    <dgm:cxn modelId="{474F4035-E672-0541-98DB-60EA5A0B864A}" type="presParOf" srcId="{137E269C-0EC2-4199-AA8F-F3BA8BF145BF}" destId="{A6864D7E-6AB6-4064-8DB7-32614C88E1B9}" srcOrd="11" destOrd="0" presId="urn:microsoft.com/office/officeart/2005/8/layout/hChevron3"/>
    <dgm:cxn modelId="{21B42025-69CF-3045-856D-201D2CBB9AF4}" type="presParOf" srcId="{137E269C-0EC2-4199-AA8F-F3BA8BF145BF}" destId="{AC8D0501-EDF1-4666-A4AD-3883DC3ABAB2}" srcOrd="12" destOrd="0" presId="urn:microsoft.com/office/officeart/2005/8/layout/hChevron3"/>
    <dgm:cxn modelId="{7D8ECA80-086F-DF4C-A81E-04E26DE750BB}" type="presParOf" srcId="{137E269C-0EC2-4199-AA8F-F3BA8BF145BF}" destId="{43BF11F7-E1D7-49C7-970E-4659944DE0AE}" srcOrd="13" destOrd="0" presId="urn:microsoft.com/office/officeart/2005/8/layout/hChevron3"/>
    <dgm:cxn modelId="{EDB4A46E-D023-9349-890C-A3C8D16E4A4E}" type="presParOf" srcId="{137E269C-0EC2-4199-AA8F-F3BA8BF145BF}" destId="{F82055DF-D689-4633-AEAE-CA5D54CF1DAA}" srcOrd="14" destOrd="0" presId="urn:microsoft.com/office/officeart/2005/8/layout/hChevron3"/>
    <dgm:cxn modelId="{2437FA37-87CC-1F41-8488-9B2BFEFD7E8F}" type="presParOf" srcId="{137E269C-0EC2-4199-AA8F-F3BA8BF145BF}" destId="{F9E0B97C-8BF2-4E2C-B852-C496585D5274}" srcOrd="15" destOrd="0" presId="urn:microsoft.com/office/officeart/2005/8/layout/hChevron3"/>
    <dgm:cxn modelId="{8839995E-D911-AF48-A0CE-6BD580AEE870}" type="presParOf" srcId="{137E269C-0EC2-4199-AA8F-F3BA8BF145BF}" destId="{3A972F54-C108-4019-8737-C35DEF2EC5AF}" srcOrd="16" destOrd="0" presId="urn:microsoft.com/office/officeart/2005/8/layout/hChevron3"/>
    <dgm:cxn modelId="{0FC41243-E5CF-4545-8F2F-779CE420D748}" type="presParOf" srcId="{137E269C-0EC2-4199-AA8F-F3BA8BF145BF}" destId="{85DE8CA8-7D30-4599-BFFA-17925B5CC981}" srcOrd="17" destOrd="0" presId="urn:microsoft.com/office/officeart/2005/8/layout/hChevron3"/>
    <dgm:cxn modelId="{72CC4C94-B940-AE4C-9E8D-2D9D6CB664EB}" type="presParOf" srcId="{137E269C-0EC2-4199-AA8F-F3BA8BF145BF}" destId="{13D1293F-E53E-42FE-9D24-BF77F145EEBF}" srcOrd="18" destOrd="0" presId="urn:microsoft.com/office/officeart/2005/8/layout/hChevro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037AD1-9E27-4949-9017-21DCD3C99C8D}" type="doc">
      <dgm:prSet loTypeId="urn:microsoft.com/office/officeart/2005/8/layout/radial6" loCatId="relationship" qsTypeId="urn:microsoft.com/office/officeart/2005/8/quickstyle/simple4" qsCatId="simple" csTypeId="urn:microsoft.com/office/officeart/2005/8/colors/colorful1#1" csCatId="colorful" phldr="1"/>
      <dgm:spPr/>
      <dgm:t>
        <a:bodyPr/>
        <a:lstStyle/>
        <a:p>
          <a:endParaRPr lang="zh-CN" altLang="en-US"/>
        </a:p>
      </dgm:t>
    </dgm:pt>
    <dgm:pt modelId="{C5FDC822-A37E-4008-8535-7ECCC8B2DAC3}">
      <dgm:prSet phldrT="[文本]" custT="1"/>
      <dgm:spPr/>
      <dgm:t>
        <a:bodyPr/>
        <a:lstStyle/>
        <a:p>
          <a:r>
            <a:rPr lang="en-US" altLang="zh-CN" sz="3600" dirty="0" smtClean="0">
              <a:latin typeface="Calibri" pitchFamily="34" charset="0"/>
              <a:ea typeface="微软雅黑" pitchFamily="34" charset="-122"/>
              <a:cs typeface="Calibri" pitchFamily="34" charset="0"/>
            </a:rPr>
            <a:t>STEM</a:t>
          </a:r>
          <a:endParaRPr lang="zh-CN" altLang="en-US" sz="3600" dirty="0">
            <a:latin typeface="Calibri" pitchFamily="34" charset="0"/>
            <a:ea typeface="微软雅黑" pitchFamily="34" charset="-122"/>
            <a:cs typeface="Calibri" pitchFamily="34" charset="0"/>
          </a:endParaRPr>
        </a:p>
      </dgm:t>
    </dgm:pt>
    <dgm:pt modelId="{7E880B98-FB48-4F2D-930E-CAB1164D4D38}" type="parTrans" cxnId="{453EE81C-A9E7-433A-BDF0-7DD964CF0C3B}">
      <dgm:prSet/>
      <dgm:spPr/>
      <dgm:t>
        <a:bodyPr/>
        <a:lstStyle/>
        <a:p>
          <a:endParaRPr lang="zh-CN" altLang="en-US">
            <a:latin typeface="Calibri" pitchFamily="34" charset="0"/>
            <a:ea typeface="微软雅黑" pitchFamily="34" charset="-122"/>
            <a:cs typeface="Calibri" pitchFamily="34" charset="0"/>
          </a:endParaRPr>
        </a:p>
      </dgm:t>
    </dgm:pt>
    <dgm:pt modelId="{646C26F3-A33E-4573-AA86-392C05BB3F3A}" type="sibTrans" cxnId="{453EE81C-A9E7-433A-BDF0-7DD964CF0C3B}">
      <dgm:prSet/>
      <dgm:spPr/>
      <dgm:t>
        <a:bodyPr/>
        <a:lstStyle/>
        <a:p>
          <a:endParaRPr lang="zh-CN" altLang="en-US">
            <a:latin typeface="Calibri" pitchFamily="34" charset="0"/>
            <a:ea typeface="微软雅黑" pitchFamily="34" charset="-122"/>
            <a:cs typeface="Calibri" pitchFamily="34" charset="0"/>
          </a:endParaRPr>
        </a:p>
      </dgm:t>
    </dgm:pt>
    <dgm:pt modelId="{FC2B9903-A9F6-4364-A0A2-6C548C3E3EAC}">
      <dgm:prSet phldrT="[文本]" custT="1"/>
      <dgm:spPr/>
      <dgm:t>
        <a:bodyPr/>
        <a:lstStyle/>
        <a:p>
          <a:r>
            <a:rPr lang="en-US" altLang="zh-CN" sz="1800" dirty="0" smtClean="0">
              <a:latin typeface="Calibri" pitchFamily="34" charset="0"/>
              <a:ea typeface="微软雅黑" pitchFamily="34" charset="-122"/>
              <a:cs typeface="Calibri" pitchFamily="34" charset="0"/>
            </a:rPr>
            <a:t>SCIENCE</a:t>
          </a:r>
          <a:endParaRPr lang="zh-CN" altLang="en-US" sz="1800" dirty="0">
            <a:latin typeface="Calibri" pitchFamily="34" charset="0"/>
            <a:ea typeface="微软雅黑" pitchFamily="34" charset="-122"/>
            <a:cs typeface="Calibri" pitchFamily="34" charset="0"/>
          </a:endParaRPr>
        </a:p>
      </dgm:t>
    </dgm:pt>
    <dgm:pt modelId="{BC73F93A-4C13-4616-9DCE-883AEE323E29}" type="parTrans" cxnId="{96A113CA-12A3-4A09-BD92-140D14AFF5EF}">
      <dgm:prSet/>
      <dgm:spPr/>
      <dgm:t>
        <a:bodyPr/>
        <a:lstStyle/>
        <a:p>
          <a:endParaRPr lang="zh-CN" altLang="en-US">
            <a:latin typeface="Calibri" pitchFamily="34" charset="0"/>
            <a:ea typeface="微软雅黑" pitchFamily="34" charset="-122"/>
            <a:cs typeface="Calibri" pitchFamily="34" charset="0"/>
          </a:endParaRPr>
        </a:p>
      </dgm:t>
    </dgm:pt>
    <dgm:pt modelId="{5B709F3E-AF6B-4A48-8CF0-7C14269A2D02}" type="sibTrans" cxnId="{96A113CA-12A3-4A09-BD92-140D14AFF5EF}">
      <dgm:prSet/>
      <dgm:spPr/>
      <dgm:t>
        <a:bodyPr/>
        <a:lstStyle/>
        <a:p>
          <a:endParaRPr lang="zh-CN" altLang="en-US">
            <a:latin typeface="Calibri" pitchFamily="34" charset="0"/>
            <a:ea typeface="微软雅黑" pitchFamily="34" charset="-122"/>
            <a:cs typeface="Calibri" pitchFamily="34" charset="0"/>
          </a:endParaRPr>
        </a:p>
      </dgm:t>
    </dgm:pt>
    <dgm:pt modelId="{36FCB41F-CFF9-4FF2-B94A-880C655A813C}">
      <dgm:prSet phldrT="[文本]" custT="1"/>
      <dgm:spPr/>
      <dgm:t>
        <a:bodyPr/>
        <a:lstStyle/>
        <a:p>
          <a:r>
            <a:rPr lang="en-US" altLang="zh-CN" sz="1800" dirty="0" smtClean="0">
              <a:latin typeface="Calibri" pitchFamily="34" charset="0"/>
              <a:ea typeface="微软雅黑" pitchFamily="34" charset="-122"/>
              <a:cs typeface="Calibri" pitchFamily="34" charset="0"/>
            </a:rPr>
            <a:t>TECHNOLOGY</a:t>
          </a:r>
          <a:endParaRPr lang="zh-CN" altLang="en-US" sz="1800" dirty="0">
            <a:latin typeface="Calibri" pitchFamily="34" charset="0"/>
            <a:ea typeface="微软雅黑" pitchFamily="34" charset="-122"/>
            <a:cs typeface="Calibri" pitchFamily="34" charset="0"/>
          </a:endParaRPr>
        </a:p>
      </dgm:t>
    </dgm:pt>
    <dgm:pt modelId="{BDCBB616-324D-4546-8DFC-8DF3F7BF4FC1}" type="parTrans" cxnId="{BE1DD556-5A3A-49E0-BA51-B936A0606779}">
      <dgm:prSet/>
      <dgm:spPr/>
      <dgm:t>
        <a:bodyPr/>
        <a:lstStyle/>
        <a:p>
          <a:endParaRPr lang="zh-CN" altLang="en-US">
            <a:latin typeface="Calibri" pitchFamily="34" charset="0"/>
            <a:ea typeface="微软雅黑" pitchFamily="34" charset="-122"/>
            <a:cs typeface="Calibri" pitchFamily="34" charset="0"/>
          </a:endParaRPr>
        </a:p>
      </dgm:t>
    </dgm:pt>
    <dgm:pt modelId="{A4B883EF-D2FF-442C-AB94-9765E5ECCB7D}" type="sibTrans" cxnId="{BE1DD556-5A3A-49E0-BA51-B936A0606779}">
      <dgm:prSet/>
      <dgm:spPr/>
      <dgm:t>
        <a:bodyPr/>
        <a:lstStyle/>
        <a:p>
          <a:endParaRPr lang="zh-CN" altLang="en-US">
            <a:latin typeface="Calibri" pitchFamily="34" charset="0"/>
            <a:ea typeface="微软雅黑" pitchFamily="34" charset="-122"/>
            <a:cs typeface="Calibri" pitchFamily="34" charset="0"/>
          </a:endParaRPr>
        </a:p>
      </dgm:t>
    </dgm:pt>
    <dgm:pt modelId="{CA3012FD-AB2B-4BB3-90A0-B8FCCA6B9675}">
      <dgm:prSet phldrT="[文本]" custT="1"/>
      <dgm:spPr/>
      <dgm:t>
        <a:bodyPr/>
        <a:lstStyle/>
        <a:p>
          <a:r>
            <a:rPr lang="en-US" altLang="zh-CN" sz="1800" dirty="0" smtClean="0">
              <a:latin typeface="Calibri" pitchFamily="34" charset="0"/>
              <a:ea typeface="微软雅黑" pitchFamily="34" charset="-122"/>
              <a:cs typeface="Calibri" pitchFamily="34" charset="0"/>
            </a:rPr>
            <a:t>ENGINEERING</a:t>
          </a:r>
          <a:endParaRPr lang="zh-CN" altLang="en-US" sz="1800" dirty="0">
            <a:latin typeface="Calibri" pitchFamily="34" charset="0"/>
            <a:ea typeface="微软雅黑" pitchFamily="34" charset="-122"/>
            <a:cs typeface="Calibri" pitchFamily="34" charset="0"/>
          </a:endParaRPr>
        </a:p>
      </dgm:t>
    </dgm:pt>
    <dgm:pt modelId="{2212CD9D-DBE9-4F48-91A6-095C6CBFC216}" type="parTrans" cxnId="{105F3877-5299-4ADF-ACB7-05072BE4B898}">
      <dgm:prSet/>
      <dgm:spPr/>
      <dgm:t>
        <a:bodyPr/>
        <a:lstStyle/>
        <a:p>
          <a:endParaRPr lang="zh-CN" altLang="en-US">
            <a:latin typeface="Calibri" pitchFamily="34" charset="0"/>
            <a:ea typeface="微软雅黑" pitchFamily="34" charset="-122"/>
            <a:cs typeface="Calibri" pitchFamily="34" charset="0"/>
          </a:endParaRPr>
        </a:p>
      </dgm:t>
    </dgm:pt>
    <dgm:pt modelId="{C0EEAD01-DC9A-4560-9F44-071A110A818C}" type="sibTrans" cxnId="{105F3877-5299-4ADF-ACB7-05072BE4B898}">
      <dgm:prSet/>
      <dgm:spPr/>
      <dgm:t>
        <a:bodyPr/>
        <a:lstStyle/>
        <a:p>
          <a:endParaRPr lang="zh-CN" altLang="en-US">
            <a:latin typeface="Calibri" pitchFamily="34" charset="0"/>
            <a:ea typeface="微软雅黑" pitchFamily="34" charset="-122"/>
            <a:cs typeface="Calibri" pitchFamily="34" charset="0"/>
          </a:endParaRPr>
        </a:p>
      </dgm:t>
    </dgm:pt>
    <dgm:pt modelId="{8DEAD8DD-16A1-432B-902E-7F58C6952ED4}">
      <dgm:prSet phldrT="[文本]" custT="1"/>
      <dgm:spPr/>
      <dgm:t>
        <a:bodyPr/>
        <a:lstStyle/>
        <a:p>
          <a:r>
            <a:rPr lang="en-US" altLang="zh-CN" sz="1800" dirty="0" smtClean="0">
              <a:latin typeface="Calibri" pitchFamily="34" charset="0"/>
              <a:ea typeface="微软雅黑" pitchFamily="34" charset="-122"/>
              <a:cs typeface="Calibri" pitchFamily="34" charset="0"/>
            </a:rPr>
            <a:t>MATH</a:t>
          </a:r>
          <a:endParaRPr lang="zh-CN" altLang="en-US" sz="1800" dirty="0">
            <a:latin typeface="Calibri" pitchFamily="34" charset="0"/>
            <a:ea typeface="微软雅黑" pitchFamily="34" charset="-122"/>
            <a:cs typeface="Calibri" pitchFamily="34" charset="0"/>
          </a:endParaRPr>
        </a:p>
      </dgm:t>
    </dgm:pt>
    <dgm:pt modelId="{6D5517DC-9F88-43F5-9E4A-5C2E5EA26B90}" type="parTrans" cxnId="{6871204E-DDDC-453C-9949-12BD32731BCE}">
      <dgm:prSet/>
      <dgm:spPr/>
      <dgm:t>
        <a:bodyPr/>
        <a:lstStyle/>
        <a:p>
          <a:endParaRPr lang="zh-CN" altLang="en-US">
            <a:latin typeface="Calibri" pitchFamily="34" charset="0"/>
            <a:ea typeface="微软雅黑" pitchFamily="34" charset="-122"/>
            <a:cs typeface="Calibri" pitchFamily="34" charset="0"/>
          </a:endParaRPr>
        </a:p>
      </dgm:t>
    </dgm:pt>
    <dgm:pt modelId="{EFC2D5F6-E4E7-422E-997A-C67A71C0CAD2}" type="sibTrans" cxnId="{6871204E-DDDC-453C-9949-12BD32731BCE}">
      <dgm:prSet/>
      <dgm:spPr/>
      <dgm:t>
        <a:bodyPr/>
        <a:lstStyle/>
        <a:p>
          <a:endParaRPr lang="zh-CN" altLang="en-US">
            <a:latin typeface="Calibri" pitchFamily="34" charset="0"/>
            <a:ea typeface="微软雅黑" pitchFamily="34" charset="-122"/>
            <a:cs typeface="Calibri" pitchFamily="34" charset="0"/>
          </a:endParaRPr>
        </a:p>
      </dgm:t>
    </dgm:pt>
    <dgm:pt modelId="{4AE4DE9D-2C85-4383-9947-895F84C6D619}" type="pres">
      <dgm:prSet presAssocID="{41037AD1-9E27-4949-9017-21DCD3C99C8D}" presName="Name0" presStyleCnt="0">
        <dgm:presLayoutVars>
          <dgm:chMax val="1"/>
          <dgm:dir/>
          <dgm:animLvl val="ctr"/>
          <dgm:resizeHandles val="exact"/>
        </dgm:presLayoutVars>
      </dgm:prSet>
      <dgm:spPr/>
      <dgm:t>
        <a:bodyPr/>
        <a:lstStyle/>
        <a:p>
          <a:endParaRPr lang="zh-CN" altLang="en-US"/>
        </a:p>
      </dgm:t>
    </dgm:pt>
    <dgm:pt modelId="{48781CD0-6921-494C-A51C-CC6B360AA2E4}" type="pres">
      <dgm:prSet presAssocID="{C5FDC822-A37E-4008-8535-7ECCC8B2DAC3}" presName="centerShape" presStyleLbl="node0" presStyleIdx="0" presStyleCnt="1"/>
      <dgm:spPr/>
      <dgm:t>
        <a:bodyPr/>
        <a:lstStyle/>
        <a:p>
          <a:endParaRPr lang="zh-CN" altLang="en-US"/>
        </a:p>
      </dgm:t>
    </dgm:pt>
    <dgm:pt modelId="{2278C909-6F02-441C-8AEA-84E496084783}" type="pres">
      <dgm:prSet presAssocID="{FC2B9903-A9F6-4364-A0A2-6C548C3E3EAC}" presName="node" presStyleLbl="node1" presStyleIdx="0" presStyleCnt="4">
        <dgm:presLayoutVars>
          <dgm:bulletEnabled val="1"/>
        </dgm:presLayoutVars>
      </dgm:prSet>
      <dgm:spPr/>
      <dgm:t>
        <a:bodyPr/>
        <a:lstStyle/>
        <a:p>
          <a:endParaRPr lang="zh-CN" altLang="en-US"/>
        </a:p>
      </dgm:t>
    </dgm:pt>
    <dgm:pt modelId="{A14F9146-72E7-4B19-A68C-A4998ACCC0FB}" type="pres">
      <dgm:prSet presAssocID="{FC2B9903-A9F6-4364-A0A2-6C548C3E3EAC}" presName="dummy" presStyleCnt="0"/>
      <dgm:spPr/>
    </dgm:pt>
    <dgm:pt modelId="{185BD91F-D7F2-4424-A0F3-F578DC43F9FF}" type="pres">
      <dgm:prSet presAssocID="{5B709F3E-AF6B-4A48-8CF0-7C14269A2D02}" presName="sibTrans" presStyleLbl="sibTrans2D1" presStyleIdx="0" presStyleCnt="4"/>
      <dgm:spPr/>
      <dgm:t>
        <a:bodyPr/>
        <a:lstStyle/>
        <a:p>
          <a:endParaRPr lang="zh-CN" altLang="en-US"/>
        </a:p>
      </dgm:t>
    </dgm:pt>
    <dgm:pt modelId="{CCD4BBCE-9BA1-47D3-9A3D-117F30B0D30B}" type="pres">
      <dgm:prSet presAssocID="{36FCB41F-CFF9-4FF2-B94A-880C655A813C}" presName="node" presStyleLbl="node1" presStyleIdx="1" presStyleCnt="4">
        <dgm:presLayoutVars>
          <dgm:bulletEnabled val="1"/>
        </dgm:presLayoutVars>
      </dgm:prSet>
      <dgm:spPr/>
      <dgm:t>
        <a:bodyPr/>
        <a:lstStyle/>
        <a:p>
          <a:endParaRPr lang="zh-CN" altLang="en-US"/>
        </a:p>
      </dgm:t>
    </dgm:pt>
    <dgm:pt modelId="{BAA908EA-7E48-454E-A6DF-42C32B86B4F8}" type="pres">
      <dgm:prSet presAssocID="{36FCB41F-CFF9-4FF2-B94A-880C655A813C}" presName="dummy" presStyleCnt="0"/>
      <dgm:spPr/>
    </dgm:pt>
    <dgm:pt modelId="{CDAB954C-6F1B-48E1-AEA9-FBB5573D420A}" type="pres">
      <dgm:prSet presAssocID="{A4B883EF-D2FF-442C-AB94-9765E5ECCB7D}" presName="sibTrans" presStyleLbl="sibTrans2D1" presStyleIdx="1" presStyleCnt="4"/>
      <dgm:spPr/>
      <dgm:t>
        <a:bodyPr/>
        <a:lstStyle/>
        <a:p>
          <a:endParaRPr lang="zh-CN" altLang="en-US"/>
        </a:p>
      </dgm:t>
    </dgm:pt>
    <dgm:pt modelId="{06321856-23B8-461D-8FCD-24F59EC6FA02}" type="pres">
      <dgm:prSet presAssocID="{CA3012FD-AB2B-4BB3-90A0-B8FCCA6B9675}" presName="node" presStyleLbl="node1" presStyleIdx="2" presStyleCnt="4">
        <dgm:presLayoutVars>
          <dgm:bulletEnabled val="1"/>
        </dgm:presLayoutVars>
      </dgm:prSet>
      <dgm:spPr/>
      <dgm:t>
        <a:bodyPr/>
        <a:lstStyle/>
        <a:p>
          <a:endParaRPr lang="zh-CN" altLang="en-US"/>
        </a:p>
      </dgm:t>
    </dgm:pt>
    <dgm:pt modelId="{10FBA7D0-1DBF-43F1-981C-936C9B37C6E7}" type="pres">
      <dgm:prSet presAssocID="{CA3012FD-AB2B-4BB3-90A0-B8FCCA6B9675}" presName="dummy" presStyleCnt="0"/>
      <dgm:spPr/>
    </dgm:pt>
    <dgm:pt modelId="{222DD075-69DA-4FE5-A395-BB80D5734F30}" type="pres">
      <dgm:prSet presAssocID="{C0EEAD01-DC9A-4560-9F44-071A110A818C}" presName="sibTrans" presStyleLbl="sibTrans2D1" presStyleIdx="2" presStyleCnt="4"/>
      <dgm:spPr/>
      <dgm:t>
        <a:bodyPr/>
        <a:lstStyle/>
        <a:p>
          <a:endParaRPr lang="zh-CN" altLang="en-US"/>
        </a:p>
      </dgm:t>
    </dgm:pt>
    <dgm:pt modelId="{806213E4-8E77-4E61-BE51-231BD159EBF4}" type="pres">
      <dgm:prSet presAssocID="{8DEAD8DD-16A1-432B-902E-7F58C6952ED4}" presName="node" presStyleLbl="node1" presStyleIdx="3" presStyleCnt="4">
        <dgm:presLayoutVars>
          <dgm:bulletEnabled val="1"/>
        </dgm:presLayoutVars>
      </dgm:prSet>
      <dgm:spPr/>
      <dgm:t>
        <a:bodyPr/>
        <a:lstStyle/>
        <a:p>
          <a:endParaRPr lang="zh-CN" altLang="en-US"/>
        </a:p>
      </dgm:t>
    </dgm:pt>
    <dgm:pt modelId="{F2F01615-9296-49CA-BB1F-28787AA7F1A2}" type="pres">
      <dgm:prSet presAssocID="{8DEAD8DD-16A1-432B-902E-7F58C6952ED4}" presName="dummy" presStyleCnt="0"/>
      <dgm:spPr/>
    </dgm:pt>
    <dgm:pt modelId="{4425F2E1-B71E-45DD-B78F-986CFE8DFB84}" type="pres">
      <dgm:prSet presAssocID="{EFC2D5F6-E4E7-422E-997A-C67A71C0CAD2}" presName="sibTrans" presStyleLbl="sibTrans2D1" presStyleIdx="3" presStyleCnt="4"/>
      <dgm:spPr/>
      <dgm:t>
        <a:bodyPr/>
        <a:lstStyle/>
        <a:p>
          <a:endParaRPr lang="zh-CN" altLang="en-US"/>
        </a:p>
      </dgm:t>
    </dgm:pt>
  </dgm:ptLst>
  <dgm:cxnLst>
    <dgm:cxn modelId="{91E34E47-169F-42A2-A1AD-4C45661E2CED}" type="presOf" srcId="{CA3012FD-AB2B-4BB3-90A0-B8FCCA6B9675}" destId="{06321856-23B8-461D-8FCD-24F59EC6FA02}" srcOrd="0" destOrd="0" presId="urn:microsoft.com/office/officeart/2005/8/layout/radial6"/>
    <dgm:cxn modelId="{FD5DCB50-76D5-4F88-869B-11926EE1A285}" type="presOf" srcId="{5B709F3E-AF6B-4A48-8CF0-7C14269A2D02}" destId="{185BD91F-D7F2-4424-A0F3-F578DC43F9FF}" srcOrd="0" destOrd="0" presId="urn:microsoft.com/office/officeart/2005/8/layout/radial6"/>
    <dgm:cxn modelId="{736C7226-C76C-49D2-93BC-535238C44334}" type="presOf" srcId="{36FCB41F-CFF9-4FF2-B94A-880C655A813C}" destId="{CCD4BBCE-9BA1-47D3-9A3D-117F30B0D30B}" srcOrd="0" destOrd="0" presId="urn:microsoft.com/office/officeart/2005/8/layout/radial6"/>
    <dgm:cxn modelId="{5E441DB7-6B68-47C6-8C8D-C70D165525B2}" type="presOf" srcId="{A4B883EF-D2FF-442C-AB94-9765E5ECCB7D}" destId="{CDAB954C-6F1B-48E1-AEA9-FBB5573D420A}" srcOrd="0" destOrd="0" presId="urn:microsoft.com/office/officeart/2005/8/layout/radial6"/>
    <dgm:cxn modelId="{0235DEF5-1A40-4245-8D03-B5FF856425A1}" type="presOf" srcId="{C0EEAD01-DC9A-4560-9F44-071A110A818C}" destId="{222DD075-69DA-4FE5-A395-BB80D5734F30}" srcOrd="0" destOrd="0" presId="urn:microsoft.com/office/officeart/2005/8/layout/radial6"/>
    <dgm:cxn modelId="{518C8CCE-7FB4-43DC-A96E-D70478CB39B1}" type="presOf" srcId="{C5FDC822-A37E-4008-8535-7ECCC8B2DAC3}" destId="{48781CD0-6921-494C-A51C-CC6B360AA2E4}" srcOrd="0" destOrd="0" presId="urn:microsoft.com/office/officeart/2005/8/layout/radial6"/>
    <dgm:cxn modelId="{C9C454B1-9B03-4E6D-86F9-D625DF83DF01}" type="presOf" srcId="{41037AD1-9E27-4949-9017-21DCD3C99C8D}" destId="{4AE4DE9D-2C85-4383-9947-895F84C6D619}" srcOrd="0" destOrd="0" presId="urn:microsoft.com/office/officeart/2005/8/layout/radial6"/>
    <dgm:cxn modelId="{59B52A75-F85B-4D1F-BED4-0629F0B35125}" type="presOf" srcId="{EFC2D5F6-E4E7-422E-997A-C67A71C0CAD2}" destId="{4425F2E1-B71E-45DD-B78F-986CFE8DFB84}" srcOrd="0" destOrd="0" presId="urn:microsoft.com/office/officeart/2005/8/layout/radial6"/>
    <dgm:cxn modelId="{453EE81C-A9E7-433A-BDF0-7DD964CF0C3B}" srcId="{41037AD1-9E27-4949-9017-21DCD3C99C8D}" destId="{C5FDC822-A37E-4008-8535-7ECCC8B2DAC3}" srcOrd="0" destOrd="0" parTransId="{7E880B98-FB48-4F2D-930E-CAB1164D4D38}" sibTransId="{646C26F3-A33E-4573-AA86-392C05BB3F3A}"/>
    <dgm:cxn modelId="{51BD3951-B342-4693-86CF-E78842F3042C}" type="presOf" srcId="{8DEAD8DD-16A1-432B-902E-7F58C6952ED4}" destId="{806213E4-8E77-4E61-BE51-231BD159EBF4}" srcOrd="0" destOrd="0" presId="urn:microsoft.com/office/officeart/2005/8/layout/radial6"/>
    <dgm:cxn modelId="{105F3877-5299-4ADF-ACB7-05072BE4B898}" srcId="{C5FDC822-A37E-4008-8535-7ECCC8B2DAC3}" destId="{CA3012FD-AB2B-4BB3-90A0-B8FCCA6B9675}" srcOrd="2" destOrd="0" parTransId="{2212CD9D-DBE9-4F48-91A6-095C6CBFC216}" sibTransId="{C0EEAD01-DC9A-4560-9F44-071A110A818C}"/>
    <dgm:cxn modelId="{96A113CA-12A3-4A09-BD92-140D14AFF5EF}" srcId="{C5FDC822-A37E-4008-8535-7ECCC8B2DAC3}" destId="{FC2B9903-A9F6-4364-A0A2-6C548C3E3EAC}" srcOrd="0" destOrd="0" parTransId="{BC73F93A-4C13-4616-9DCE-883AEE323E29}" sibTransId="{5B709F3E-AF6B-4A48-8CF0-7C14269A2D02}"/>
    <dgm:cxn modelId="{62D14DF6-7416-4532-BE28-A0F664C03811}" type="presOf" srcId="{FC2B9903-A9F6-4364-A0A2-6C548C3E3EAC}" destId="{2278C909-6F02-441C-8AEA-84E496084783}" srcOrd="0" destOrd="0" presId="urn:microsoft.com/office/officeart/2005/8/layout/radial6"/>
    <dgm:cxn modelId="{6871204E-DDDC-453C-9949-12BD32731BCE}" srcId="{C5FDC822-A37E-4008-8535-7ECCC8B2DAC3}" destId="{8DEAD8DD-16A1-432B-902E-7F58C6952ED4}" srcOrd="3" destOrd="0" parTransId="{6D5517DC-9F88-43F5-9E4A-5C2E5EA26B90}" sibTransId="{EFC2D5F6-E4E7-422E-997A-C67A71C0CAD2}"/>
    <dgm:cxn modelId="{BE1DD556-5A3A-49E0-BA51-B936A0606779}" srcId="{C5FDC822-A37E-4008-8535-7ECCC8B2DAC3}" destId="{36FCB41F-CFF9-4FF2-B94A-880C655A813C}" srcOrd="1" destOrd="0" parTransId="{BDCBB616-324D-4546-8DFC-8DF3F7BF4FC1}" sibTransId="{A4B883EF-D2FF-442C-AB94-9765E5ECCB7D}"/>
    <dgm:cxn modelId="{21C9EBD1-BEF6-4CA4-B45B-1C9F38D2EB60}" type="presParOf" srcId="{4AE4DE9D-2C85-4383-9947-895F84C6D619}" destId="{48781CD0-6921-494C-A51C-CC6B360AA2E4}" srcOrd="0" destOrd="0" presId="urn:microsoft.com/office/officeart/2005/8/layout/radial6"/>
    <dgm:cxn modelId="{41A2026C-2B8A-4F1B-B4E7-798DBE0C7FCA}" type="presParOf" srcId="{4AE4DE9D-2C85-4383-9947-895F84C6D619}" destId="{2278C909-6F02-441C-8AEA-84E496084783}" srcOrd="1" destOrd="0" presId="urn:microsoft.com/office/officeart/2005/8/layout/radial6"/>
    <dgm:cxn modelId="{52847D64-16C8-44A8-9AE7-9D038002E096}" type="presParOf" srcId="{4AE4DE9D-2C85-4383-9947-895F84C6D619}" destId="{A14F9146-72E7-4B19-A68C-A4998ACCC0FB}" srcOrd="2" destOrd="0" presId="urn:microsoft.com/office/officeart/2005/8/layout/radial6"/>
    <dgm:cxn modelId="{6A36ED5B-4918-4F1A-9F47-FC26D14F46FA}" type="presParOf" srcId="{4AE4DE9D-2C85-4383-9947-895F84C6D619}" destId="{185BD91F-D7F2-4424-A0F3-F578DC43F9FF}" srcOrd="3" destOrd="0" presId="urn:microsoft.com/office/officeart/2005/8/layout/radial6"/>
    <dgm:cxn modelId="{7AAA75A8-A502-40ED-84F6-150DC6E3AEF5}" type="presParOf" srcId="{4AE4DE9D-2C85-4383-9947-895F84C6D619}" destId="{CCD4BBCE-9BA1-47D3-9A3D-117F30B0D30B}" srcOrd="4" destOrd="0" presId="urn:microsoft.com/office/officeart/2005/8/layout/radial6"/>
    <dgm:cxn modelId="{734FDBE3-809B-4D05-9366-7B7E617740DE}" type="presParOf" srcId="{4AE4DE9D-2C85-4383-9947-895F84C6D619}" destId="{BAA908EA-7E48-454E-A6DF-42C32B86B4F8}" srcOrd="5" destOrd="0" presId="urn:microsoft.com/office/officeart/2005/8/layout/radial6"/>
    <dgm:cxn modelId="{6112C69E-953B-4877-A657-F44D2332E810}" type="presParOf" srcId="{4AE4DE9D-2C85-4383-9947-895F84C6D619}" destId="{CDAB954C-6F1B-48E1-AEA9-FBB5573D420A}" srcOrd="6" destOrd="0" presId="urn:microsoft.com/office/officeart/2005/8/layout/radial6"/>
    <dgm:cxn modelId="{113BDB67-5F2C-4734-9944-9BC9565B3D64}" type="presParOf" srcId="{4AE4DE9D-2C85-4383-9947-895F84C6D619}" destId="{06321856-23B8-461D-8FCD-24F59EC6FA02}" srcOrd="7" destOrd="0" presId="urn:microsoft.com/office/officeart/2005/8/layout/radial6"/>
    <dgm:cxn modelId="{8CB3D35A-B0DB-4A80-987D-EEBC5603B351}" type="presParOf" srcId="{4AE4DE9D-2C85-4383-9947-895F84C6D619}" destId="{10FBA7D0-1DBF-43F1-981C-936C9B37C6E7}" srcOrd="8" destOrd="0" presId="urn:microsoft.com/office/officeart/2005/8/layout/radial6"/>
    <dgm:cxn modelId="{99D30650-121F-4906-AAA1-718A61CC8DE3}" type="presParOf" srcId="{4AE4DE9D-2C85-4383-9947-895F84C6D619}" destId="{222DD075-69DA-4FE5-A395-BB80D5734F30}" srcOrd="9" destOrd="0" presId="urn:microsoft.com/office/officeart/2005/8/layout/radial6"/>
    <dgm:cxn modelId="{F6F4DB2C-6A6B-4C90-B6AA-43272C7AC68A}" type="presParOf" srcId="{4AE4DE9D-2C85-4383-9947-895F84C6D619}" destId="{806213E4-8E77-4E61-BE51-231BD159EBF4}" srcOrd="10" destOrd="0" presId="urn:microsoft.com/office/officeart/2005/8/layout/radial6"/>
    <dgm:cxn modelId="{3349C605-3A1C-49E2-A393-A354DF2DB5E9}" type="presParOf" srcId="{4AE4DE9D-2C85-4383-9947-895F84C6D619}" destId="{F2F01615-9296-49CA-BB1F-28787AA7F1A2}" srcOrd="11" destOrd="0" presId="urn:microsoft.com/office/officeart/2005/8/layout/radial6"/>
    <dgm:cxn modelId="{947B0354-4022-4038-A9A2-C046881879AF}" type="presParOf" srcId="{4AE4DE9D-2C85-4383-9947-895F84C6D619}" destId="{4425F2E1-B71E-45DD-B78F-986CFE8DFB84}" srcOrd="12"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0F5E4D-7ED2-4B89-8753-796602B342BE}" type="doc">
      <dgm:prSet loTypeId="urn:microsoft.com/office/officeart/2005/8/layout/funnel1" loCatId="relationship" qsTypeId="urn:microsoft.com/office/officeart/2005/8/quickstyle/simple4" qsCatId="simple" csTypeId="urn:microsoft.com/office/officeart/2005/8/colors/colorful1#2" csCatId="colorful" phldr="1"/>
      <dgm:spPr/>
      <dgm:t>
        <a:bodyPr/>
        <a:lstStyle/>
        <a:p>
          <a:endParaRPr lang="zh-CN" altLang="en-US"/>
        </a:p>
      </dgm:t>
    </dgm:pt>
    <dgm:pt modelId="{E8860480-B02F-4D93-8638-CD9EC8D3569E}">
      <dgm:prSet phldrT="[文本]">
        <dgm:style>
          <a:lnRef idx="1">
            <a:schemeClr val="accent6"/>
          </a:lnRef>
          <a:fillRef idx="3">
            <a:schemeClr val="accent6"/>
          </a:fillRef>
          <a:effectRef idx="2">
            <a:schemeClr val="accent6"/>
          </a:effectRef>
          <a:fontRef idx="minor">
            <a:schemeClr val="lt1"/>
          </a:fontRef>
        </dgm:style>
      </dgm:prSet>
      <dgm:spPr/>
      <dgm:t>
        <a:bodyPr/>
        <a:lstStyle/>
        <a:p>
          <a:r>
            <a:rPr lang="zh-CN" altLang="en-US" dirty="0" smtClean="0">
              <a:latin typeface="Calibri" pitchFamily="34" charset="0"/>
              <a:ea typeface="微软雅黑" pitchFamily="34" charset="-122"/>
              <a:cs typeface="Calibri" pitchFamily="34" charset="0"/>
            </a:rPr>
            <a:t>学生核心素养</a:t>
          </a:r>
          <a:endParaRPr lang="zh-CN" altLang="en-US" dirty="0">
            <a:latin typeface="Calibri" pitchFamily="34" charset="0"/>
            <a:ea typeface="微软雅黑" pitchFamily="34" charset="-122"/>
            <a:cs typeface="Calibri" pitchFamily="34" charset="0"/>
          </a:endParaRPr>
        </a:p>
      </dgm:t>
    </dgm:pt>
    <dgm:pt modelId="{8D7EC9EB-5A72-432A-852C-E1EB21275DF0}" type="parTrans" cxnId="{9C20138F-B80C-4216-9445-D9D4933F1900}">
      <dgm:prSet/>
      <dgm:spPr/>
      <dgm:t>
        <a:bodyPr/>
        <a:lstStyle/>
        <a:p>
          <a:endParaRPr lang="zh-CN" altLang="en-US"/>
        </a:p>
      </dgm:t>
    </dgm:pt>
    <dgm:pt modelId="{02AA1A38-9841-4098-895D-1F1AD8391DB4}" type="sibTrans" cxnId="{9C20138F-B80C-4216-9445-D9D4933F1900}">
      <dgm:prSet/>
      <dgm:spPr/>
      <dgm:t>
        <a:bodyPr/>
        <a:lstStyle/>
        <a:p>
          <a:endParaRPr lang="zh-CN" altLang="en-US"/>
        </a:p>
      </dgm:t>
    </dgm:pt>
    <dgm:pt modelId="{155497DF-6EF7-4D74-8E4C-5B5522679537}">
      <dgm:prSet phldrT="[文本]">
        <dgm:style>
          <a:lnRef idx="1">
            <a:schemeClr val="accent3"/>
          </a:lnRef>
          <a:fillRef idx="3">
            <a:schemeClr val="accent3"/>
          </a:fillRef>
          <a:effectRef idx="2">
            <a:schemeClr val="accent3"/>
          </a:effectRef>
          <a:fontRef idx="minor">
            <a:schemeClr val="lt1"/>
          </a:fontRef>
        </dgm:style>
      </dgm:prSet>
      <dgm:spPr/>
      <dgm:t>
        <a:bodyPr/>
        <a:lstStyle/>
        <a:p>
          <a:r>
            <a:rPr lang="zh-CN" altLang="en-US" dirty="0" smtClean="0">
              <a:latin typeface="Calibri" pitchFamily="34" charset="0"/>
              <a:ea typeface="微软雅黑" pitchFamily="34" charset="-122"/>
              <a:cs typeface="Calibri" pitchFamily="34" charset="0"/>
            </a:rPr>
            <a:t>个体生涯发展</a:t>
          </a:r>
          <a:endParaRPr lang="zh-CN" altLang="en-US" dirty="0">
            <a:latin typeface="Calibri" pitchFamily="34" charset="0"/>
            <a:ea typeface="微软雅黑" pitchFamily="34" charset="-122"/>
            <a:cs typeface="Calibri" pitchFamily="34" charset="0"/>
          </a:endParaRPr>
        </a:p>
      </dgm:t>
    </dgm:pt>
    <dgm:pt modelId="{C203BCF0-7ED8-4D1D-862E-4E5672F63CE9}" type="parTrans" cxnId="{79228487-DB02-4CDF-891E-D8CB6137AE58}">
      <dgm:prSet/>
      <dgm:spPr/>
      <dgm:t>
        <a:bodyPr/>
        <a:lstStyle/>
        <a:p>
          <a:endParaRPr lang="zh-CN" altLang="en-US"/>
        </a:p>
      </dgm:t>
    </dgm:pt>
    <dgm:pt modelId="{400F7EA6-95FA-4CE7-B44D-BE13963438E1}" type="sibTrans" cxnId="{79228487-DB02-4CDF-891E-D8CB6137AE58}">
      <dgm:prSet/>
      <dgm:spPr/>
      <dgm:t>
        <a:bodyPr/>
        <a:lstStyle/>
        <a:p>
          <a:endParaRPr lang="zh-CN" altLang="en-US"/>
        </a:p>
      </dgm:t>
    </dgm:pt>
    <dgm:pt modelId="{A03732C1-8624-422A-AB18-F4BE4C3DEBEE}">
      <dgm:prSet phldrT="[文本]"/>
      <dgm:spPr/>
      <dgm:t>
        <a:bodyPr/>
        <a:lstStyle/>
        <a:p>
          <a:r>
            <a:rPr lang="zh-CN" altLang="en-US" dirty="0" smtClean="0">
              <a:latin typeface="Calibri" pitchFamily="34" charset="0"/>
              <a:ea typeface="微软雅黑" pitchFamily="34" charset="-122"/>
              <a:cs typeface="Calibri" pitchFamily="34" charset="0"/>
            </a:rPr>
            <a:t>理性决策与成长</a:t>
          </a:r>
          <a:endParaRPr lang="zh-CN" altLang="en-US" dirty="0">
            <a:latin typeface="Calibri" pitchFamily="34" charset="0"/>
            <a:ea typeface="微软雅黑" pitchFamily="34" charset="-122"/>
            <a:cs typeface="Calibri" pitchFamily="34" charset="0"/>
          </a:endParaRPr>
        </a:p>
      </dgm:t>
    </dgm:pt>
    <dgm:pt modelId="{3BF3E552-6C79-443D-A499-D349385AB2C1}" type="parTrans" cxnId="{2F1288F7-18BC-42DC-BC72-4E1D032CFCC4}">
      <dgm:prSet/>
      <dgm:spPr/>
      <dgm:t>
        <a:bodyPr/>
        <a:lstStyle/>
        <a:p>
          <a:endParaRPr lang="zh-CN" altLang="en-US"/>
        </a:p>
      </dgm:t>
    </dgm:pt>
    <dgm:pt modelId="{C5F18C2A-EA9F-40AC-80C7-A3AAAFC52069}" type="sibTrans" cxnId="{2F1288F7-18BC-42DC-BC72-4E1D032CFCC4}">
      <dgm:prSet/>
      <dgm:spPr/>
      <dgm:t>
        <a:bodyPr/>
        <a:lstStyle/>
        <a:p>
          <a:endParaRPr lang="zh-CN" altLang="en-US"/>
        </a:p>
      </dgm:t>
    </dgm:pt>
    <dgm:pt modelId="{F2FF9CC4-CA93-495C-B7A9-44DF6526BDF4}">
      <dgm:prSet phldrT="[文本]"/>
      <dgm:spPr/>
      <dgm:t>
        <a:bodyPr/>
        <a:lstStyle/>
        <a:p>
          <a:r>
            <a:rPr lang="en-US" altLang="zh-CN" dirty="0" smtClean="0">
              <a:latin typeface="Calibri" pitchFamily="34" charset="0"/>
              <a:ea typeface="微软雅黑" pitchFamily="34" charset="-122"/>
              <a:cs typeface="Calibri" pitchFamily="34" charset="0"/>
            </a:rPr>
            <a:t>STEM</a:t>
          </a:r>
          <a:r>
            <a:rPr lang="zh-CN" altLang="en-US" dirty="0" smtClean="0">
              <a:latin typeface="Calibri" pitchFamily="34" charset="0"/>
              <a:ea typeface="微软雅黑" pitchFamily="34" charset="-122"/>
              <a:cs typeface="Calibri" pitchFamily="34" charset="0"/>
            </a:rPr>
            <a:t>教育</a:t>
          </a:r>
          <a:endParaRPr lang="zh-CN" altLang="en-US" dirty="0">
            <a:latin typeface="Calibri" pitchFamily="34" charset="0"/>
            <a:ea typeface="微软雅黑" pitchFamily="34" charset="-122"/>
            <a:cs typeface="Calibri" pitchFamily="34" charset="0"/>
          </a:endParaRPr>
        </a:p>
      </dgm:t>
    </dgm:pt>
    <dgm:pt modelId="{E0D601B0-139F-4D71-9059-1C5996D9EA3B}" type="parTrans" cxnId="{F33AF88E-3D29-480B-BC95-A67562BF2F29}">
      <dgm:prSet/>
      <dgm:spPr/>
      <dgm:t>
        <a:bodyPr/>
        <a:lstStyle/>
        <a:p>
          <a:endParaRPr lang="zh-CN" altLang="en-US"/>
        </a:p>
      </dgm:t>
    </dgm:pt>
    <dgm:pt modelId="{1E85DAC6-E904-4B01-A8DB-2E889F64040F}" type="sibTrans" cxnId="{F33AF88E-3D29-480B-BC95-A67562BF2F29}">
      <dgm:prSet/>
      <dgm:spPr/>
      <dgm:t>
        <a:bodyPr/>
        <a:lstStyle/>
        <a:p>
          <a:endParaRPr lang="zh-CN" altLang="en-US"/>
        </a:p>
      </dgm:t>
    </dgm:pt>
    <dgm:pt modelId="{A62D087E-86CD-481F-B458-9B986E92690B}" type="pres">
      <dgm:prSet presAssocID="{E30F5E4D-7ED2-4B89-8753-796602B342BE}" presName="Name0" presStyleCnt="0">
        <dgm:presLayoutVars>
          <dgm:chMax val="4"/>
          <dgm:resizeHandles val="exact"/>
        </dgm:presLayoutVars>
      </dgm:prSet>
      <dgm:spPr/>
      <dgm:t>
        <a:bodyPr/>
        <a:lstStyle/>
        <a:p>
          <a:endParaRPr lang="zh-CN" altLang="en-US"/>
        </a:p>
      </dgm:t>
    </dgm:pt>
    <dgm:pt modelId="{1D18AF63-0176-4D99-9C86-FADE89C8BD0E}" type="pres">
      <dgm:prSet presAssocID="{E30F5E4D-7ED2-4B89-8753-796602B342BE}" presName="ellipse" presStyleLbl="trBgShp" presStyleIdx="0" presStyleCnt="1"/>
      <dgm:spPr/>
    </dgm:pt>
    <dgm:pt modelId="{DD8FF793-162D-4F98-AC33-0B4843BBC236}" type="pres">
      <dgm:prSet presAssocID="{E30F5E4D-7ED2-4B89-8753-796602B342BE}" presName="arrow1" presStyleLbl="fgShp" presStyleIdx="0" presStyleCnt="1"/>
      <dgm:spPr/>
    </dgm:pt>
    <dgm:pt modelId="{FFC63ADA-CE96-496E-B802-5766F30362E7}" type="pres">
      <dgm:prSet presAssocID="{E30F5E4D-7ED2-4B89-8753-796602B342BE}" presName="rectangle" presStyleLbl="revTx" presStyleIdx="0" presStyleCnt="1">
        <dgm:presLayoutVars>
          <dgm:bulletEnabled val="1"/>
        </dgm:presLayoutVars>
      </dgm:prSet>
      <dgm:spPr/>
      <dgm:t>
        <a:bodyPr/>
        <a:lstStyle/>
        <a:p>
          <a:endParaRPr lang="zh-CN" altLang="en-US"/>
        </a:p>
      </dgm:t>
    </dgm:pt>
    <dgm:pt modelId="{F495D264-2746-46E4-8586-D67451158CE5}" type="pres">
      <dgm:prSet presAssocID="{155497DF-6EF7-4D74-8E4C-5B5522679537}" presName="item1" presStyleLbl="node1" presStyleIdx="0" presStyleCnt="3">
        <dgm:presLayoutVars>
          <dgm:bulletEnabled val="1"/>
        </dgm:presLayoutVars>
      </dgm:prSet>
      <dgm:spPr/>
      <dgm:t>
        <a:bodyPr/>
        <a:lstStyle/>
        <a:p>
          <a:endParaRPr lang="zh-CN" altLang="en-US"/>
        </a:p>
      </dgm:t>
    </dgm:pt>
    <dgm:pt modelId="{FD2507CE-3BC3-4B20-946E-5D060148E381}" type="pres">
      <dgm:prSet presAssocID="{A03732C1-8624-422A-AB18-F4BE4C3DEBEE}" presName="item2" presStyleLbl="node1" presStyleIdx="1" presStyleCnt="3">
        <dgm:presLayoutVars>
          <dgm:bulletEnabled val="1"/>
        </dgm:presLayoutVars>
      </dgm:prSet>
      <dgm:spPr/>
      <dgm:t>
        <a:bodyPr/>
        <a:lstStyle/>
        <a:p>
          <a:endParaRPr lang="zh-CN" altLang="en-US"/>
        </a:p>
      </dgm:t>
    </dgm:pt>
    <dgm:pt modelId="{1D47EDC7-7A96-4BC6-906A-958CD4EE7051}" type="pres">
      <dgm:prSet presAssocID="{F2FF9CC4-CA93-495C-B7A9-44DF6526BDF4}" presName="item3" presStyleLbl="node1" presStyleIdx="2" presStyleCnt="3">
        <dgm:presLayoutVars>
          <dgm:bulletEnabled val="1"/>
        </dgm:presLayoutVars>
      </dgm:prSet>
      <dgm:spPr/>
      <dgm:t>
        <a:bodyPr/>
        <a:lstStyle/>
        <a:p>
          <a:endParaRPr lang="zh-CN" altLang="en-US"/>
        </a:p>
      </dgm:t>
    </dgm:pt>
    <dgm:pt modelId="{6A1F02A8-10C5-4D6A-9B61-776EF05128DB}" type="pres">
      <dgm:prSet presAssocID="{E30F5E4D-7ED2-4B89-8753-796602B342BE}" presName="funnel" presStyleLbl="trAlignAcc1" presStyleIdx="0" presStyleCnt="1"/>
      <dgm:spPr/>
      <dgm:t>
        <a:bodyPr/>
        <a:lstStyle/>
        <a:p>
          <a:endParaRPr lang="zh-CN" altLang="en-US"/>
        </a:p>
      </dgm:t>
    </dgm:pt>
  </dgm:ptLst>
  <dgm:cxnLst>
    <dgm:cxn modelId="{6CFB98EB-D4B8-4012-915D-60F1801274DA}" type="presOf" srcId="{A03732C1-8624-422A-AB18-F4BE4C3DEBEE}" destId="{F495D264-2746-46E4-8586-D67451158CE5}" srcOrd="0" destOrd="0" presId="urn:microsoft.com/office/officeart/2005/8/layout/funnel1"/>
    <dgm:cxn modelId="{F3258EB9-58F4-47EB-A23A-2863A834850A}" type="presOf" srcId="{F2FF9CC4-CA93-495C-B7A9-44DF6526BDF4}" destId="{FFC63ADA-CE96-496E-B802-5766F30362E7}" srcOrd="0" destOrd="0" presId="urn:microsoft.com/office/officeart/2005/8/layout/funnel1"/>
    <dgm:cxn modelId="{9C20138F-B80C-4216-9445-D9D4933F1900}" srcId="{E30F5E4D-7ED2-4B89-8753-796602B342BE}" destId="{E8860480-B02F-4D93-8638-CD9EC8D3569E}" srcOrd="0" destOrd="0" parTransId="{8D7EC9EB-5A72-432A-852C-E1EB21275DF0}" sibTransId="{02AA1A38-9841-4098-895D-1F1AD8391DB4}"/>
    <dgm:cxn modelId="{79228487-DB02-4CDF-891E-D8CB6137AE58}" srcId="{E30F5E4D-7ED2-4B89-8753-796602B342BE}" destId="{155497DF-6EF7-4D74-8E4C-5B5522679537}" srcOrd="1" destOrd="0" parTransId="{C203BCF0-7ED8-4D1D-862E-4E5672F63CE9}" sibTransId="{400F7EA6-95FA-4CE7-B44D-BE13963438E1}"/>
    <dgm:cxn modelId="{F33AF88E-3D29-480B-BC95-A67562BF2F29}" srcId="{E30F5E4D-7ED2-4B89-8753-796602B342BE}" destId="{F2FF9CC4-CA93-495C-B7A9-44DF6526BDF4}" srcOrd="3" destOrd="0" parTransId="{E0D601B0-139F-4D71-9059-1C5996D9EA3B}" sibTransId="{1E85DAC6-E904-4B01-A8DB-2E889F64040F}"/>
    <dgm:cxn modelId="{B2CB1BF5-1318-4C82-BE00-BB82F4C0977A}" type="presOf" srcId="{155497DF-6EF7-4D74-8E4C-5B5522679537}" destId="{FD2507CE-3BC3-4B20-946E-5D060148E381}" srcOrd="0" destOrd="0" presId="urn:microsoft.com/office/officeart/2005/8/layout/funnel1"/>
    <dgm:cxn modelId="{A894EA73-A514-4DF1-9A2E-B4BC87CE745C}" type="presOf" srcId="{E8860480-B02F-4D93-8638-CD9EC8D3569E}" destId="{1D47EDC7-7A96-4BC6-906A-958CD4EE7051}" srcOrd="0" destOrd="0" presId="urn:microsoft.com/office/officeart/2005/8/layout/funnel1"/>
    <dgm:cxn modelId="{2F1288F7-18BC-42DC-BC72-4E1D032CFCC4}" srcId="{E30F5E4D-7ED2-4B89-8753-796602B342BE}" destId="{A03732C1-8624-422A-AB18-F4BE4C3DEBEE}" srcOrd="2" destOrd="0" parTransId="{3BF3E552-6C79-443D-A499-D349385AB2C1}" sibTransId="{C5F18C2A-EA9F-40AC-80C7-A3AAAFC52069}"/>
    <dgm:cxn modelId="{3AB73E32-6162-4293-A964-D00F1520A7EB}" type="presOf" srcId="{E30F5E4D-7ED2-4B89-8753-796602B342BE}" destId="{A62D087E-86CD-481F-B458-9B986E92690B}" srcOrd="0" destOrd="0" presId="urn:microsoft.com/office/officeart/2005/8/layout/funnel1"/>
    <dgm:cxn modelId="{A1EA9481-3AC9-4D9A-8300-166BAAE372BC}" type="presParOf" srcId="{A62D087E-86CD-481F-B458-9B986E92690B}" destId="{1D18AF63-0176-4D99-9C86-FADE89C8BD0E}" srcOrd="0" destOrd="0" presId="urn:microsoft.com/office/officeart/2005/8/layout/funnel1"/>
    <dgm:cxn modelId="{924D902D-8E05-4F1E-B52A-492208AC2765}" type="presParOf" srcId="{A62D087E-86CD-481F-B458-9B986E92690B}" destId="{DD8FF793-162D-4F98-AC33-0B4843BBC236}" srcOrd="1" destOrd="0" presId="urn:microsoft.com/office/officeart/2005/8/layout/funnel1"/>
    <dgm:cxn modelId="{19409585-902F-40B8-8185-151A1D07011B}" type="presParOf" srcId="{A62D087E-86CD-481F-B458-9B986E92690B}" destId="{FFC63ADA-CE96-496E-B802-5766F30362E7}" srcOrd="2" destOrd="0" presId="urn:microsoft.com/office/officeart/2005/8/layout/funnel1"/>
    <dgm:cxn modelId="{CEE33AD3-BE45-447F-95D2-DAF617B0E4A7}" type="presParOf" srcId="{A62D087E-86CD-481F-B458-9B986E92690B}" destId="{F495D264-2746-46E4-8586-D67451158CE5}" srcOrd="3" destOrd="0" presId="urn:microsoft.com/office/officeart/2005/8/layout/funnel1"/>
    <dgm:cxn modelId="{37E8F094-9F74-4694-86F0-3C436FE6D47F}" type="presParOf" srcId="{A62D087E-86CD-481F-B458-9B986E92690B}" destId="{FD2507CE-3BC3-4B20-946E-5D060148E381}" srcOrd="4" destOrd="0" presId="urn:microsoft.com/office/officeart/2005/8/layout/funnel1"/>
    <dgm:cxn modelId="{85A7B29A-27B9-4D0A-84F2-EEC5557726BC}" type="presParOf" srcId="{A62D087E-86CD-481F-B458-9B986E92690B}" destId="{1D47EDC7-7A96-4BC6-906A-958CD4EE7051}" srcOrd="5" destOrd="0" presId="urn:microsoft.com/office/officeart/2005/8/layout/funnel1"/>
    <dgm:cxn modelId="{59DAF1E6-C2E0-4CAB-9E04-2747A19B00FE}" type="presParOf" srcId="{A62D087E-86CD-481F-B458-9B986E92690B}" destId="{6A1F02A8-10C5-4D6A-9B61-776EF05128DB}" srcOrd="6" destOrd="0" presId="urn:microsoft.com/office/officeart/2005/8/layout/funne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CB3AF2-45F9-414A-82F4-58F6F41C7952}" type="doc">
      <dgm:prSet loTypeId="urn:microsoft.com/office/officeart/2005/8/layout/list1" loCatId="" qsTypeId="urn:microsoft.com/office/officeart/2005/8/quickstyle/simple2" qsCatId="simple" csTypeId="urn:microsoft.com/office/officeart/2005/8/colors/accent0_2" csCatId="mainScheme"/>
      <dgm:spPr/>
      <dgm:t>
        <a:bodyPr/>
        <a:lstStyle/>
        <a:p>
          <a:endParaRPr lang="zh-CN" altLang="en-US"/>
        </a:p>
      </dgm:t>
    </dgm:pt>
    <dgm:pt modelId="{82494C9C-DA2E-ED4E-BE9F-7303C9E80A03}">
      <dgm:prSet/>
      <dgm:spPr/>
      <dgm:t>
        <a:bodyPr/>
        <a:lstStyle/>
        <a:p>
          <a:pPr rtl="0"/>
          <a:r>
            <a:rPr lang="zh-CN" altLang="en-US" dirty="0" smtClean="0"/>
            <a:t>孙连成</a:t>
          </a:r>
          <a:endParaRPr lang="zh-CN" altLang="en-US" dirty="0"/>
        </a:p>
      </dgm:t>
    </dgm:pt>
    <dgm:pt modelId="{4A264E76-B172-E242-BCD9-1DE3D2D92090}" type="parTrans" cxnId="{B9FA02EF-1D58-E54E-9A73-F47CBD4C895D}">
      <dgm:prSet/>
      <dgm:spPr/>
      <dgm:t>
        <a:bodyPr/>
        <a:lstStyle/>
        <a:p>
          <a:endParaRPr lang="zh-CN" altLang="en-US"/>
        </a:p>
      </dgm:t>
    </dgm:pt>
    <dgm:pt modelId="{4D718B36-BEEC-E043-B9F0-A8868E9D568B}" type="sibTrans" cxnId="{B9FA02EF-1D58-E54E-9A73-F47CBD4C895D}">
      <dgm:prSet/>
      <dgm:spPr/>
      <dgm:t>
        <a:bodyPr/>
        <a:lstStyle/>
        <a:p>
          <a:endParaRPr lang="zh-CN" altLang="en-US"/>
        </a:p>
      </dgm:t>
    </dgm:pt>
    <dgm:pt modelId="{A32753B8-30A7-164C-9326-587FB6754609}">
      <dgm:prSet/>
      <dgm:spPr/>
      <dgm:t>
        <a:bodyPr/>
        <a:lstStyle/>
        <a:p>
          <a:pPr rtl="0"/>
          <a:r>
            <a:rPr lang="zh-CN" altLang="de-DE" smtClean="0"/>
            <a:t>微信号：</a:t>
          </a:r>
          <a:r>
            <a:rPr lang="de-DE" smtClean="0"/>
            <a:t>sunliancheng307095</a:t>
          </a:r>
          <a:endParaRPr lang="de-DE"/>
        </a:p>
      </dgm:t>
    </dgm:pt>
    <dgm:pt modelId="{E064005A-904F-C348-ACC6-EC46E1AF2EDD}" type="parTrans" cxnId="{EAC84CC9-0AEB-0949-93AB-AB0C4DB438E9}">
      <dgm:prSet/>
      <dgm:spPr/>
      <dgm:t>
        <a:bodyPr/>
        <a:lstStyle/>
        <a:p>
          <a:endParaRPr lang="zh-CN" altLang="en-US"/>
        </a:p>
      </dgm:t>
    </dgm:pt>
    <dgm:pt modelId="{3515567C-E79C-5244-84D1-3E6F6F3977D3}" type="sibTrans" cxnId="{EAC84CC9-0AEB-0949-93AB-AB0C4DB438E9}">
      <dgm:prSet/>
      <dgm:spPr/>
      <dgm:t>
        <a:bodyPr/>
        <a:lstStyle/>
        <a:p>
          <a:endParaRPr lang="zh-CN" altLang="en-US"/>
        </a:p>
      </dgm:t>
    </dgm:pt>
    <dgm:pt modelId="{4AC7933B-4124-ED4B-9917-E834A0191053}">
      <dgm:prSet/>
      <dgm:spPr/>
      <dgm:t>
        <a:bodyPr/>
        <a:lstStyle/>
        <a:p>
          <a:pPr rtl="0"/>
          <a:r>
            <a:rPr lang="zh-TW" altLang="en-US" smtClean="0"/>
            <a:t>手机号：</a:t>
          </a:r>
          <a:r>
            <a:rPr lang="en-US" altLang="zh-TW" smtClean="0"/>
            <a:t>13911782288</a:t>
          </a:r>
          <a:endParaRPr lang="zh-TW" altLang="en-US"/>
        </a:p>
      </dgm:t>
    </dgm:pt>
    <dgm:pt modelId="{CE25F1E7-9774-9E43-A995-15490E049725}" type="parTrans" cxnId="{15013BEA-B76A-794D-AAF0-FDBF0E83C392}">
      <dgm:prSet/>
      <dgm:spPr/>
      <dgm:t>
        <a:bodyPr/>
        <a:lstStyle/>
        <a:p>
          <a:endParaRPr lang="zh-CN" altLang="en-US"/>
        </a:p>
      </dgm:t>
    </dgm:pt>
    <dgm:pt modelId="{2D7E625B-DB9E-CE43-92C2-C55C89662D09}" type="sibTrans" cxnId="{15013BEA-B76A-794D-AAF0-FDBF0E83C392}">
      <dgm:prSet/>
      <dgm:spPr/>
      <dgm:t>
        <a:bodyPr/>
        <a:lstStyle/>
        <a:p>
          <a:endParaRPr lang="zh-CN" altLang="en-US"/>
        </a:p>
      </dgm:t>
    </dgm:pt>
    <dgm:pt modelId="{73A1C0B4-FC14-FF46-8E6D-4176DF6898A3}">
      <dgm:prSet/>
      <dgm:spPr/>
      <dgm:t>
        <a:bodyPr/>
        <a:lstStyle/>
        <a:p>
          <a:pPr rtl="0"/>
          <a:r>
            <a:rPr lang="zh-CN" altLang="en-US" smtClean="0"/>
            <a:t>公众账号：美国教育联合会</a:t>
          </a:r>
          <a:endParaRPr lang="zh-CN" altLang="en-US"/>
        </a:p>
      </dgm:t>
    </dgm:pt>
    <dgm:pt modelId="{BBD8424E-F32D-3D4C-974A-23996799E81F}" type="parTrans" cxnId="{5CC27425-B97F-0443-86EE-B040B9863527}">
      <dgm:prSet/>
      <dgm:spPr/>
      <dgm:t>
        <a:bodyPr/>
        <a:lstStyle/>
        <a:p>
          <a:endParaRPr lang="zh-CN" altLang="en-US"/>
        </a:p>
      </dgm:t>
    </dgm:pt>
    <dgm:pt modelId="{3F671E95-D941-A840-9316-8010BF9A845B}" type="sibTrans" cxnId="{5CC27425-B97F-0443-86EE-B040B9863527}">
      <dgm:prSet/>
      <dgm:spPr/>
      <dgm:t>
        <a:bodyPr/>
        <a:lstStyle/>
        <a:p>
          <a:endParaRPr lang="zh-CN" altLang="en-US"/>
        </a:p>
      </dgm:t>
    </dgm:pt>
    <dgm:pt modelId="{BF62CF93-8176-1E42-9177-FE67293BF5BC}" type="pres">
      <dgm:prSet presAssocID="{B6CB3AF2-45F9-414A-82F4-58F6F41C7952}" presName="linear" presStyleCnt="0">
        <dgm:presLayoutVars>
          <dgm:dir/>
          <dgm:animLvl val="lvl"/>
          <dgm:resizeHandles val="exact"/>
        </dgm:presLayoutVars>
      </dgm:prSet>
      <dgm:spPr/>
      <dgm:t>
        <a:bodyPr/>
        <a:lstStyle/>
        <a:p>
          <a:endParaRPr lang="zh-CN" altLang="en-US"/>
        </a:p>
      </dgm:t>
    </dgm:pt>
    <dgm:pt modelId="{75BD7C0A-1A3D-2341-9FE7-0294B83C698E}" type="pres">
      <dgm:prSet presAssocID="{82494C9C-DA2E-ED4E-BE9F-7303C9E80A03}" presName="parentLin" presStyleCnt="0"/>
      <dgm:spPr/>
    </dgm:pt>
    <dgm:pt modelId="{ACE63E9C-8E1E-5D4F-921A-4C517566AA7A}" type="pres">
      <dgm:prSet presAssocID="{82494C9C-DA2E-ED4E-BE9F-7303C9E80A03}" presName="parentLeftMargin" presStyleLbl="node1" presStyleIdx="0" presStyleCnt="4"/>
      <dgm:spPr/>
      <dgm:t>
        <a:bodyPr/>
        <a:lstStyle/>
        <a:p>
          <a:endParaRPr lang="zh-CN" altLang="en-US"/>
        </a:p>
      </dgm:t>
    </dgm:pt>
    <dgm:pt modelId="{3EA726FB-F713-B247-A257-4909A67B9AB9}" type="pres">
      <dgm:prSet presAssocID="{82494C9C-DA2E-ED4E-BE9F-7303C9E80A03}" presName="parentText" presStyleLbl="node1" presStyleIdx="0" presStyleCnt="4">
        <dgm:presLayoutVars>
          <dgm:chMax val="0"/>
          <dgm:bulletEnabled val="1"/>
        </dgm:presLayoutVars>
      </dgm:prSet>
      <dgm:spPr/>
      <dgm:t>
        <a:bodyPr/>
        <a:lstStyle/>
        <a:p>
          <a:endParaRPr lang="zh-CN" altLang="en-US"/>
        </a:p>
      </dgm:t>
    </dgm:pt>
    <dgm:pt modelId="{CF5120D7-E6C3-3349-A7E7-590B8484F786}" type="pres">
      <dgm:prSet presAssocID="{82494C9C-DA2E-ED4E-BE9F-7303C9E80A03}" presName="negativeSpace" presStyleCnt="0"/>
      <dgm:spPr/>
    </dgm:pt>
    <dgm:pt modelId="{8DE5F87F-B8C5-8244-9772-ECBFD9C8EB22}" type="pres">
      <dgm:prSet presAssocID="{82494C9C-DA2E-ED4E-BE9F-7303C9E80A03}" presName="childText" presStyleLbl="conFgAcc1" presStyleIdx="0" presStyleCnt="4">
        <dgm:presLayoutVars>
          <dgm:bulletEnabled val="1"/>
        </dgm:presLayoutVars>
      </dgm:prSet>
      <dgm:spPr/>
    </dgm:pt>
    <dgm:pt modelId="{E0C08206-637D-884C-89FE-5DBE963689B9}" type="pres">
      <dgm:prSet presAssocID="{4D718B36-BEEC-E043-B9F0-A8868E9D568B}" presName="spaceBetweenRectangles" presStyleCnt="0"/>
      <dgm:spPr/>
    </dgm:pt>
    <dgm:pt modelId="{E0E658B5-63A7-D24C-8CDD-66AF2BEF9D20}" type="pres">
      <dgm:prSet presAssocID="{A32753B8-30A7-164C-9326-587FB6754609}" presName="parentLin" presStyleCnt="0"/>
      <dgm:spPr/>
    </dgm:pt>
    <dgm:pt modelId="{2F9084EF-28F1-5F40-AECD-63D5AF2B20EF}" type="pres">
      <dgm:prSet presAssocID="{A32753B8-30A7-164C-9326-587FB6754609}" presName="parentLeftMargin" presStyleLbl="node1" presStyleIdx="0" presStyleCnt="4"/>
      <dgm:spPr/>
      <dgm:t>
        <a:bodyPr/>
        <a:lstStyle/>
        <a:p>
          <a:endParaRPr lang="zh-CN" altLang="en-US"/>
        </a:p>
      </dgm:t>
    </dgm:pt>
    <dgm:pt modelId="{45110489-BD3F-5448-AE22-9E93CD018CC1}" type="pres">
      <dgm:prSet presAssocID="{A32753B8-30A7-164C-9326-587FB6754609}" presName="parentText" presStyleLbl="node1" presStyleIdx="1" presStyleCnt="4">
        <dgm:presLayoutVars>
          <dgm:chMax val="0"/>
          <dgm:bulletEnabled val="1"/>
        </dgm:presLayoutVars>
      </dgm:prSet>
      <dgm:spPr/>
      <dgm:t>
        <a:bodyPr/>
        <a:lstStyle/>
        <a:p>
          <a:endParaRPr lang="zh-CN" altLang="en-US"/>
        </a:p>
      </dgm:t>
    </dgm:pt>
    <dgm:pt modelId="{AAB9840F-DCC8-1F4E-9D68-195AB41B8CC4}" type="pres">
      <dgm:prSet presAssocID="{A32753B8-30A7-164C-9326-587FB6754609}" presName="negativeSpace" presStyleCnt="0"/>
      <dgm:spPr/>
    </dgm:pt>
    <dgm:pt modelId="{1498426E-8147-9B43-B4B8-D6B844C3CCDF}" type="pres">
      <dgm:prSet presAssocID="{A32753B8-30A7-164C-9326-587FB6754609}" presName="childText" presStyleLbl="conFgAcc1" presStyleIdx="1" presStyleCnt="4">
        <dgm:presLayoutVars>
          <dgm:bulletEnabled val="1"/>
        </dgm:presLayoutVars>
      </dgm:prSet>
      <dgm:spPr/>
    </dgm:pt>
    <dgm:pt modelId="{38BB81DA-ABEE-1445-8420-39C5D39C8C18}" type="pres">
      <dgm:prSet presAssocID="{3515567C-E79C-5244-84D1-3E6F6F3977D3}" presName="spaceBetweenRectangles" presStyleCnt="0"/>
      <dgm:spPr/>
    </dgm:pt>
    <dgm:pt modelId="{80D47BB8-48DB-C442-8CD0-92C398C70DDB}" type="pres">
      <dgm:prSet presAssocID="{4AC7933B-4124-ED4B-9917-E834A0191053}" presName="parentLin" presStyleCnt="0"/>
      <dgm:spPr/>
    </dgm:pt>
    <dgm:pt modelId="{BC8A0AAB-15FD-E34F-A7CE-3A657EFA0AFB}" type="pres">
      <dgm:prSet presAssocID="{4AC7933B-4124-ED4B-9917-E834A0191053}" presName="parentLeftMargin" presStyleLbl="node1" presStyleIdx="1" presStyleCnt="4"/>
      <dgm:spPr/>
      <dgm:t>
        <a:bodyPr/>
        <a:lstStyle/>
        <a:p>
          <a:endParaRPr lang="zh-CN" altLang="en-US"/>
        </a:p>
      </dgm:t>
    </dgm:pt>
    <dgm:pt modelId="{4D432206-3DA9-FA48-9414-634D4AC9EC67}" type="pres">
      <dgm:prSet presAssocID="{4AC7933B-4124-ED4B-9917-E834A0191053}" presName="parentText" presStyleLbl="node1" presStyleIdx="2" presStyleCnt="4">
        <dgm:presLayoutVars>
          <dgm:chMax val="0"/>
          <dgm:bulletEnabled val="1"/>
        </dgm:presLayoutVars>
      </dgm:prSet>
      <dgm:spPr/>
      <dgm:t>
        <a:bodyPr/>
        <a:lstStyle/>
        <a:p>
          <a:endParaRPr lang="zh-CN" altLang="en-US"/>
        </a:p>
      </dgm:t>
    </dgm:pt>
    <dgm:pt modelId="{4A9E10ED-EFF8-484D-8A6B-BABFB8BDCCAB}" type="pres">
      <dgm:prSet presAssocID="{4AC7933B-4124-ED4B-9917-E834A0191053}" presName="negativeSpace" presStyleCnt="0"/>
      <dgm:spPr/>
    </dgm:pt>
    <dgm:pt modelId="{611CC8FB-F788-E94B-B2B8-EF30D1C5F08C}" type="pres">
      <dgm:prSet presAssocID="{4AC7933B-4124-ED4B-9917-E834A0191053}" presName="childText" presStyleLbl="conFgAcc1" presStyleIdx="2" presStyleCnt="4">
        <dgm:presLayoutVars>
          <dgm:bulletEnabled val="1"/>
        </dgm:presLayoutVars>
      </dgm:prSet>
      <dgm:spPr/>
    </dgm:pt>
    <dgm:pt modelId="{7953FB11-4092-4842-ACD1-0F48FFD34CFF}" type="pres">
      <dgm:prSet presAssocID="{2D7E625B-DB9E-CE43-92C2-C55C89662D09}" presName="spaceBetweenRectangles" presStyleCnt="0"/>
      <dgm:spPr/>
    </dgm:pt>
    <dgm:pt modelId="{70B31DCE-B2C5-C44A-A712-04D286D35D95}" type="pres">
      <dgm:prSet presAssocID="{73A1C0B4-FC14-FF46-8E6D-4176DF6898A3}" presName="parentLin" presStyleCnt="0"/>
      <dgm:spPr/>
    </dgm:pt>
    <dgm:pt modelId="{7821772E-B58E-1345-9CA4-0649B6EA7B10}" type="pres">
      <dgm:prSet presAssocID="{73A1C0B4-FC14-FF46-8E6D-4176DF6898A3}" presName="parentLeftMargin" presStyleLbl="node1" presStyleIdx="2" presStyleCnt="4"/>
      <dgm:spPr/>
      <dgm:t>
        <a:bodyPr/>
        <a:lstStyle/>
        <a:p>
          <a:endParaRPr lang="zh-CN" altLang="en-US"/>
        </a:p>
      </dgm:t>
    </dgm:pt>
    <dgm:pt modelId="{31BB7521-2271-2041-BF59-B7B5A3EE3C31}" type="pres">
      <dgm:prSet presAssocID="{73A1C0B4-FC14-FF46-8E6D-4176DF6898A3}" presName="parentText" presStyleLbl="node1" presStyleIdx="3" presStyleCnt="4">
        <dgm:presLayoutVars>
          <dgm:chMax val="0"/>
          <dgm:bulletEnabled val="1"/>
        </dgm:presLayoutVars>
      </dgm:prSet>
      <dgm:spPr/>
      <dgm:t>
        <a:bodyPr/>
        <a:lstStyle/>
        <a:p>
          <a:endParaRPr lang="zh-CN" altLang="en-US"/>
        </a:p>
      </dgm:t>
    </dgm:pt>
    <dgm:pt modelId="{B35E5E84-ADBA-EA47-947F-14F43AC794FE}" type="pres">
      <dgm:prSet presAssocID="{73A1C0B4-FC14-FF46-8E6D-4176DF6898A3}" presName="negativeSpace" presStyleCnt="0"/>
      <dgm:spPr/>
    </dgm:pt>
    <dgm:pt modelId="{202345E8-22B8-094E-BB83-499AF0803207}" type="pres">
      <dgm:prSet presAssocID="{73A1C0B4-FC14-FF46-8E6D-4176DF6898A3}" presName="childText" presStyleLbl="conFgAcc1" presStyleIdx="3" presStyleCnt="4">
        <dgm:presLayoutVars>
          <dgm:bulletEnabled val="1"/>
        </dgm:presLayoutVars>
      </dgm:prSet>
      <dgm:spPr/>
    </dgm:pt>
  </dgm:ptLst>
  <dgm:cxnLst>
    <dgm:cxn modelId="{0B706F42-47B8-2845-BA41-02CB7B527DE0}" type="presOf" srcId="{A32753B8-30A7-164C-9326-587FB6754609}" destId="{45110489-BD3F-5448-AE22-9E93CD018CC1}" srcOrd="1" destOrd="0" presId="urn:microsoft.com/office/officeart/2005/8/layout/list1"/>
    <dgm:cxn modelId="{61CD7FDF-51D2-8346-A902-72E8DE5F599F}" type="presOf" srcId="{B6CB3AF2-45F9-414A-82F4-58F6F41C7952}" destId="{BF62CF93-8176-1E42-9177-FE67293BF5BC}" srcOrd="0" destOrd="0" presId="urn:microsoft.com/office/officeart/2005/8/layout/list1"/>
    <dgm:cxn modelId="{5CC27425-B97F-0443-86EE-B040B9863527}" srcId="{B6CB3AF2-45F9-414A-82F4-58F6F41C7952}" destId="{73A1C0B4-FC14-FF46-8E6D-4176DF6898A3}" srcOrd="3" destOrd="0" parTransId="{BBD8424E-F32D-3D4C-974A-23996799E81F}" sibTransId="{3F671E95-D941-A840-9316-8010BF9A845B}"/>
    <dgm:cxn modelId="{B9FA02EF-1D58-E54E-9A73-F47CBD4C895D}" srcId="{B6CB3AF2-45F9-414A-82F4-58F6F41C7952}" destId="{82494C9C-DA2E-ED4E-BE9F-7303C9E80A03}" srcOrd="0" destOrd="0" parTransId="{4A264E76-B172-E242-BCD9-1DE3D2D92090}" sibTransId="{4D718B36-BEEC-E043-B9F0-A8868E9D568B}"/>
    <dgm:cxn modelId="{6BC17BC8-01A1-5C46-BE39-878E2453F695}" type="presOf" srcId="{82494C9C-DA2E-ED4E-BE9F-7303C9E80A03}" destId="{3EA726FB-F713-B247-A257-4909A67B9AB9}" srcOrd="1" destOrd="0" presId="urn:microsoft.com/office/officeart/2005/8/layout/list1"/>
    <dgm:cxn modelId="{1794575D-5FAA-7F40-9330-73DC1D7A5E79}" type="presOf" srcId="{A32753B8-30A7-164C-9326-587FB6754609}" destId="{2F9084EF-28F1-5F40-AECD-63D5AF2B20EF}" srcOrd="0" destOrd="0" presId="urn:microsoft.com/office/officeart/2005/8/layout/list1"/>
    <dgm:cxn modelId="{DA9B01D2-9210-7D43-9740-B2E2773097A7}" type="presOf" srcId="{73A1C0B4-FC14-FF46-8E6D-4176DF6898A3}" destId="{7821772E-B58E-1345-9CA4-0649B6EA7B10}" srcOrd="0" destOrd="0" presId="urn:microsoft.com/office/officeart/2005/8/layout/list1"/>
    <dgm:cxn modelId="{1847FA53-1082-E542-B89F-B1D2AAC91D73}" type="presOf" srcId="{4AC7933B-4124-ED4B-9917-E834A0191053}" destId="{4D432206-3DA9-FA48-9414-634D4AC9EC67}" srcOrd="1" destOrd="0" presId="urn:microsoft.com/office/officeart/2005/8/layout/list1"/>
    <dgm:cxn modelId="{EAC84CC9-0AEB-0949-93AB-AB0C4DB438E9}" srcId="{B6CB3AF2-45F9-414A-82F4-58F6F41C7952}" destId="{A32753B8-30A7-164C-9326-587FB6754609}" srcOrd="1" destOrd="0" parTransId="{E064005A-904F-C348-ACC6-EC46E1AF2EDD}" sibTransId="{3515567C-E79C-5244-84D1-3E6F6F3977D3}"/>
    <dgm:cxn modelId="{AC1CBA74-F274-CF4E-8231-7F5C367825DA}" type="presOf" srcId="{82494C9C-DA2E-ED4E-BE9F-7303C9E80A03}" destId="{ACE63E9C-8E1E-5D4F-921A-4C517566AA7A}" srcOrd="0" destOrd="0" presId="urn:microsoft.com/office/officeart/2005/8/layout/list1"/>
    <dgm:cxn modelId="{5F58F2C8-7BF3-3C47-A3B0-A054487C86C0}" type="presOf" srcId="{73A1C0B4-FC14-FF46-8E6D-4176DF6898A3}" destId="{31BB7521-2271-2041-BF59-B7B5A3EE3C31}" srcOrd="1" destOrd="0" presId="urn:microsoft.com/office/officeart/2005/8/layout/list1"/>
    <dgm:cxn modelId="{15013BEA-B76A-794D-AAF0-FDBF0E83C392}" srcId="{B6CB3AF2-45F9-414A-82F4-58F6F41C7952}" destId="{4AC7933B-4124-ED4B-9917-E834A0191053}" srcOrd="2" destOrd="0" parTransId="{CE25F1E7-9774-9E43-A995-15490E049725}" sibTransId="{2D7E625B-DB9E-CE43-92C2-C55C89662D09}"/>
    <dgm:cxn modelId="{D3B2489E-D282-BE47-8D7D-B697C23B1321}" type="presOf" srcId="{4AC7933B-4124-ED4B-9917-E834A0191053}" destId="{BC8A0AAB-15FD-E34F-A7CE-3A657EFA0AFB}" srcOrd="0" destOrd="0" presId="urn:microsoft.com/office/officeart/2005/8/layout/list1"/>
    <dgm:cxn modelId="{45D69954-B1E9-F040-BDB8-7DFAFAB8AD53}" type="presParOf" srcId="{BF62CF93-8176-1E42-9177-FE67293BF5BC}" destId="{75BD7C0A-1A3D-2341-9FE7-0294B83C698E}" srcOrd="0" destOrd="0" presId="urn:microsoft.com/office/officeart/2005/8/layout/list1"/>
    <dgm:cxn modelId="{6775C6CD-ECD2-5449-A9E8-70F0F0B76F5C}" type="presParOf" srcId="{75BD7C0A-1A3D-2341-9FE7-0294B83C698E}" destId="{ACE63E9C-8E1E-5D4F-921A-4C517566AA7A}" srcOrd="0" destOrd="0" presId="urn:microsoft.com/office/officeart/2005/8/layout/list1"/>
    <dgm:cxn modelId="{033EF7AC-7A8E-9F4B-BFA8-66DF5DA5E4F2}" type="presParOf" srcId="{75BD7C0A-1A3D-2341-9FE7-0294B83C698E}" destId="{3EA726FB-F713-B247-A257-4909A67B9AB9}" srcOrd="1" destOrd="0" presId="urn:microsoft.com/office/officeart/2005/8/layout/list1"/>
    <dgm:cxn modelId="{B2358A83-AE2E-A64B-B662-07732888F414}" type="presParOf" srcId="{BF62CF93-8176-1E42-9177-FE67293BF5BC}" destId="{CF5120D7-E6C3-3349-A7E7-590B8484F786}" srcOrd="1" destOrd="0" presId="urn:microsoft.com/office/officeart/2005/8/layout/list1"/>
    <dgm:cxn modelId="{17747CCD-6641-3840-AD8C-E1B8636EAB56}" type="presParOf" srcId="{BF62CF93-8176-1E42-9177-FE67293BF5BC}" destId="{8DE5F87F-B8C5-8244-9772-ECBFD9C8EB22}" srcOrd="2" destOrd="0" presId="urn:microsoft.com/office/officeart/2005/8/layout/list1"/>
    <dgm:cxn modelId="{63BAD8E4-B448-EB41-A8C5-134929727742}" type="presParOf" srcId="{BF62CF93-8176-1E42-9177-FE67293BF5BC}" destId="{E0C08206-637D-884C-89FE-5DBE963689B9}" srcOrd="3" destOrd="0" presId="urn:microsoft.com/office/officeart/2005/8/layout/list1"/>
    <dgm:cxn modelId="{3E709294-3104-2A48-BD4E-3EA80E8D19EE}" type="presParOf" srcId="{BF62CF93-8176-1E42-9177-FE67293BF5BC}" destId="{E0E658B5-63A7-D24C-8CDD-66AF2BEF9D20}" srcOrd="4" destOrd="0" presId="urn:microsoft.com/office/officeart/2005/8/layout/list1"/>
    <dgm:cxn modelId="{7742011A-AC92-424B-B33A-3DB0D894DFB3}" type="presParOf" srcId="{E0E658B5-63A7-D24C-8CDD-66AF2BEF9D20}" destId="{2F9084EF-28F1-5F40-AECD-63D5AF2B20EF}" srcOrd="0" destOrd="0" presId="urn:microsoft.com/office/officeart/2005/8/layout/list1"/>
    <dgm:cxn modelId="{1BB36042-1D71-AD4B-B24F-182B7532D4B5}" type="presParOf" srcId="{E0E658B5-63A7-D24C-8CDD-66AF2BEF9D20}" destId="{45110489-BD3F-5448-AE22-9E93CD018CC1}" srcOrd="1" destOrd="0" presId="urn:microsoft.com/office/officeart/2005/8/layout/list1"/>
    <dgm:cxn modelId="{20DF7921-4949-4F48-ACFB-CEDB2EE9842B}" type="presParOf" srcId="{BF62CF93-8176-1E42-9177-FE67293BF5BC}" destId="{AAB9840F-DCC8-1F4E-9D68-195AB41B8CC4}" srcOrd="5" destOrd="0" presId="urn:microsoft.com/office/officeart/2005/8/layout/list1"/>
    <dgm:cxn modelId="{1141765F-FAA1-CA4C-BD80-00FB351A82AE}" type="presParOf" srcId="{BF62CF93-8176-1E42-9177-FE67293BF5BC}" destId="{1498426E-8147-9B43-B4B8-D6B844C3CCDF}" srcOrd="6" destOrd="0" presId="urn:microsoft.com/office/officeart/2005/8/layout/list1"/>
    <dgm:cxn modelId="{AE2A4C35-EBFC-D14E-8BB3-2100F41125F1}" type="presParOf" srcId="{BF62CF93-8176-1E42-9177-FE67293BF5BC}" destId="{38BB81DA-ABEE-1445-8420-39C5D39C8C18}" srcOrd="7" destOrd="0" presId="urn:microsoft.com/office/officeart/2005/8/layout/list1"/>
    <dgm:cxn modelId="{BFC25B74-CA17-BF44-827C-5DEE052940E8}" type="presParOf" srcId="{BF62CF93-8176-1E42-9177-FE67293BF5BC}" destId="{80D47BB8-48DB-C442-8CD0-92C398C70DDB}" srcOrd="8" destOrd="0" presId="urn:microsoft.com/office/officeart/2005/8/layout/list1"/>
    <dgm:cxn modelId="{B3C132FC-8BF0-7F40-BF47-CA1394C44CB5}" type="presParOf" srcId="{80D47BB8-48DB-C442-8CD0-92C398C70DDB}" destId="{BC8A0AAB-15FD-E34F-A7CE-3A657EFA0AFB}" srcOrd="0" destOrd="0" presId="urn:microsoft.com/office/officeart/2005/8/layout/list1"/>
    <dgm:cxn modelId="{4D4E3B87-1D6C-F74E-B9C3-7190D0A998B1}" type="presParOf" srcId="{80D47BB8-48DB-C442-8CD0-92C398C70DDB}" destId="{4D432206-3DA9-FA48-9414-634D4AC9EC67}" srcOrd="1" destOrd="0" presId="urn:microsoft.com/office/officeart/2005/8/layout/list1"/>
    <dgm:cxn modelId="{108D0B6B-DF31-984D-8B0D-E5A5073B2E44}" type="presParOf" srcId="{BF62CF93-8176-1E42-9177-FE67293BF5BC}" destId="{4A9E10ED-EFF8-484D-8A6B-BABFB8BDCCAB}" srcOrd="9" destOrd="0" presId="urn:microsoft.com/office/officeart/2005/8/layout/list1"/>
    <dgm:cxn modelId="{EB83A7A7-B92E-7044-B67A-DEC401B7ABF6}" type="presParOf" srcId="{BF62CF93-8176-1E42-9177-FE67293BF5BC}" destId="{611CC8FB-F788-E94B-B2B8-EF30D1C5F08C}" srcOrd="10" destOrd="0" presId="urn:microsoft.com/office/officeart/2005/8/layout/list1"/>
    <dgm:cxn modelId="{A5929DEB-E1CA-5E4B-B92E-6CE20D90418E}" type="presParOf" srcId="{BF62CF93-8176-1E42-9177-FE67293BF5BC}" destId="{7953FB11-4092-4842-ACD1-0F48FFD34CFF}" srcOrd="11" destOrd="0" presId="urn:microsoft.com/office/officeart/2005/8/layout/list1"/>
    <dgm:cxn modelId="{94A56FAC-4999-0447-80C6-D24C306FAD62}" type="presParOf" srcId="{BF62CF93-8176-1E42-9177-FE67293BF5BC}" destId="{70B31DCE-B2C5-C44A-A712-04D286D35D95}" srcOrd="12" destOrd="0" presId="urn:microsoft.com/office/officeart/2005/8/layout/list1"/>
    <dgm:cxn modelId="{296C26A8-5277-1446-A570-F00B9E91F46E}" type="presParOf" srcId="{70B31DCE-B2C5-C44A-A712-04D286D35D95}" destId="{7821772E-B58E-1345-9CA4-0649B6EA7B10}" srcOrd="0" destOrd="0" presId="urn:microsoft.com/office/officeart/2005/8/layout/list1"/>
    <dgm:cxn modelId="{20C7C2A4-17D7-F34F-987E-D1E4A99C6BA5}" type="presParOf" srcId="{70B31DCE-B2C5-C44A-A712-04D286D35D95}" destId="{31BB7521-2271-2041-BF59-B7B5A3EE3C31}" srcOrd="1" destOrd="0" presId="urn:microsoft.com/office/officeart/2005/8/layout/list1"/>
    <dgm:cxn modelId="{C1A8A33F-6C2E-AF4C-BF46-C732F3552F41}" type="presParOf" srcId="{BF62CF93-8176-1E42-9177-FE67293BF5BC}" destId="{B35E5E84-ADBA-EA47-947F-14F43AC794FE}" srcOrd="13" destOrd="0" presId="urn:microsoft.com/office/officeart/2005/8/layout/list1"/>
    <dgm:cxn modelId="{2E05FF90-7D14-6C40-AD66-50F7378FCB89}" type="presParOf" srcId="{BF62CF93-8176-1E42-9177-FE67293BF5BC}" destId="{202345E8-22B8-094E-BB83-499AF0803207}"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3FE56-4E6F-4293-85B8-979514809A8F}">
      <dsp:nvSpPr>
        <dsp:cNvPr id="0" name=""/>
        <dsp:cNvSpPr/>
      </dsp:nvSpPr>
      <dsp:spPr>
        <a:xfrm>
          <a:off x="4253644" y="1476717"/>
          <a:ext cx="3517578" cy="287323"/>
        </a:xfrm>
        <a:custGeom>
          <a:avLst/>
          <a:gdLst/>
          <a:ahLst/>
          <a:cxnLst/>
          <a:rect l="0" t="0" r="0" b="0"/>
          <a:pathLst>
            <a:path>
              <a:moveTo>
                <a:pt x="0" y="0"/>
              </a:moveTo>
              <a:lnTo>
                <a:pt x="0" y="143661"/>
              </a:lnTo>
              <a:lnTo>
                <a:pt x="3517578" y="143661"/>
              </a:lnTo>
              <a:lnTo>
                <a:pt x="3517578" y="28732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CF9B0E-1D17-4F4A-9B89-47AD799453EF}">
      <dsp:nvSpPr>
        <dsp:cNvPr id="0" name=""/>
        <dsp:cNvSpPr/>
      </dsp:nvSpPr>
      <dsp:spPr>
        <a:xfrm>
          <a:off x="4253644" y="1476717"/>
          <a:ext cx="1758789" cy="287323"/>
        </a:xfrm>
        <a:custGeom>
          <a:avLst/>
          <a:gdLst/>
          <a:ahLst/>
          <a:cxnLst/>
          <a:rect l="0" t="0" r="0" b="0"/>
          <a:pathLst>
            <a:path>
              <a:moveTo>
                <a:pt x="0" y="0"/>
              </a:moveTo>
              <a:lnTo>
                <a:pt x="0" y="143661"/>
              </a:lnTo>
              <a:lnTo>
                <a:pt x="1758789" y="143661"/>
              </a:lnTo>
              <a:lnTo>
                <a:pt x="1758789" y="28732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2119A-E557-479D-95E2-4BF8773C02DD}">
      <dsp:nvSpPr>
        <dsp:cNvPr id="0" name=""/>
        <dsp:cNvSpPr/>
      </dsp:nvSpPr>
      <dsp:spPr>
        <a:xfrm>
          <a:off x="4207924" y="1476717"/>
          <a:ext cx="91440" cy="287323"/>
        </a:xfrm>
        <a:custGeom>
          <a:avLst/>
          <a:gdLst/>
          <a:ahLst/>
          <a:cxnLst/>
          <a:rect l="0" t="0" r="0" b="0"/>
          <a:pathLst>
            <a:path>
              <a:moveTo>
                <a:pt x="45720" y="0"/>
              </a:moveTo>
              <a:lnTo>
                <a:pt x="45720" y="28732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1F15EE-86F9-4B50-B27F-88DF4667E781}">
      <dsp:nvSpPr>
        <dsp:cNvPr id="0" name=""/>
        <dsp:cNvSpPr/>
      </dsp:nvSpPr>
      <dsp:spPr>
        <a:xfrm>
          <a:off x="2494854" y="1476717"/>
          <a:ext cx="1758789" cy="287323"/>
        </a:xfrm>
        <a:custGeom>
          <a:avLst/>
          <a:gdLst/>
          <a:ahLst/>
          <a:cxnLst/>
          <a:rect l="0" t="0" r="0" b="0"/>
          <a:pathLst>
            <a:path>
              <a:moveTo>
                <a:pt x="1758789" y="0"/>
              </a:moveTo>
              <a:lnTo>
                <a:pt x="1758789" y="143661"/>
              </a:lnTo>
              <a:lnTo>
                <a:pt x="0" y="143661"/>
              </a:lnTo>
              <a:lnTo>
                <a:pt x="0" y="28732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6608D2-E16F-4142-B52F-B0BFCDFC1C5D}">
      <dsp:nvSpPr>
        <dsp:cNvPr id="0" name=""/>
        <dsp:cNvSpPr/>
      </dsp:nvSpPr>
      <dsp:spPr>
        <a:xfrm>
          <a:off x="736065" y="1476717"/>
          <a:ext cx="3517578" cy="287323"/>
        </a:xfrm>
        <a:custGeom>
          <a:avLst/>
          <a:gdLst/>
          <a:ahLst/>
          <a:cxnLst/>
          <a:rect l="0" t="0" r="0" b="0"/>
          <a:pathLst>
            <a:path>
              <a:moveTo>
                <a:pt x="3517578" y="0"/>
              </a:moveTo>
              <a:lnTo>
                <a:pt x="3517578" y="143661"/>
              </a:lnTo>
              <a:lnTo>
                <a:pt x="0" y="143661"/>
              </a:lnTo>
              <a:lnTo>
                <a:pt x="0" y="28732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231DD4-BD90-4B7D-B634-26F3194D2A32}">
      <dsp:nvSpPr>
        <dsp:cNvPr id="0" name=""/>
        <dsp:cNvSpPr/>
      </dsp:nvSpPr>
      <dsp:spPr>
        <a:xfrm>
          <a:off x="3034680" y="510304"/>
          <a:ext cx="2437926" cy="9664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zh-CN" altLang="en-US" sz="2000" b="1" kern="1200" dirty="0" smtClean="0"/>
            <a:t>高效清晰的沟通能力</a:t>
          </a:r>
          <a:endParaRPr lang="zh-CN" altLang="en-US" sz="2000" kern="1200" dirty="0"/>
        </a:p>
      </dsp:txBody>
      <dsp:txXfrm>
        <a:off x="3034680" y="510304"/>
        <a:ext cx="2437926" cy="966412"/>
      </dsp:txXfrm>
    </dsp:sp>
    <dsp:sp modelId="{F04E4BFB-86CC-40CB-90C3-43736BC259CE}">
      <dsp:nvSpPr>
        <dsp:cNvPr id="0" name=""/>
        <dsp:cNvSpPr/>
      </dsp:nvSpPr>
      <dsp:spPr>
        <a:xfrm>
          <a:off x="333" y="1764040"/>
          <a:ext cx="1471465" cy="140431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l" defTabSz="711200" rtl="0">
            <a:lnSpc>
              <a:spcPct val="90000"/>
            </a:lnSpc>
            <a:spcBef>
              <a:spcPct val="0"/>
            </a:spcBef>
            <a:spcAft>
              <a:spcPct val="35000"/>
            </a:spcAft>
          </a:pPr>
          <a:r>
            <a:rPr lang="zh-CN" altLang="en-US" sz="1600" kern="1200" dirty="0" smtClean="0"/>
            <a:t>有效的利用口头、书面甚至非语言的沟通技巧来清晰的表达思想和观点</a:t>
          </a:r>
          <a:endParaRPr lang="zh-CN" altLang="en-US" sz="1600" kern="1200" dirty="0"/>
        </a:p>
      </dsp:txBody>
      <dsp:txXfrm>
        <a:off x="333" y="1764040"/>
        <a:ext cx="1471465" cy="1404314"/>
      </dsp:txXfrm>
    </dsp:sp>
    <dsp:sp modelId="{EAE202B5-7482-407F-BAA2-762ED51392DD}">
      <dsp:nvSpPr>
        <dsp:cNvPr id="0" name=""/>
        <dsp:cNvSpPr/>
      </dsp:nvSpPr>
      <dsp:spPr>
        <a:xfrm>
          <a:off x="1759122" y="1764040"/>
          <a:ext cx="1471465" cy="140431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l" defTabSz="711200" rtl="0">
            <a:lnSpc>
              <a:spcPct val="90000"/>
            </a:lnSpc>
            <a:spcBef>
              <a:spcPct val="0"/>
            </a:spcBef>
            <a:spcAft>
              <a:spcPct val="35000"/>
            </a:spcAft>
          </a:pPr>
          <a:r>
            <a:rPr lang="zh-CN" altLang="en-US" sz="1600" kern="1200" dirty="0" smtClean="0"/>
            <a:t>能够有效倾听深层意图，包括知识、价值观、态度、目的等</a:t>
          </a:r>
          <a:endParaRPr lang="zh-CN" altLang="en-US" sz="1600" kern="1200" dirty="0"/>
        </a:p>
      </dsp:txBody>
      <dsp:txXfrm>
        <a:off x="1759122" y="1764040"/>
        <a:ext cx="1471465" cy="1404314"/>
      </dsp:txXfrm>
    </dsp:sp>
    <dsp:sp modelId="{3E8BE4DC-D101-4B8A-A125-7B7FA37FE78E}">
      <dsp:nvSpPr>
        <dsp:cNvPr id="0" name=""/>
        <dsp:cNvSpPr/>
      </dsp:nvSpPr>
      <dsp:spPr>
        <a:xfrm>
          <a:off x="3517911" y="1764040"/>
          <a:ext cx="1471465" cy="140431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l" defTabSz="711200" rtl="0">
            <a:lnSpc>
              <a:spcPct val="90000"/>
            </a:lnSpc>
            <a:spcBef>
              <a:spcPct val="0"/>
            </a:spcBef>
            <a:spcAft>
              <a:spcPct val="35000"/>
            </a:spcAft>
          </a:pPr>
          <a:r>
            <a:rPr lang="zh-CN" altLang="en-US" sz="1600" kern="1200" dirty="0" smtClean="0"/>
            <a:t>会使用各种沟通手段，例如通知、指导、激励、说服等</a:t>
          </a:r>
          <a:endParaRPr lang="zh-CN" altLang="en-US" sz="1600" kern="1200" dirty="0"/>
        </a:p>
      </dsp:txBody>
      <dsp:txXfrm>
        <a:off x="3517911" y="1764040"/>
        <a:ext cx="1471465" cy="1404314"/>
      </dsp:txXfrm>
    </dsp:sp>
    <dsp:sp modelId="{45D6E794-9754-48DC-8995-EE8E0850562A}">
      <dsp:nvSpPr>
        <dsp:cNvPr id="0" name=""/>
        <dsp:cNvSpPr/>
      </dsp:nvSpPr>
      <dsp:spPr>
        <a:xfrm>
          <a:off x="5276700" y="1764040"/>
          <a:ext cx="1471465" cy="140431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l" defTabSz="711200" rtl="0">
            <a:lnSpc>
              <a:spcPct val="90000"/>
            </a:lnSpc>
            <a:spcBef>
              <a:spcPct val="0"/>
            </a:spcBef>
            <a:spcAft>
              <a:spcPct val="35000"/>
            </a:spcAft>
          </a:pPr>
          <a:r>
            <a:rPr lang="zh-CN" altLang="en-US" sz="1600" kern="1200" dirty="0" smtClean="0"/>
            <a:t>会使用多种媒体、信息以及通信技术，并知道如何评估其影响及有效性</a:t>
          </a:r>
          <a:endParaRPr lang="zh-CN" altLang="en-US" sz="1600" kern="1200" dirty="0"/>
        </a:p>
      </dsp:txBody>
      <dsp:txXfrm>
        <a:off x="5276700" y="1764040"/>
        <a:ext cx="1471465" cy="1404314"/>
      </dsp:txXfrm>
    </dsp:sp>
    <dsp:sp modelId="{56B794D8-A409-4903-BFBC-4248A8AA30EF}">
      <dsp:nvSpPr>
        <dsp:cNvPr id="0" name=""/>
        <dsp:cNvSpPr/>
      </dsp:nvSpPr>
      <dsp:spPr>
        <a:xfrm>
          <a:off x="7035489" y="1764040"/>
          <a:ext cx="1471465" cy="140431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l" defTabSz="711200" rtl="0">
            <a:lnSpc>
              <a:spcPct val="90000"/>
            </a:lnSpc>
            <a:spcBef>
              <a:spcPct val="0"/>
            </a:spcBef>
            <a:spcAft>
              <a:spcPct val="35000"/>
            </a:spcAft>
          </a:pPr>
          <a:r>
            <a:rPr lang="zh-CN" altLang="en-US" sz="1600" kern="1200" dirty="0" smtClean="0"/>
            <a:t>能够跨语言跨文化实行有效沟通</a:t>
          </a:r>
          <a:endParaRPr lang="zh-CN" altLang="en-US" sz="1600" kern="1200" dirty="0"/>
        </a:p>
      </dsp:txBody>
      <dsp:txXfrm>
        <a:off x="7035489" y="1764040"/>
        <a:ext cx="1471465" cy="1404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5E569-F091-406E-A452-2B2E37A7FC47}">
      <dsp:nvSpPr>
        <dsp:cNvPr id="0" name=""/>
        <dsp:cNvSpPr/>
      </dsp:nvSpPr>
      <dsp:spPr>
        <a:xfrm>
          <a:off x="4114799" y="1444408"/>
          <a:ext cx="2911251" cy="505258"/>
        </a:xfrm>
        <a:custGeom>
          <a:avLst/>
          <a:gdLst/>
          <a:ahLst/>
          <a:cxnLst/>
          <a:rect l="0" t="0" r="0" b="0"/>
          <a:pathLst>
            <a:path>
              <a:moveTo>
                <a:pt x="0" y="0"/>
              </a:moveTo>
              <a:lnTo>
                <a:pt x="0" y="252629"/>
              </a:lnTo>
              <a:lnTo>
                <a:pt x="2911251" y="252629"/>
              </a:lnTo>
              <a:lnTo>
                <a:pt x="2911251" y="50525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3B1F75-3AD4-4E0E-9481-864A765DD650}">
      <dsp:nvSpPr>
        <dsp:cNvPr id="0" name=""/>
        <dsp:cNvSpPr/>
      </dsp:nvSpPr>
      <dsp:spPr>
        <a:xfrm>
          <a:off x="4069079" y="1444408"/>
          <a:ext cx="91440" cy="505258"/>
        </a:xfrm>
        <a:custGeom>
          <a:avLst/>
          <a:gdLst/>
          <a:ahLst/>
          <a:cxnLst/>
          <a:rect l="0" t="0" r="0" b="0"/>
          <a:pathLst>
            <a:path>
              <a:moveTo>
                <a:pt x="45720" y="0"/>
              </a:moveTo>
              <a:lnTo>
                <a:pt x="45720" y="50525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C2D798-9246-4D9B-982C-E5D2E6861A32}">
      <dsp:nvSpPr>
        <dsp:cNvPr id="0" name=""/>
        <dsp:cNvSpPr/>
      </dsp:nvSpPr>
      <dsp:spPr>
        <a:xfrm>
          <a:off x="1203548" y="1444408"/>
          <a:ext cx="2911251" cy="505258"/>
        </a:xfrm>
        <a:custGeom>
          <a:avLst/>
          <a:gdLst/>
          <a:ahLst/>
          <a:cxnLst/>
          <a:rect l="0" t="0" r="0" b="0"/>
          <a:pathLst>
            <a:path>
              <a:moveTo>
                <a:pt x="2911251" y="0"/>
              </a:moveTo>
              <a:lnTo>
                <a:pt x="2911251" y="252629"/>
              </a:lnTo>
              <a:lnTo>
                <a:pt x="0" y="252629"/>
              </a:lnTo>
              <a:lnTo>
                <a:pt x="0" y="50525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E33185-4325-4990-AAD2-CF1E9DC35AF4}">
      <dsp:nvSpPr>
        <dsp:cNvPr id="0" name=""/>
        <dsp:cNvSpPr/>
      </dsp:nvSpPr>
      <dsp:spPr>
        <a:xfrm>
          <a:off x="2911803" y="241411"/>
          <a:ext cx="2405992" cy="120299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zh-CN" sz="1800" b="1" kern="1200" dirty="0" smtClean="0"/>
            <a:t>与他人合作的能力</a:t>
          </a:r>
          <a:endParaRPr lang="zh-CN" sz="1800" kern="1200" dirty="0"/>
        </a:p>
      </dsp:txBody>
      <dsp:txXfrm>
        <a:off x="2911803" y="241411"/>
        <a:ext cx="2405992" cy="1202996"/>
      </dsp:txXfrm>
    </dsp:sp>
    <dsp:sp modelId="{1B4F3047-A7DA-4B05-8C57-D7D0A91E6A65}">
      <dsp:nvSpPr>
        <dsp:cNvPr id="0" name=""/>
        <dsp:cNvSpPr/>
      </dsp:nvSpPr>
      <dsp:spPr>
        <a:xfrm>
          <a:off x="552" y="1949666"/>
          <a:ext cx="2405992" cy="120299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zh-CN" sz="1800" kern="1200" dirty="0" smtClean="0"/>
            <a:t>具备有效合作的能力，并能尊重各类差异化的团队</a:t>
          </a:r>
          <a:endParaRPr lang="zh-CN" sz="1800" kern="1200" dirty="0"/>
        </a:p>
      </dsp:txBody>
      <dsp:txXfrm>
        <a:off x="552" y="1949666"/>
        <a:ext cx="2405992" cy="1202996"/>
      </dsp:txXfrm>
    </dsp:sp>
    <dsp:sp modelId="{1D5BAD4A-ED3A-4BF9-A978-94FFBAE165C4}">
      <dsp:nvSpPr>
        <dsp:cNvPr id="0" name=""/>
        <dsp:cNvSpPr/>
      </dsp:nvSpPr>
      <dsp:spPr>
        <a:xfrm>
          <a:off x="2911803" y="1949666"/>
          <a:ext cx="2405992" cy="120299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zh-CN" sz="1800" kern="1200" dirty="0" smtClean="0"/>
            <a:t>对于完成任务，学会向团队其他人做出必要的妥协，并掌握妥协的灵活性、原则和意愿</a:t>
          </a:r>
          <a:endParaRPr lang="zh-CN" sz="1800" kern="1200" dirty="0"/>
        </a:p>
      </dsp:txBody>
      <dsp:txXfrm>
        <a:off x="2911803" y="1949666"/>
        <a:ext cx="2405992" cy="1202996"/>
      </dsp:txXfrm>
    </dsp:sp>
    <dsp:sp modelId="{2B881142-E189-41A6-96CA-FBBF5A202170}">
      <dsp:nvSpPr>
        <dsp:cNvPr id="0" name=""/>
        <dsp:cNvSpPr/>
      </dsp:nvSpPr>
      <dsp:spPr>
        <a:xfrm>
          <a:off x="5823054" y="1949666"/>
          <a:ext cx="2405992" cy="120299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zh-CN" sz="1800" kern="1200" dirty="0" smtClean="0"/>
            <a:t>能够与团队成员承担共同责任，协同工作，并能珍视每个团队成员的个人贡献</a:t>
          </a:r>
          <a:endParaRPr lang="zh-CN" sz="1800" kern="1200" dirty="0"/>
        </a:p>
      </dsp:txBody>
      <dsp:txXfrm>
        <a:off x="5823054" y="1949666"/>
        <a:ext cx="2405992" cy="12029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888CC-E652-4408-BFE7-A7E8214F2676}">
      <dsp:nvSpPr>
        <dsp:cNvPr id="0" name=""/>
        <dsp:cNvSpPr/>
      </dsp:nvSpPr>
      <dsp:spPr>
        <a:xfrm>
          <a:off x="4114799" y="1444408"/>
          <a:ext cx="2911251" cy="505258"/>
        </a:xfrm>
        <a:custGeom>
          <a:avLst/>
          <a:gdLst/>
          <a:ahLst/>
          <a:cxnLst/>
          <a:rect l="0" t="0" r="0" b="0"/>
          <a:pathLst>
            <a:path>
              <a:moveTo>
                <a:pt x="0" y="0"/>
              </a:moveTo>
              <a:lnTo>
                <a:pt x="0" y="252629"/>
              </a:lnTo>
              <a:lnTo>
                <a:pt x="2911251" y="252629"/>
              </a:lnTo>
              <a:lnTo>
                <a:pt x="2911251" y="50525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41732E-9865-415A-B086-7D9FEDDF7C72}">
      <dsp:nvSpPr>
        <dsp:cNvPr id="0" name=""/>
        <dsp:cNvSpPr/>
      </dsp:nvSpPr>
      <dsp:spPr>
        <a:xfrm>
          <a:off x="4069079" y="1444408"/>
          <a:ext cx="91440" cy="505258"/>
        </a:xfrm>
        <a:custGeom>
          <a:avLst/>
          <a:gdLst/>
          <a:ahLst/>
          <a:cxnLst/>
          <a:rect l="0" t="0" r="0" b="0"/>
          <a:pathLst>
            <a:path>
              <a:moveTo>
                <a:pt x="45720" y="0"/>
              </a:moveTo>
              <a:lnTo>
                <a:pt x="45720" y="50525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10526-2020-4CCF-948D-08FDF66A8C6B}">
      <dsp:nvSpPr>
        <dsp:cNvPr id="0" name=""/>
        <dsp:cNvSpPr/>
      </dsp:nvSpPr>
      <dsp:spPr>
        <a:xfrm>
          <a:off x="1203548" y="1444408"/>
          <a:ext cx="2911251" cy="505258"/>
        </a:xfrm>
        <a:custGeom>
          <a:avLst/>
          <a:gdLst/>
          <a:ahLst/>
          <a:cxnLst/>
          <a:rect l="0" t="0" r="0" b="0"/>
          <a:pathLst>
            <a:path>
              <a:moveTo>
                <a:pt x="2911251" y="0"/>
              </a:moveTo>
              <a:lnTo>
                <a:pt x="2911251" y="252629"/>
              </a:lnTo>
              <a:lnTo>
                <a:pt x="0" y="252629"/>
              </a:lnTo>
              <a:lnTo>
                <a:pt x="0" y="50525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2341A8-C88C-4D29-9501-1B464E4C2AAC}">
      <dsp:nvSpPr>
        <dsp:cNvPr id="0" name=""/>
        <dsp:cNvSpPr/>
      </dsp:nvSpPr>
      <dsp:spPr>
        <a:xfrm>
          <a:off x="2911803" y="241411"/>
          <a:ext cx="2405992" cy="120299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r>
            <a:rPr lang="zh-CN" altLang="en-US" sz="3600" kern="1200" dirty="0" smtClean="0"/>
            <a:t>跨学科写作</a:t>
          </a:r>
          <a:endParaRPr lang="en-US" sz="3600" kern="1200" dirty="0"/>
        </a:p>
      </dsp:txBody>
      <dsp:txXfrm>
        <a:off x="2911803" y="241411"/>
        <a:ext cx="2405992" cy="1202996"/>
      </dsp:txXfrm>
    </dsp:sp>
    <dsp:sp modelId="{A342ABFE-767D-40CD-99C8-F6722BACA9C6}">
      <dsp:nvSpPr>
        <dsp:cNvPr id="0" name=""/>
        <dsp:cNvSpPr/>
      </dsp:nvSpPr>
      <dsp:spPr>
        <a:xfrm>
          <a:off x="552" y="1949666"/>
          <a:ext cx="2405992" cy="120299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zh-CN" sz="1600" kern="1200" dirty="0" smtClean="0"/>
            <a:t>在美国基础教育阶段，不是只有语文课才留作文，作文也不一定是孩子自己独立完成的</a:t>
          </a:r>
          <a:endParaRPr lang="en-US" sz="1600" kern="1200" dirty="0"/>
        </a:p>
      </dsp:txBody>
      <dsp:txXfrm>
        <a:off x="552" y="1949666"/>
        <a:ext cx="2405992" cy="1202996"/>
      </dsp:txXfrm>
    </dsp:sp>
    <dsp:sp modelId="{82E3DEFD-831B-487D-96E6-74343DAFA390}">
      <dsp:nvSpPr>
        <dsp:cNvPr id="0" name=""/>
        <dsp:cNvSpPr/>
      </dsp:nvSpPr>
      <dsp:spPr>
        <a:xfrm>
          <a:off x="2911803" y="1949666"/>
          <a:ext cx="2405992" cy="120299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zh-CN" sz="1600" kern="1200" dirty="0" smtClean="0"/>
            <a:t>在美国基础教育阶段，作文呈现的知识可能是书本上没有的，甚至不会出现在义务教育阶段的</a:t>
          </a:r>
          <a:endParaRPr lang="en-US" sz="1600" kern="1200" dirty="0"/>
        </a:p>
      </dsp:txBody>
      <dsp:txXfrm>
        <a:off x="2911803" y="1949666"/>
        <a:ext cx="2405992" cy="1202996"/>
      </dsp:txXfrm>
    </dsp:sp>
    <dsp:sp modelId="{492C6CFB-F9F9-456D-9641-89C3F1E7BC0C}">
      <dsp:nvSpPr>
        <dsp:cNvPr id="0" name=""/>
        <dsp:cNvSpPr/>
      </dsp:nvSpPr>
      <dsp:spPr>
        <a:xfrm>
          <a:off x="5823054" y="1949666"/>
          <a:ext cx="2405992" cy="120299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zh-CN" altLang="en-US" sz="1600" kern="1200" dirty="0" smtClean="0"/>
            <a:t>在美国基础教育阶段，很多作文都是跨学科、跨专业、跨领域的</a:t>
          </a:r>
          <a:endParaRPr lang="zh-CN" altLang="en-US" sz="1600" kern="1200" dirty="0"/>
        </a:p>
      </dsp:txBody>
      <dsp:txXfrm>
        <a:off x="5823054" y="1949666"/>
        <a:ext cx="2405992" cy="12029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0F2E2-61AC-4FDD-9F9B-4942037810DE}">
      <dsp:nvSpPr>
        <dsp:cNvPr id="0" name=""/>
        <dsp:cNvSpPr/>
      </dsp:nvSpPr>
      <dsp:spPr>
        <a:xfrm>
          <a:off x="108" y="252033"/>
          <a:ext cx="1080093" cy="43203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zh-CN" altLang="en-US" sz="1400" kern="1200" dirty="0" smtClean="0"/>
            <a:t>选题</a:t>
          </a:r>
          <a:endParaRPr lang="zh-CN" altLang="en-US" sz="1400" kern="1200" dirty="0"/>
        </a:p>
      </dsp:txBody>
      <dsp:txXfrm>
        <a:off x="108" y="252033"/>
        <a:ext cx="972084" cy="432037"/>
      </dsp:txXfrm>
    </dsp:sp>
    <dsp:sp modelId="{273C70E8-17E8-48F9-866D-931B6AC770AF}">
      <dsp:nvSpPr>
        <dsp:cNvPr id="0" name=""/>
        <dsp:cNvSpPr/>
      </dsp:nvSpPr>
      <dsp:spPr>
        <a:xfrm>
          <a:off x="864183" y="252033"/>
          <a:ext cx="1080093" cy="432037"/>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zh-CN" altLang="en-US" sz="1400" kern="1200" dirty="0" smtClean="0"/>
            <a:t>立意</a:t>
          </a:r>
          <a:endParaRPr lang="zh-CN" altLang="en-US" sz="1400" kern="1200" dirty="0"/>
        </a:p>
      </dsp:txBody>
      <dsp:txXfrm>
        <a:off x="1080202" y="252033"/>
        <a:ext cx="648056" cy="432037"/>
      </dsp:txXfrm>
    </dsp:sp>
    <dsp:sp modelId="{0C977955-431F-48CC-AE74-1B34598942E4}">
      <dsp:nvSpPr>
        <dsp:cNvPr id="0" name=""/>
        <dsp:cNvSpPr/>
      </dsp:nvSpPr>
      <dsp:spPr>
        <a:xfrm>
          <a:off x="1728257" y="252033"/>
          <a:ext cx="1080093" cy="432037"/>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zh-CN" altLang="en-US" sz="1400" kern="1200" dirty="0" smtClean="0"/>
            <a:t>研究</a:t>
          </a:r>
          <a:endParaRPr lang="zh-CN" altLang="en-US" sz="1400" kern="1200" dirty="0"/>
        </a:p>
      </dsp:txBody>
      <dsp:txXfrm>
        <a:off x="1944276" y="252033"/>
        <a:ext cx="648056" cy="432037"/>
      </dsp:txXfrm>
    </dsp:sp>
    <dsp:sp modelId="{E0CB8C7F-074C-439F-84CB-0432C1CDEADC}">
      <dsp:nvSpPr>
        <dsp:cNvPr id="0" name=""/>
        <dsp:cNvSpPr/>
      </dsp:nvSpPr>
      <dsp:spPr>
        <a:xfrm>
          <a:off x="2592332" y="252033"/>
          <a:ext cx="1080093" cy="432037"/>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zh-CN" altLang="en-US" sz="1400" kern="1200" dirty="0" smtClean="0"/>
            <a:t>找资料</a:t>
          </a:r>
          <a:endParaRPr lang="zh-CN" altLang="en-US" sz="1400" kern="1200" dirty="0"/>
        </a:p>
      </dsp:txBody>
      <dsp:txXfrm>
        <a:off x="2808351" y="252033"/>
        <a:ext cx="648056" cy="432037"/>
      </dsp:txXfrm>
    </dsp:sp>
    <dsp:sp modelId="{184EEE2D-1855-4CE5-88D2-6A9E81AEF9F0}">
      <dsp:nvSpPr>
        <dsp:cNvPr id="0" name=""/>
        <dsp:cNvSpPr/>
      </dsp:nvSpPr>
      <dsp:spPr>
        <a:xfrm>
          <a:off x="3456407" y="252033"/>
          <a:ext cx="1080093" cy="432037"/>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zh-CN" altLang="en-US" sz="1400" kern="1200" dirty="0" smtClean="0"/>
            <a:t>架构</a:t>
          </a:r>
          <a:endParaRPr lang="zh-CN" altLang="en-US" sz="1400" kern="1200" dirty="0"/>
        </a:p>
      </dsp:txBody>
      <dsp:txXfrm>
        <a:off x="3672426" y="252033"/>
        <a:ext cx="648056" cy="432037"/>
      </dsp:txXfrm>
    </dsp:sp>
    <dsp:sp modelId="{EAB419EE-2F18-4C8B-92B6-A087ECEA0B54}">
      <dsp:nvSpPr>
        <dsp:cNvPr id="0" name=""/>
        <dsp:cNvSpPr/>
      </dsp:nvSpPr>
      <dsp:spPr>
        <a:xfrm>
          <a:off x="4320482" y="252033"/>
          <a:ext cx="1080093" cy="432037"/>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zh-CN" altLang="en-US" sz="1400" kern="1200" dirty="0" smtClean="0"/>
            <a:t>初稿</a:t>
          </a:r>
          <a:endParaRPr lang="zh-CN" altLang="en-US" sz="1400" kern="1200" dirty="0"/>
        </a:p>
      </dsp:txBody>
      <dsp:txXfrm>
        <a:off x="4536501" y="252033"/>
        <a:ext cx="648056" cy="432037"/>
      </dsp:txXfrm>
    </dsp:sp>
    <dsp:sp modelId="{AC8D0501-EDF1-4666-A4AD-3883DC3ABAB2}">
      <dsp:nvSpPr>
        <dsp:cNvPr id="0" name=""/>
        <dsp:cNvSpPr/>
      </dsp:nvSpPr>
      <dsp:spPr>
        <a:xfrm>
          <a:off x="5184557" y="252033"/>
          <a:ext cx="1080093" cy="432037"/>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zh-CN" altLang="en-US" sz="1400" kern="1200" dirty="0" smtClean="0"/>
            <a:t>二稿</a:t>
          </a:r>
          <a:endParaRPr lang="zh-CN" altLang="en-US" sz="1400" kern="1200" dirty="0"/>
        </a:p>
      </dsp:txBody>
      <dsp:txXfrm>
        <a:off x="5400576" y="252033"/>
        <a:ext cx="648056" cy="432037"/>
      </dsp:txXfrm>
    </dsp:sp>
    <dsp:sp modelId="{F82055DF-D689-4633-AEAE-CA5D54CF1DAA}">
      <dsp:nvSpPr>
        <dsp:cNvPr id="0" name=""/>
        <dsp:cNvSpPr/>
      </dsp:nvSpPr>
      <dsp:spPr>
        <a:xfrm>
          <a:off x="6048632" y="252033"/>
          <a:ext cx="1080093" cy="432037"/>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zh-CN" altLang="en-US" sz="1400" kern="1200" dirty="0" smtClean="0"/>
            <a:t>三稿</a:t>
          </a:r>
          <a:endParaRPr lang="zh-CN" altLang="en-US" sz="1400" kern="1200" dirty="0"/>
        </a:p>
      </dsp:txBody>
      <dsp:txXfrm>
        <a:off x="6264651" y="252033"/>
        <a:ext cx="648056" cy="432037"/>
      </dsp:txXfrm>
    </dsp:sp>
    <dsp:sp modelId="{3A972F54-C108-4019-8737-C35DEF2EC5AF}">
      <dsp:nvSpPr>
        <dsp:cNvPr id="0" name=""/>
        <dsp:cNvSpPr/>
      </dsp:nvSpPr>
      <dsp:spPr>
        <a:xfrm>
          <a:off x="6912707" y="252033"/>
          <a:ext cx="1080093" cy="432037"/>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zh-CN" altLang="en-US" sz="1400" kern="1200" dirty="0" smtClean="0"/>
            <a:t>定稿</a:t>
          </a:r>
          <a:endParaRPr lang="zh-CN" altLang="en-US" sz="1400" kern="1200" dirty="0"/>
        </a:p>
      </dsp:txBody>
      <dsp:txXfrm>
        <a:off x="7128726" y="252033"/>
        <a:ext cx="648056" cy="432037"/>
      </dsp:txXfrm>
    </dsp:sp>
    <dsp:sp modelId="{13D1293F-E53E-42FE-9D24-BF77F145EEBF}">
      <dsp:nvSpPr>
        <dsp:cNvPr id="0" name=""/>
        <dsp:cNvSpPr/>
      </dsp:nvSpPr>
      <dsp:spPr>
        <a:xfrm>
          <a:off x="7776782" y="252033"/>
          <a:ext cx="1080093" cy="432037"/>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zh-CN" altLang="en-US" sz="1400" kern="1200" dirty="0" smtClean="0"/>
            <a:t>班级展示</a:t>
          </a:r>
          <a:endParaRPr lang="zh-CN" altLang="en-US" sz="1400" kern="1200" dirty="0"/>
        </a:p>
      </dsp:txBody>
      <dsp:txXfrm>
        <a:off x="7992801" y="252033"/>
        <a:ext cx="648056" cy="4320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5F2E1-B71E-45DD-B78F-986CFE8DFB84}">
      <dsp:nvSpPr>
        <dsp:cNvPr id="0" name=""/>
        <dsp:cNvSpPr/>
      </dsp:nvSpPr>
      <dsp:spPr>
        <a:xfrm>
          <a:off x="786295" y="550564"/>
          <a:ext cx="3685217" cy="3685217"/>
        </a:xfrm>
        <a:prstGeom prst="blockArc">
          <a:avLst>
            <a:gd name="adj1" fmla="val 10800000"/>
            <a:gd name="adj2" fmla="val 16200000"/>
            <a:gd name="adj3" fmla="val 4635"/>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22DD075-69DA-4FE5-A395-BB80D5734F30}">
      <dsp:nvSpPr>
        <dsp:cNvPr id="0" name=""/>
        <dsp:cNvSpPr/>
      </dsp:nvSpPr>
      <dsp:spPr>
        <a:xfrm>
          <a:off x="786295" y="550564"/>
          <a:ext cx="3685217" cy="3685217"/>
        </a:xfrm>
        <a:prstGeom prst="blockArc">
          <a:avLst>
            <a:gd name="adj1" fmla="val 5400000"/>
            <a:gd name="adj2" fmla="val 10800000"/>
            <a:gd name="adj3" fmla="val 4635"/>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DAB954C-6F1B-48E1-AEA9-FBB5573D420A}">
      <dsp:nvSpPr>
        <dsp:cNvPr id="0" name=""/>
        <dsp:cNvSpPr/>
      </dsp:nvSpPr>
      <dsp:spPr>
        <a:xfrm>
          <a:off x="786295" y="550564"/>
          <a:ext cx="3685217" cy="3685217"/>
        </a:xfrm>
        <a:prstGeom prst="blockArc">
          <a:avLst>
            <a:gd name="adj1" fmla="val 0"/>
            <a:gd name="adj2" fmla="val 5400000"/>
            <a:gd name="adj3" fmla="val 4635"/>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85BD91F-D7F2-4424-A0F3-F578DC43F9FF}">
      <dsp:nvSpPr>
        <dsp:cNvPr id="0" name=""/>
        <dsp:cNvSpPr/>
      </dsp:nvSpPr>
      <dsp:spPr>
        <a:xfrm>
          <a:off x="786295" y="550564"/>
          <a:ext cx="3685217" cy="3685217"/>
        </a:xfrm>
        <a:prstGeom prst="blockArc">
          <a:avLst>
            <a:gd name="adj1" fmla="val 16200000"/>
            <a:gd name="adj2" fmla="val 0"/>
            <a:gd name="adj3" fmla="val 4635"/>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8781CD0-6921-494C-A51C-CC6B360AA2E4}">
      <dsp:nvSpPr>
        <dsp:cNvPr id="0" name=""/>
        <dsp:cNvSpPr/>
      </dsp:nvSpPr>
      <dsp:spPr>
        <a:xfrm>
          <a:off x="1781698" y="1545967"/>
          <a:ext cx="1694410" cy="169441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altLang="zh-CN" sz="3600" kern="1200" dirty="0" smtClean="0">
              <a:latin typeface="Calibri" pitchFamily="34" charset="0"/>
              <a:ea typeface="微软雅黑" pitchFamily="34" charset="-122"/>
              <a:cs typeface="Calibri" pitchFamily="34" charset="0"/>
            </a:rPr>
            <a:t>STEM</a:t>
          </a:r>
          <a:endParaRPr lang="zh-CN" altLang="en-US" sz="3600" kern="1200" dirty="0">
            <a:latin typeface="Calibri" pitchFamily="34" charset="0"/>
            <a:ea typeface="微软雅黑" pitchFamily="34" charset="-122"/>
            <a:cs typeface="Calibri" pitchFamily="34" charset="0"/>
          </a:endParaRPr>
        </a:p>
      </dsp:txBody>
      <dsp:txXfrm>
        <a:off x="2029839" y="1794108"/>
        <a:ext cx="1198128" cy="1198128"/>
      </dsp:txXfrm>
    </dsp:sp>
    <dsp:sp modelId="{2278C909-6F02-441C-8AEA-84E496084783}">
      <dsp:nvSpPr>
        <dsp:cNvPr id="0" name=""/>
        <dsp:cNvSpPr/>
      </dsp:nvSpPr>
      <dsp:spPr>
        <a:xfrm>
          <a:off x="2035860" y="219"/>
          <a:ext cx="1186087" cy="118608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kern="1200" dirty="0" smtClean="0">
              <a:latin typeface="Calibri" pitchFamily="34" charset="0"/>
              <a:ea typeface="微软雅黑" pitchFamily="34" charset="-122"/>
              <a:cs typeface="Calibri" pitchFamily="34" charset="0"/>
            </a:rPr>
            <a:t>SCIENCE</a:t>
          </a:r>
          <a:endParaRPr lang="zh-CN" altLang="en-US" sz="1800" kern="1200" dirty="0">
            <a:latin typeface="Calibri" pitchFamily="34" charset="0"/>
            <a:ea typeface="微软雅黑" pitchFamily="34" charset="-122"/>
            <a:cs typeface="Calibri" pitchFamily="34" charset="0"/>
          </a:endParaRPr>
        </a:p>
      </dsp:txBody>
      <dsp:txXfrm>
        <a:off x="2209558" y="173917"/>
        <a:ext cx="838691" cy="838691"/>
      </dsp:txXfrm>
    </dsp:sp>
    <dsp:sp modelId="{CCD4BBCE-9BA1-47D3-9A3D-117F30B0D30B}">
      <dsp:nvSpPr>
        <dsp:cNvPr id="0" name=""/>
        <dsp:cNvSpPr/>
      </dsp:nvSpPr>
      <dsp:spPr>
        <a:xfrm>
          <a:off x="3835769" y="1800129"/>
          <a:ext cx="1186087" cy="1186087"/>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kern="1200" dirty="0" smtClean="0">
              <a:latin typeface="Calibri" pitchFamily="34" charset="0"/>
              <a:ea typeface="微软雅黑" pitchFamily="34" charset="-122"/>
              <a:cs typeface="Calibri" pitchFamily="34" charset="0"/>
            </a:rPr>
            <a:t>TECHNOLOGY</a:t>
          </a:r>
          <a:endParaRPr lang="zh-CN" altLang="en-US" sz="1800" kern="1200" dirty="0">
            <a:latin typeface="Calibri" pitchFamily="34" charset="0"/>
            <a:ea typeface="微软雅黑" pitchFamily="34" charset="-122"/>
            <a:cs typeface="Calibri" pitchFamily="34" charset="0"/>
          </a:endParaRPr>
        </a:p>
      </dsp:txBody>
      <dsp:txXfrm>
        <a:off x="4009467" y="1973827"/>
        <a:ext cx="838691" cy="838691"/>
      </dsp:txXfrm>
    </dsp:sp>
    <dsp:sp modelId="{06321856-23B8-461D-8FCD-24F59EC6FA02}">
      <dsp:nvSpPr>
        <dsp:cNvPr id="0" name=""/>
        <dsp:cNvSpPr/>
      </dsp:nvSpPr>
      <dsp:spPr>
        <a:xfrm>
          <a:off x="2035860" y="3600038"/>
          <a:ext cx="1186087" cy="118608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kern="1200" dirty="0" smtClean="0">
              <a:latin typeface="Calibri" pitchFamily="34" charset="0"/>
              <a:ea typeface="微软雅黑" pitchFamily="34" charset="-122"/>
              <a:cs typeface="Calibri" pitchFamily="34" charset="0"/>
            </a:rPr>
            <a:t>ENGINEERING</a:t>
          </a:r>
          <a:endParaRPr lang="zh-CN" altLang="en-US" sz="1800" kern="1200" dirty="0">
            <a:latin typeface="Calibri" pitchFamily="34" charset="0"/>
            <a:ea typeface="微软雅黑" pitchFamily="34" charset="-122"/>
            <a:cs typeface="Calibri" pitchFamily="34" charset="0"/>
          </a:endParaRPr>
        </a:p>
      </dsp:txBody>
      <dsp:txXfrm>
        <a:off x="2209558" y="3773736"/>
        <a:ext cx="838691" cy="838691"/>
      </dsp:txXfrm>
    </dsp:sp>
    <dsp:sp modelId="{806213E4-8E77-4E61-BE51-231BD159EBF4}">
      <dsp:nvSpPr>
        <dsp:cNvPr id="0" name=""/>
        <dsp:cNvSpPr/>
      </dsp:nvSpPr>
      <dsp:spPr>
        <a:xfrm>
          <a:off x="235950" y="1800129"/>
          <a:ext cx="1186087" cy="1186087"/>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kern="1200" dirty="0" smtClean="0">
              <a:latin typeface="Calibri" pitchFamily="34" charset="0"/>
              <a:ea typeface="微软雅黑" pitchFamily="34" charset="-122"/>
              <a:cs typeface="Calibri" pitchFamily="34" charset="0"/>
            </a:rPr>
            <a:t>MATH</a:t>
          </a:r>
          <a:endParaRPr lang="zh-CN" altLang="en-US" sz="1800" kern="1200" dirty="0">
            <a:latin typeface="Calibri" pitchFamily="34" charset="0"/>
            <a:ea typeface="微软雅黑" pitchFamily="34" charset="-122"/>
            <a:cs typeface="Calibri" pitchFamily="34" charset="0"/>
          </a:endParaRPr>
        </a:p>
      </dsp:txBody>
      <dsp:txXfrm>
        <a:off x="409648" y="1973827"/>
        <a:ext cx="838691" cy="8386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8AF63-0176-4D99-9C86-FADE89C8BD0E}">
      <dsp:nvSpPr>
        <dsp:cNvPr id="0" name=""/>
        <dsp:cNvSpPr/>
      </dsp:nvSpPr>
      <dsp:spPr>
        <a:xfrm>
          <a:off x="1075944" y="331469"/>
          <a:ext cx="3931920" cy="1365504"/>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8FF793-162D-4F98-AC33-0B4843BBC236}">
      <dsp:nvSpPr>
        <dsp:cNvPr id="0" name=""/>
        <dsp:cNvSpPr/>
      </dsp:nvSpPr>
      <dsp:spPr>
        <a:xfrm>
          <a:off x="2667000" y="3675126"/>
          <a:ext cx="762000" cy="487680"/>
        </a:xfrm>
        <a:prstGeom prst="down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FFC63ADA-CE96-496E-B802-5766F30362E7}">
      <dsp:nvSpPr>
        <dsp:cNvPr id="0" name=""/>
        <dsp:cNvSpPr/>
      </dsp:nvSpPr>
      <dsp:spPr>
        <a:xfrm>
          <a:off x="1219200" y="4065270"/>
          <a:ext cx="3657600"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altLang="zh-CN" sz="2600" kern="1200" dirty="0" smtClean="0">
              <a:latin typeface="Calibri" pitchFamily="34" charset="0"/>
              <a:ea typeface="微软雅黑" pitchFamily="34" charset="-122"/>
              <a:cs typeface="Calibri" pitchFamily="34" charset="0"/>
            </a:rPr>
            <a:t>STEM</a:t>
          </a:r>
          <a:r>
            <a:rPr lang="zh-CN" altLang="en-US" sz="2600" kern="1200" dirty="0" smtClean="0">
              <a:latin typeface="Calibri" pitchFamily="34" charset="0"/>
              <a:ea typeface="微软雅黑" pitchFamily="34" charset="-122"/>
              <a:cs typeface="Calibri" pitchFamily="34" charset="0"/>
            </a:rPr>
            <a:t>教育</a:t>
          </a:r>
          <a:endParaRPr lang="zh-CN" altLang="en-US" sz="2600" kern="1200" dirty="0">
            <a:latin typeface="Calibri" pitchFamily="34" charset="0"/>
            <a:ea typeface="微软雅黑" pitchFamily="34" charset="-122"/>
            <a:cs typeface="Calibri" pitchFamily="34" charset="0"/>
          </a:endParaRPr>
        </a:p>
      </dsp:txBody>
      <dsp:txXfrm>
        <a:off x="1219200" y="4065270"/>
        <a:ext cx="3657600" cy="914400"/>
      </dsp:txXfrm>
    </dsp:sp>
    <dsp:sp modelId="{F495D264-2746-46E4-8586-D67451158CE5}">
      <dsp:nvSpPr>
        <dsp:cNvPr id="0" name=""/>
        <dsp:cNvSpPr/>
      </dsp:nvSpPr>
      <dsp:spPr>
        <a:xfrm>
          <a:off x="2505456" y="1802434"/>
          <a:ext cx="1371600" cy="137160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Calibri" pitchFamily="34" charset="0"/>
              <a:ea typeface="微软雅黑" pitchFamily="34" charset="-122"/>
              <a:cs typeface="Calibri" pitchFamily="34" charset="0"/>
            </a:rPr>
            <a:t>理性决策与成长</a:t>
          </a:r>
          <a:endParaRPr lang="zh-CN" altLang="en-US" sz="1800" kern="1200" dirty="0">
            <a:latin typeface="Calibri" pitchFamily="34" charset="0"/>
            <a:ea typeface="微软雅黑" pitchFamily="34" charset="-122"/>
            <a:cs typeface="Calibri" pitchFamily="34" charset="0"/>
          </a:endParaRPr>
        </a:p>
      </dsp:txBody>
      <dsp:txXfrm>
        <a:off x="2706322" y="2003300"/>
        <a:ext cx="969868" cy="969868"/>
      </dsp:txXfrm>
    </dsp:sp>
    <dsp:sp modelId="{FD2507CE-3BC3-4B20-946E-5D060148E381}">
      <dsp:nvSpPr>
        <dsp:cNvPr id="0" name=""/>
        <dsp:cNvSpPr/>
      </dsp:nvSpPr>
      <dsp:spPr>
        <a:xfrm>
          <a:off x="1523999" y="773429"/>
          <a:ext cx="1371600" cy="1371600"/>
        </a:xfrm>
        <a:prstGeom prst="ellipse">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Calibri" pitchFamily="34" charset="0"/>
              <a:ea typeface="微软雅黑" pitchFamily="34" charset="-122"/>
              <a:cs typeface="Calibri" pitchFamily="34" charset="0"/>
            </a:rPr>
            <a:t>个体生涯发展</a:t>
          </a:r>
          <a:endParaRPr lang="zh-CN" altLang="en-US" sz="1800" kern="1200" dirty="0">
            <a:latin typeface="Calibri" pitchFamily="34" charset="0"/>
            <a:ea typeface="微软雅黑" pitchFamily="34" charset="-122"/>
            <a:cs typeface="Calibri" pitchFamily="34" charset="0"/>
          </a:endParaRPr>
        </a:p>
      </dsp:txBody>
      <dsp:txXfrm>
        <a:off x="1724865" y="974295"/>
        <a:ext cx="969868" cy="969868"/>
      </dsp:txXfrm>
    </dsp:sp>
    <dsp:sp modelId="{1D47EDC7-7A96-4BC6-906A-958CD4EE7051}">
      <dsp:nvSpPr>
        <dsp:cNvPr id="0" name=""/>
        <dsp:cNvSpPr/>
      </dsp:nvSpPr>
      <dsp:spPr>
        <a:xfrm>
          <a:off x="2926080" y="441807"/>
          <a:ext cx="1371600" cy="1371600"/>
        </a:xfrm>
        <a:prstGeom prst="ellipse">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Calibri" pitchFamily="34" charset="0"/>
              <a:ea typeface="微软雅黑" pitchFamily="34" charset="-122"/>
              <a:cs typeface="Calibri" pitchFamily="34" charset="0"/>
            </a:rPr>
            <a:t>学生核心素养</a:t>
          </a:r>
          <a:endParaRPr lang="zh-CN" altLang="en-US" sz="1800" kern="1200" dirty="0">
            <a:latin typeface="Calibri" pitchFamily="34" charset="0"/>
            <a:ea typeface="微软雅黑" pitchFamily="34" charset="-122"/>
            <a:cs typeface="Calibri" pitchFamily="34" charset="0"/>
          </a:endParaRPr>
        </a:p>
      </dsp:txBody>
      <dsp:txXfrm>
        <a:off x="3126946" y="642673"/>
        <a:ext cx="969868" cy="969868"/>
      </dsp:txXfrm>
    </dsp:sp>
    <dsp:sp modelId="{6A1F02A8-10C5-4D6A-9B61-776EF05128DB}">
      <dsp:nvSpPr>
        <dsp:cNvPr id="0" name=""/>
        <dsp:cNvSpPr/>
      </dsp:nvSpPr>
      <dsp:spPr>
        <a:xfrm>
          <a:off x="914400" y="163829"/>
          <a:ext cx="4267200" cy="341376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5F87F-B8C5-8244-9772-ECBFD9C8EB22}">
      <dsp:nvSpPr>
        <dsp:cNvPr id="0" name=""/>
        <dsp:cNvSpPr/>
      </dsp:nvSpPr>
      <dsp:spPr>
        <a:xfrm>
          <a:off x="0" y="375020"/>
          <a:ext cx="8229600" cy="6048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A726FB-F713-B247-A257-4909A67B9AB9}">
      <dsp:nvSpPr>
        <dsp:cNvPr id="0" name=""/>
        <dsp:cNvSpPr/>
      </dsp:nvSpPr>
      <dsp:spPr>
        <a:xfrm>
          <a:off x="411480" y="20780"/>
          <a:ext cx="5760720" cy="70848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lvl="0" algn="l" defTabSz="1066800" rtl="0">
            <a:lnSpc>
              <a:spcPct val="90000"/>
            </a:lnSpc>
            <a:spcBef>
              <a:spcPct val="0"/>
            </a:spcBef>
            <a:spcAft>
              <a:spcPct val="35000"/>
            </a:spcAft>
          </a:pPr>
          <a:r>
            <a:rPr lang="zh-CN" altLang="en-US" sz="2400" kern="1200" dirty="0" smtClean="0"/>
            <a:t>孙连成</a:t>
          </a:r>
          <a:endParaRPr lang="zh-CN" altLang="en-US" sz="2400" kern="1200" dirty="0"/>
        </a:p>
      </dsp:txBody>
      <dsp:txXfrm>
        <a:off x="446065" y="55365"/>
        <a:ext cx="5691550" cy="639310"/>
      </dsp:txXfrm>
    </dsp:sp>
    <dsp:sp modelId="{1498426E-8147-9B43-B4B8-D6B844C3CCDF}">
      <dsp:nvSpPr>
        <dsp:cNvPr id="0" name=""/>
        <dsp:cNvSpPr/>
      </dsp:nvSpPr>
      <dsp:spPr>
        <a:xfrm>
          <a:off x="0" y="1463660"/>
          <a:ext cx="8229600" cy="6048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110489-BD3F-5448-AE22-9E93CD018CC1}">
      <dsp:nvSpPr>
        <dsp:cNvPr id="0" name=""/>
        <dsp:cNvSpPr/>
      </dsp:nvSpPr>
      <dsp:spPr>
        <a:xfrm>
          <a:off x="411480" y="1109420"/>
          <a:ext cx="5760720" cy="70848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lvl="0" algn="l" defTabSz="1066800" rtl="0">
            <a:lnSpc>
              <a:spcPct val="90000"/>
            </a:lnSpc>
            <a:spcBef>
              <a:spcPct val="0"/>
            </a:spcBef>
            <a:spcAft>
              <a:spcPct val="35000"/>
            </a:spcAft>
          </a:pPr>
          <a:r>
            <a:rPr lang="zh-CN" altLang="de-DE" sz="2400" kern="1200" smtClean="0"/>
            <a:t>微信号：</a:t>
          </a:r>
          <a:r>
            <a:rPr lang="de-DE" sz="2400" kern="1200" smtClean="0"/>
            <a:t>sunliancheng307095</a:t>
          </a:r>
          <a:endParaRPr lang="de-DE" sz="2400" kern="1200"/>
        </a:p>
      </dsp:txBody>
      <dsp:txXfrm>
        <a:off x="446065" y="1144005"/>
        <a:ext cx="5691550" cy="639310"/>
      </dsp:txXfrm>
    </dsp:sp>
    <dsp:sp modelId="{611CC8FB-F788-E94B-B2B8-EF30D1C5F08C}">
      <dsp:nvSpPr>
        <dsp:cNvPr id="0" name=""/>
        <dsp:cNvSpPr/>
      </dsp:nvSpPr>
      <dsp:spPr>
        <a:xfrm>
          <a:off x="0" y="2552300"/>
          <a:ext cx="8229600" cy="6048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432206-3DA9-FA48-9414-634D4AC9EC67}">
      <dsp:nvSpPr>
        <dsp:cNvPr id="0" name=""/>
        <dsp:cNvSpPr/>
      </dsp:nvSpPr>
      <dsp:spPr>
        <a:xfrm>
          <a:off x="411480" y="2198060"/>
          <a:ext cx="5760720" cy="70848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lvl="0" algn="l" defTabSz="1066800" rtl="0">
            <a:lnSpc>
              <a:spcPct val="90000"/>
            </a:lnSpc>
            <a:spcBef>
              <a:spcPct val="0"/>
            </a:spcBef>
            <a:spcAft>
              <a:spcPct val="35000"/>
            </a:spcAft>
          </a:pPr>
          <a:r>
            <a:rPr lang="zh-TW" altLang="en-US" sz="2400" kern="1200" smtClean="0"/>
            <a:t>手机号：</a:t>
          </a:r>
          <a:r>
            <a:rPr lang="en-US" altLang="zh-TW" sz="2400" kern="1200" smtClean="0"/>
            <a:t>13911782288</a:t>
          </a:r>
          <a:endParaRPr lang="zh-TW" altLang="en-US" sz="2400" kern="1200"/>
        </a:p>
      </dsp:txBody>
      <dsp:txXfrm>
        <a:off x="446065" y="2232645"/>
        <a:ext cx="5691550" cy="639310"/>
      </dsp:txXfrm>
    </dsp:sp>
    <dsp:sp modelId="{202345E8-22B8-094E-BB83-499AF0803207}">
      <dsp:nvSpPr>
        <dsp:cNvPr id="0" name=""/>
        <dsp:cNvSpPr/>
      </dsp:nvSpPr>
      <dsp:spPr>
        <a:xfrm>
          <a:off x="0" y="3640940"/>
          <a:ext cx="8229600" cy="6048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BB7521-2271-2041-BF59-B7B5A3EE3C31}">
      <dsp:nvSpPr>
        <dsp:cNvPr id="0" name=""/>
        <dsp:cNvSpPr/>
      </dsp:nvSpPr>
      <dsp:spPr>
        <a:xfrm>
          <a:off x="411480" y="3286700"/>
          <a:ext cx="5760720" cy="70848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lvl="0" algn="l" defTabSz="1066800" rtl="0">
            <a:lnSpc>
              <a:spcPct val="90000"/>
            </a:lnSpc>
            <a:spcBef>
              <a:spcPct val="0"/>
            </a:spcBef>
            <a:spcAft>
              <a:spcPct val="35000"/>
            </a:spcAft>
          </a:pPr>
          <a:r>
            <a:rPr lang="zh-CN" altLang="en-US" sz="2400" kern="1200" smtClean="0"/>
            <a:t>公众账号：美国教育联合会</a:t>
          </a:r>
          <a:endParaRPr lang="zh-CN" altLang="en-US" sz="2400" kern="1200"/>
        </a:p>
      </dsp:txBody>
      <dsp:txXfrm>
        <a:off x="446065" y="3321285"/>
        <a:ext cx="5691550"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810"/>
          </a:xfrm>
          <a:prstGeom prst="rect">
            <a:avLst/>
          </a:prstGeom>
        </p:spPr>
        <p:txBody>
          <a:bodyPr vert="horz" lIns="99057" tIns="49528" rIns="99057" bIns="49528" rtlCol="0"/>
          <a:lstStyle>
            <a:lvl1pPr algn="l">
              <a:defRPr sz="1300"/>
            </a:lvl1pPr>
          </a:lstStyle>
          <a:p>
            <a:endParaRPr lang="zh-CN" altLang="en-US"/>
          </a:p>
        </p:txBody>
      </p:sp>
      <p:sp>
        <p:nvSpPr>
          <p:cNvPr id="3" name="日期占位符 2"/>
          <p:cNvSpPr>
            <a:spLocks noGrp="1"/>
          </p:cNvSpPr>
          <p:nvPr>
            <p:ph type="dt" sz="quarter" idx="1"/>
          </p:nvPr>
        </p:nvSpPr>
        <p:spPr>
          <a:xfrm>
            <a:off x="4021294" y="0"/>
            <a:ext cx="3076363" cy="511810"/>
          </a:xfrm>
          <a:prstGeom prst="rect">
            <a:avLst/>
          </a:prstGeom>
        </p:spPr>
        <p:txBody>
          <a:bodyPr vert="horz" lIns="99057" tIns="49528" rIns="99057" bIns="49528" rtlCol="0"/>
          <a:lstStyle>
            <a:lvl1pPr algn="r">
              <a:defRPr sz="1300"/>
            </a:lvl1pPr>
          </a:lstStyle>
          <a:p>
            <a:fld id="{152F1AF1-92DF-42CC-8FB9-9FDF50F4F1CB}" type="datetimeFigureOut">
              <a:rPr lang="zh-CN" altLang="en-US" smtClean="0"/>
              <a:pPr/>
              <a:t>2016/10/12</a:t>
            </a:fld>
            <a:endParaRPr lang="zh-CN" altLang="en-US"/>
          </a:p>
        </p:txBody>
      </p:sp>
      <p:sp>
        <p:nvSpPr>
          <p:cNvPr id="4" name="页脚占位符 3"/>
          <p:cNvSpPr>
            <a:spLocks noGrp="1"/>
          </p:cNvSpPr>
          <p:nvPr>
            <p:ph type="ftr" sz="quarter" idx="2"/>
          </p:nvPr>
        </p:nvSpPr>
        <p:spPr>
          <a:xfrm>
            <a:off x="0" y="9722613"/>
            <a:ext cx="3076363" cy="511810"/>
          </a:xfrm>
          <a:prstGeom prst="rect">
            <a:avLst/>
          </a:prstGeom>
        </p:spPr>
        <p:txBody>
          <a:bodyPr vert="horz" lIns="99057" tIns="49528" rIns="99057" bIns="49528"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1294" y="9722613"/>
            <a:ext cx="3076363" cy="511810"/>
          </a:xfrm>
          <a:prstGeom prst="rect">
            <a:avLst/>
          </a:prstGeom>
        </p:spPr>
        <p:txBody>
          <a:bodyPr vert="horz" lIns="99057" tIns="49528" rIns="99057" bIns="49528" rtlCol="0" anchor="b"/>
          <a:lstStyle>
            <a:lvl1pPr algn="r">
              <a:defRPr sz="1300"/>
            </a:lvl1pPr>
          </a:lstStyle>
          <a:p>
            <a:fld id="{84E219E0-1B52-41EA-939A-B7B3E95E6012}" type="slidenum">
              <a:rPr lang="zh-CN" altLang="en-US" smtClean="0"/>
              <a:pPr/>
              <a:t>‹#›</a:t>
            </a:fld>
            <a:endParaRPr lang="zh-CN" altLang="en-US"/>
          </a:p>
        </p:txBody>
      </p:sp>
    </p:spTree>
    <p:extLst>
      <p:ext uri="{BB962C8B-B14F-4D97-AF65-F5344CB8AC3E}">
        <p14:creationId xmlns:p14="http://schemas.microsoft.com/office/powerpoint/2010/main" xmlns="" val="3262802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810"/>
          </a:xfrm>
          <a:prstGeom prst="rect">
            <a:avLst/>
          </a:prstGeom>
        </p:spPr>
        <p:txBody>
          <a:bodyPr vert="horz" lIns="99057" tIns="49528" rIns="99057" bIns="49528" rtlCol="0"/>
          <a:lstStyle>
            <a:lvl1pPr algn="l" fontAlgn="auto">
              <a:spcBef>
                <a:spcPts val="0"/>
              </a:spcBef>
              <a:spcAft>
                <a:spcPts val="0"/>
              </a:spcAft>
              <a:defRPr sz="1300">
                <a:latin typeface="+mn-lt"/>
                <a:ea typeface="+mn-ea"/>
              </a:defRPr>
            </a:lvl1pPr>
          </a:lstStyle>
          <a:p>
            <a:pPr>
              <a:defRPr/>
            </a:pPr>
            <a:endParaRPr lang="zh-CN" altLang="en-US"/>
          </a:p>
        </p:txBody>
      </p:sp>
      <p:sp>
        <p:nvSpPr>
          <p:cNvPr id="3" name="日期占位符 2"/>
          <p:cNvSpPr>
            <a:spLocks noGrp="1"/>
          </p:cNvSpPr>
          <p:nvPr>
            <p:ph type="dt" idx="1"/>
          </p:nvPr>
        </p:nvSpPr>
        <p:spPr>
          <a:xfrm>
            <a:off x="4021294" y="0"/>
            <a:ext cx="3076363" cy="511810"/>
          </a:xfrm>
          <a:prstGeom prst="rect">
            <a:avLst/>
          </a:prstGeom>
        </p:spPr>
        <p:txBody>
          <a:bodyPr vert="horz" lIns="99057" tIns="49528" rIns="99057" bIns="49528" rtlCol="0"/>
          <a:lstStyle>
            <a:lvl1pPr algn="r" fontAlgn="auto">
              <a:spcBef>
                <a:spcPts val="0"/>
              </a:spcBef>
              <a:spcAft>
                <a:spcPts val="0"/>
              </a:spcAft>
              <a:defRPr sz="1300">
                <a:latin typeface="+mn-lt"/>
                <a:ea typeface="+mn-ea"/>
              </a:defRPr>
            </a:lvl1pPr>
          </a:lstStyle>
          <a:p>
            <a:pPr>
              <a:defRPr/>
            </a:pPr>
            <a:fld id="{C27337AE-3172-45B0-AD12-6822C3DD46AB}" type="datetimeFigureOut">
              <a:rPr lang="zh-CN" altLang="en-US"/>
              <a:pPr>
                <a:defRPr/>
              </a:pPr>
              <a:t>2016/10/12</a:t>
            </a:fld>
            <a:endParaRPr lang="zh-CN" altLang="en-US"/>
          </a:p>
        </p:txBody>
      </p:sp>
      <p:sp>
        <p:nvSpPr>
          <p:cNvPr id="4" name="幻灯片图像占位符 3"/>
          <p:cNvSpPr>
            <a:spLocks noGrp="1" noRot="1" noChangeAspect="1"/>
          </p:cNvSpPr>
          <p:nvPr>
            <p:ph type="sldImg" idx="2"/>
          </p:nvPr>
        </p:nvSpPr>
        <p:spPr>
          <a:xfrm>
            <a:off x="138113" y="768350"/>
            <a:ext cx="6823075" cy="3838575"/>
          </a:xfrm>
          <a:prstGeom prst="rect">
            <a:avLst/>
          </a:prstGeom>
          <a:noFill/>
          <a:ln w="12700">
            <a:solidFill>
              <a:prstClr val="black"/>
            </a:solidFill>
          </a:ln>
        </p:spPr>
        <p:txBody>
          <a:bodyPr vert="horz" lIns="99057" tIns="49528" rIns="99057" bIns="49528" rtlCol="0" anchor="ctr"/>
          <a:lstStyle/>
          <a:p>
            <a:pPr lvl="0"/>
            <a:endParaRPr lang="zh-CN" altLang="en-US" noProof="0"/>
          </a:p>
        </p:txBody>
      </p:sp>
      <p:sp>
        <p:nvSpPr>
          <p:cNvPr id="5" name="备注占位符 4"/>
          <p:cNvSpPr>
            <a:spLocks noGrp="1"/>
          </p:cNvSpPr>
          <p:nvPr>
            <p:ph type="body" sz="quarter" idx="3"/>
          </p:nvPr>
        </p:nvSpPr>
        <p:spPr>
          <a:xfrm>
            <a:off x="709930" y="4862195"/>
            <a:ext cx="5679440" cy="4606290"/>
          </a:xfrm>
          <a:prstGeom prst="rect">
            <a:avLst/>
          </a:prstGeom>
        </p:spPr>
        <p:txBody>
          <a:bodyPr vert="horz" lIns="99057" tIns="49528" rIns="99057" bIns="49528"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9722613"/>
            <a:ext cx="3076363" cy="511810"/>
          </a:xfrm>
          <a:prstGeom prst="rect">
            <a:avLst/>
          </a:prstGeom>
        </p:spPr>
        <p:txBody>
          <a:bodyPr vert="horz" lIns="99057" tIns="49528" rIns="99057" bIns="49528" rtlCol="0" anchor="b"/>
          <a:lstStyle>
            <a:lvl1pPr algn="l" fontAlgn="auto">
              <a:spcBef>
                <a:spcPts val="0"/>
              </a:spcBef>
              <a:spcAft>
                <a:spcPts val="0"/>
              </a:spcAft>
              <a:defRPr sz="13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4021294" y="9722613"/>
            <a:ext cx="3076363" cy="511810"/>
          </a:xfrm>
          <a:prstGeom prst="rect">
            <a:avLst/>
          </a:prstGeom>
        </p:spPr>
        <p:txBody>
          <a:bodyPr vert="horz" lIns="99057" tIns="49528" rIns="99057" bIns="49528" rtlCol="0" anchor="b"/>
          <a:lstStyle>
            <a:lvl1pPr algn="r" fontAlgn="auto">
              <a:spcBef>
                <a:spcPts val="0"/>
              </a:spcBef>
              <a:spcAft>
                <a:spcPts val="0"/>
              </a:spcAft>
              <a:defRPr sz="1300">
                <a:latin typeface="+mn-lt"/>
                <a:ea typeface="+mn-ea"/>
              </a:defRPr>
            </a:lvl1pPr>
          </a:lstStyle>
          <a:p>
            <a:pPr>
              <a:defRPr/>
            </a:pPr>
            <a:fld id="{354C4FEB-E766-4EE5-9F35-B90CAE04ED31}" type="slidenum">
              <a:rPr lang="zh-CN" altLang="en-US"/>
              <a:pPr>
                <a:defRPr/>
              </a:pPr>
              <a:t>‹#›</a:t>
            </a:fld>
            <a:endParaRPr lang="zh-CN" altLang="en-US"/>
          </a:p>
        </p:txBody>
      </p:sp>
    </p:spTree>
    <p:extLst>
      <p:ext uri="{BB962C8B-B14F-4D97-AF65-F5344CB8AC3E}">
        <p14:creationId xmlns:p14="http://schemas.microsoft.com/office/powerpoint/2010/main" xmlns="" val="537265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bwMode="auto">
          <a:xfrm>
            <a:off x="138113" y="768350"/>
            <a:ext cx="6823075" cy="3838575"/>
          </a:xfrm>
          <a:noFill/>
          <a:ln>
            <a:solidFill>
              <a:srgbClr val="000000"/>
            </a:solidFill>
            <a:miter lim="800000"/>
            <a:headEnd/>
            <a:tailEnd/>
          </a:ln>
        </p:spPr>
      </p:sp>
      <p:sp>
        <p:nvSpPr>
          <p:cNvPr id="1843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zh-CN" altLang="en-US" smtClean="0">
                <a:solidFill>
                  <a:schemeClr val="bg1"/>
                </a:solidFill>
                <a:latin typeface="微软雅黑"/>
                <a:ea typeface="微软雅黑"/>
                <a:cs typeface="微软雅黑"/>
              </a:rPr>
              <a:t>美国教育思想家、实用主义哲学家，恐怕没有一个能够比得上杜威对美国及世界教育思想与实施，有其深远的影响及无与伦比的贡献。</a:t>
            </a:r>
          </a:p>
          <a:p>
            <a:pPr>
              <a:spcBef>
                <a:spcPct val="0"/>
              </a:spcBef>
            </a:pPr>
            <a:endParaRPr lang="zh-CN" altLang="en-US" smtClean="0"/>
          </a:p>
        </p:txBody>
      </p:sp>
      <p:sp>
        <p:nvSpPr>
          <p:cNvPr id="1843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D792DD-F516-49C5-AF35-DFD7AB054273}" type="slidenum">
              <a:rPr lang="zh-CN" altLang="en-US"/>
              <a:pPr fontAlgn="base">
                <a:spcBef>
                  <a:spcPct val="0"/>
                </a:spcBef>
                <a:spcAft>
                  <a:spcPct val="0"/>
                </a:spcAft>
              </a:pPr>
              <a:t>2</a:t>
            </a:fld>
            <a:endParaRPr lang="en-US" altLang="zh-CN"/>
          </a:p>
        </p:txBody>
      </p:sp>
    </p:spTree>
    <p:extLst>
      <p:ext uri="{BB962C8B-B14F-4D97-AF65-F5344CB8AC3E}">
        <p14:creationId xmlns:p14="http://schemas.microsoft.com/office/powerpoint/2010/main" xmlns="" val="3098689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p:cNvSpPr>
          <p:nvPr>
            <p:ph type="sldImg"/>
          </p:nvPr>
        </p:nvSpPr>
        <p:spPr bwMode="auto">
          <a:xfrm>
            <a:off x="138113" y="768350"/>
            <a:ext cx="6823075" cy="3838575"/>
          </a:xfrm>
          <a:noFill/>
          <a:ln>
            <a:solidFill>
              <a:srgbClr val="000000"/>
            </a:solidFill>
            <a:miter lim="800000"/>
            <a:headEnd/>
            <a:tailEnd/>
          </a:ln>
        </p:spPr>
      </p:sp>
      <p:sp>
        <p:nvSpPr>
          <p:cNvPr id="6553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latin typeface="微软雅黑" pitchFamily="34" charset="-122"/>
                <a:ea typeface="微软雅黑" pitchFamily="34" charset="-122"/>
              </a:rPr>
              <a:t>比如，在医院里看到一盏明亮的灯、在坟地里看到一束惹眼的小花，这些都可以隐喻希望。</a:t>
            </a:r>
          </a:p>
          <a:p>
            <a:pPr eaLnBrk="1" hangingPunct="1">
              <a:spcBef>
                <a:spcPct val="0"/>
              </a:spcBef>
            </a:pPr>
            <a:r>
              <a:rPr lang="zh-CN" altLang="en-US" smtClean="0">
                <a:latin typeface="微软雅黑" pitchFamily="34" charset="-122"/>
                <a:ea typeface="微软雅黑" pitchFamily="34" charset="-122"/>
              </a:rPr>
              <a:t>还不仅仅包括传统意义上的“长大后干什么”，而且还有颇具挑战性的各种想象。</a:t>
            </a:r>
            <a:endParaRPr lang="en-US" altLang="zh-CN" smtClean="0">
              <a:latin typeface="微软雅黑" pitchFamily="34" charset="-122"/>
              <a:ea typeface="微软雅黑" pitchFamily="34" charset="-122"/>
            </a:endParaRPr>
          </a:p>
          <a:p>
            <a:pPr eaLnBrk="1" hangingPunct="1">
              <a:spcBef>
                <a:spcPct val="0"/>
              </a:spcBef>
            </a:pPr>
            <a:r>
              <a:rPr lang="zh-CN" altLang="en-US" smtClean="0">
                <a:latin typeface="微软雅黑" pitchFamily="34" charset="-122"/>
                <a:ea typeface="微软雅黑" pitchFamily="34" charset="-122"/>
              </a:rPr>
              <a:t>用诗来描写自己的亲属。</a:t>
            </a:r>
          </a:p>
          <a:p>
            <a:pPr eaLnBrk="1" hangingPunct="1">
              <a:spcBef>
                <a:spcPct val="0"/>
              </a:spcBef>
            </a:pPr>
            <a:r>
              <a:rPr lang="zh-CN" altLang="en-US" smtClean="0">
                <a:latin typeface="微软雅黑" pitchFamily="34" charset="-122"/>
                <a:ea typeface="微软雅黑" pitchFamily="34" charset="-122"/>
              </a:rPr>
              <a:t>全诗都用的一个头韵，很有意思。</a:t>
            </a:r>
          </a:p>
          <a:p>
            <a:pPr eaLnBrk="1" hangingPunct="1">
              <a:spcBef>
                <a:spcPct val="0"/>
              </a:spcBef>
            </a:pPr>
            <a:r>
              <a:rPr lang="zh-CN" altLang="en-US" smtClean="0">
                <a:latin typeface="微软雅黑" pitchFamily="34" charset="-122"/>
                <a:ea typeface="微软雅黑" pitchFamily="34" charset="-122"/>
              </a:rPr>
              <a:t>把自己设想成一个物体，然后描述生存状态及情感。</a:t>
            </a:r>
            <a:endParaRPr lang="en-US" altLang="zh-CN" smtClean="0">
              <a:latin typeface="微软雅黑" pitchFamily="34" charset="-122"/>
              <a:ea typeface="微软雅黑" pitchFamily="34" charset="-122"/>
            </a:endParaRPr>
          </a:p>
          <a:p>
            <a:pPr eaLnBrk="1" hangingPunct="1">
              <a:spcBef>
                <a:spcPct val="0"/>
              </a:spcBef>
            </a:pPr>
            <a:r>
              <a:rPr lang="zh-CN" altLang="en-US" smtClean="0">
                <a:latin typeface="微软雅黑" pitchFamily="34" charset="-122"/>
                <a:ea typeface="微软雅黑" pitchFamily="34" charset="-122"/>
              </a:rPr>
              <a:t>让孩子为心情配方。</a:t>
            </a:r>
            <a:endParaRPr kumimoji="1" lang="zh-CN" altLang="en-US" smtClean="0"/>
          </a:p>
        </p:txBody>
      </p:sp>
      <p:sp>
        <p:nvSpPr>
          <p:cNvPr id="65539"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52FC97-704D-4A6E-BCB8-F55A9007BE00}" type="slidenum">
              <a:rPr lang="zh-CN" altLang="en-US"/>
              <a:pPr fontAlgn="base">
                <a:spcBef>
                  <a:spcPct val="0"/>
                </a:spcBef>
                <a:spcAft>
                  <a:spcPct val="0"/>
                </a:spcAft>
                <a:defRPr/>
              </a:pPr>
              <a:t>45</a:t>
            </a:fld>
            <a:endParaRPr lang="zh-CN" altLang="en-US"/>
          </a:p>
        </p:txBody>
      </p:sp>
    </p:spTree>
    <p:extLst>
      <p:ext uri="{BB962C8B-B14F-4D97-AF65-F5344CB8AC3E}">
        <p14:creationId xmlns:p14="http://schemas.microsoft.com/office/powerpoint/2010/main" xmlns="" val="1331486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5EC3AE-5243-4163-AE36-8C861970FA8D}" type="slidenum">
              <a:rPr lang="en-US" altLang="zh-CN"/>
              <a:pPr fontAlgn="base">
                <a:spcBef>
                  <a:spcPct val="0"/>
                </a:spcBef>
                <a:spcAft>
                  <a:spcPct val="0"/>
                </a:spcAft>
              </a:pPr>
              <a:t>52</a:t>
            </a:fld>
            <a:endParaRPr lang="en-US" altLang="zh-CN"/>
          </a:p>
        </p:txBody>
      </p:sp>
      <p:sp>
        <p:nvSpPr>
          <p:cNvPr id="44034" name="Rectangle 2"/>
          <p:cNvSpPr>
            <a:spLocks noGrp="1" noRot="1" noChangeAspect="1" noChangeArrowheads="1" noTextEdit="1"/>
          </p:cNvSpPr>
          <p:nvPr>
            <p:ph type="sldImg"/>
          </p:nvPr>
        </p:nvSpPr>
        <p:spPr bwMode="auto">
          <a:xfrm>
            <a:off x="138113" y="768350"/>
            <a:ext cx="6823075" cy="3838575"/>
          </a:xfrm>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3</a:t>
            </a:r>
            <a:r>
              <a:rPr lang="en-US" altLang="zh-CN" baseline="30000" smtClean="0"/>
              <a:t>rd</a:t>
            </a:r>
            <a:r>
              <a:rPr lang="en-US" altLang="zh-CN" smtClean="0"/>
              <a:t> rotation in jobs</a:t>
            </a:r>
          </a:p>
          <a:p>
            <a:pPr>
              <a:spcBef>
                <a:spcPct val="0"/>
              </a:spcBef>
            </a:pPr>
            <a:endParaRPr lang="en-US" altLang="zh-CN" smtClean="0"/>
          </a:p>
          <a:p>
            <a:pPr>
              <a:spcBef>
                <a:spcPct val="0"/>
              </a:spcBef>
            </a:pPr>
            <a:endParaRPr lang="en-US" altLang="zh-CN" smtClean="0"/>
          </a:p>
          <a:p>
            <a:pPr>
              <a:spcBef>
                <a:spcPct val="0"/>
              </a:spcBef>
            </a:pPr>
            <a:r>
              <a:rPr lang="en-US" altLang="zh-CN" smtClean="0"/>
              <a:t>Member 4</a:t>
            </a:r>
          </a:p>
          <a:p>
            <a:pPr>
              <a:spcBef>
                <a:spcPct val="0"/>
              </a:spcBef>
            </a:pPr>
            <a:r>
              <a:rPr lang="en-US" altLang="zh-CN" smtClean="0"/>
              <a:t>Possible stems</a:t>
            </a:r>
          </a:p>
          <a:p>
            <a:pPr>
              <a:spcBef>
                <a:spcPct val="0"/>
              </a:spcBef>
            </a:pPr>
            <a:r>
              <a:rPr lang="en-US" altLang="zh-CN" smtClean="0"/>
              <a:t>Groups may use their own stems </a:t>
            </a:r>
          </a:p>
          <a:p>
            <a:pPr>
              <a:spcBef>
                <a:spcPct val="0"/>
              </a:spcBef>
            </a:pPr>
            <a:r>
              <a:rPr lang="en-US" altLang="zh-CN" smtClean="0"/>
              <a:t>Not all groups may share depending on time, walk around looking for different  solutions so same solution is not being repeated too many times</a:t>
            </a:r>
          </a:p>
          <a:p>
            <a:pPr>
              <a:spcBef>
                <a:spcPct val="0"/>
              </a:spcBef>
            </a:pPr>
            <a:endParaRPr lang="en-US" altLang="zh-CN" smtClean="0"/>
          </a:p>
          <a:p>
            <a:pPr>
              <a:spcBef>
                <a:spcPct val="0"/>
              </a:spcBef>
            </a:pPr>
            <a:endParaRPr lang="en-US" altLang="zh-CN" smtClean="0"/>
          </a:p>
          <a:p>
            <a:pPr>
              <a:spcBef>
                <a:spcPct val="0"/>
              </a:spcBef>
            </a:pPr>
            <a:endParaRPr lang="en-US" altLang="zh-CN"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F84315-2233-4518-840D-133BD8FD0C50}" type="slidenum">
              <a:rPr lang="en-US" altLang="zh-CN"/>
              <a:pPr fontAlgn="base">
                <a:spcBef>
                  <a:spcPct val="0"/>
                </a:spcBef>
                <a:spcAft>
                  <a:spcPct val="0"/>
                </a:spcAft>
              </a:pPr>
              <a:t>53</a:t>
            </a:fld>
            <a:endParaRPr lang="en-US" altLang="zh-CN"/>
          </a:p>
        </p:txBody>
      </p:sp>
      <p:sp>
        <p:nvSpPr>
          <p:cNvPr id="46082" name="Rectangle 2"/>
          <p:cNvSpPr>
            <a:spLocks noGrp="1" noRot="1" noChangeAspect="1" noChangeArrowheads="1" noTextEdit="1"/>
          </p:cNvSpPr>
          <p:nvPr>
            <p:ph type="sldImg"/>
          </p:nvPr>
        </p:nvSpPr>
        <p:spPr bwMode="auto">
          <a:xfrm>
            <a:off x="138113" y="768350"/>
            <a:ext cx="6823075" cy="3838575"/>
          </a:xfrm>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May not choose all groups. Need to look for different solutions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354C4FEB-E766-4EE5-9F35-B90CAE04ED31}" type="slidenum">
              <a:rPr lang="zh-CN" altLang="en-US" smtClean="0"/>
              <a:pPr>
                <a:defRPr/>
              </a:pPr>
              <a:t>90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bwMode="auto">
          <a:xfrm>
            <a:off x="138113" y="768350"/>
            <a:ext cx="6823075" cy="3838575"/>
          </a:xfrm>
          <a:noFill/>
          <a:ln>
            <a:solidFill>
              <a:srgbClr val="000000"/>
            </a:solidFill>
            <a:miter lim="800000"/>
            <a:headEnd/>
            <a:tailEnd/>
          </a:ln>
        </p:spPr>
      </p:sp>
      <p:sp>
        <p:nvSpPr>
          <p:cNvPr id="204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b="1" smtClean="0">
                <a:solidFill>
                  <a:schemeClr val="bg1"/>
                </a:solidFill>
              </a:rPr>
              <a:t>“I’m calling on our nation’s governors and state education chiefs to develop standards and assessments that don’t simply measure whether students can fill in a bubble on a test, but whether they possess 21st century skills like problem-solving and critical thinking and entrepreneurship and creativity.”</a:t>
            </a:r>
          </a:p>
        </p:txBody>
      </p:sp>
      <p:sp>
        <p:nvSpPr>
          <p:cNvPr id="2048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85E2BA-D443-4CD8-88B4-64C8FBD70285}" type="slidenum">
              <a:rPr lang="zh-CN" altLang="en-US"/>
              <a:pPr fontAlgn="base">
                <a:spcBef>
                  <a:spcPct val="0"/>
                </a:spcBef>
                <a:spcAft>
                  <a:spcPct val="0"/>
                </a:spcAft>
                <a:defRPr/>
              </a:pPr>
              <a:t>9</a:t>
            </a:fld>
            <a:endParaRPr lang="zh-CN" altLang="en-US"/>
          </a:p>
        </p:txBody>
      </p:sp>
    </p:spTree>
    <p:extLst>
      <p:ext uri="{BB962C8B-B14F-4D97-AF65-F5344CB8AC3E}">
        <p14:creationId xmlns:p14="http://schemas.microsoft.com/office/powerpoint/2010/main" xmlns="" val="224640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bwMode="auto">
          <a:xfrm>
            <a:off x="138113" y="768350"/>
            <a:ext cx="6823075" cy="3838575"/>
          </a:xfrm>
          <a:noFill/>
          <a:ln>
            <a:solidFill>
              <a:srgbClr val="000000"/>
            </a:solidFill>
            <a:miter lim="800000"/>
            <a:headEnd/>
            <a:tailEnd/>
          </a:ln>
        </p:spPr>
      </p:sp>
      <p:sp>
        <p:nvSpPr>
          <p:cNvPr id="225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b="1" smtClean="0"/>
              <a:t>America’s system of education was built for an economy and a society that no longer exists. In the manufacturing and agrarian economies that existed 50 years ago, it was enough to master the “Three Rs” (reading, writing, and arithmetic). In the modern “flat world,” the “Three Rs” simply aren’t enough. If today’s students want to compete in this global society, however, they must also be proficient communicators, creators, critical thinkers, and collaborators (the “Four Cs”).</a:t>
            </a:r>
            <a:endParaRPr lang="en-US" altLang="zh-CN" b="1" i="1" smtClean="0"/>
          </a:p>
        </p:txBody>
      </p:sp>
      <p:sp>
        <p:nvSpPr>
          <p:cNvPr id="2253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BC7851-4488-4BE7-8BB9-65A4D3A86269}" type="slidenum">
              <a:rPr lang="zh-CN" altLang="en-US"/>
              <a:pPr fontAlgn="base">
                <a:spcBef>
                  <a:spcPct val="0"/>
                </a:spcBef>
                <a:spcAft>
                  <a:spcPct val="0"/>
                </a:spcAft>
                <a:defRPr/>
              </a:pPr>
              <a:t>10</a:t>
            </a:fld>
            <a:endParaRPr lang="zh-CN" altLang="en-US"/>
          </a:p>
        </p:txBody>
      </p:sp>
    </p:spTree>
    <p:extLst>
      <p:ext uri="{BB962C8B-B14F-4D97-AF65-F5344CB8AC3E}">
        <p14:creationId xmlns:p14="http://schemas.microsoft.com/office/powerpoint/2010/main" xmlns="" val="17293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bwMode="auto">
          <a:xfrm>
            <a:off x="138113" y="768350"/>
            <a:ext cx="6823075" cy="3838575"/>
          </a:xfrm>
          <a:noFill/>
          <a:ln>
            <a:solidFill>
              <a:srgbClr val="000000"/>
            </a:solidFill>
            <a:miter lim="800000"/>
            <a:headEnd/>
            <a:tailEnd/>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Ten years ago, NEA helped establish the Partnership for 21</a:t>
            </a:r>
            <a:r>
              <a:rPr lang="en-US" altLang="zh-CN" baseline="30000" smtClean="0"/>
              <a:t>st</a:t>
            </a:r>
            <a:r>
              <a:rPr lang="en-US" altLang="zh-CN" smtClean="0"/>
              <a:t> Century Skills (P21) and in 2002 began a two-year journey to develop what became known as a “Framework for 21st Century Learning,” highlighting 18 different skills. In the last eight years, 16 states joined P21 and agreed to build 21st century outcomes into their standards, professional development, and assessments</a:t>
            </a:r>
            <a:br>
              <a:rPr lang="en-US" altLang="zh-CN" smtClean="0"/>
            </a:br>
            <a:r>
              <a:rPr lang="en-US" altLang="zh-CN" smtClean="0"/>
              <a:t/>
            </a:r>
            <a:br>
              <a:rPr lang="en-US" altLang="zh-CN" smtClean="0"/>
            </a:br>
            <a:endParaRPr lang="zh-CN" altLang="en-US" smtClean="0"/>
          </a:p>
        </p:txBody>
      </p:sp>
      <p:sp>
        <p:nvSpPr>
          <p:cNvPr id="2457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5C4F61-25C4-434E-A4D3-8A1211E31987}" type="slidenum">
              <a:rPr lang="zh-CN" altLang="en-US"/>
              <a:pPr fontAlgn="base">
                <a:spcBef>
                  <a:spcPct val="0"/>
                </a:spcBef>
                <a:spcAft>
                  <a:spcPct val="0"/>
                </a:spcAft>
                <a:defRPr/>
              </a:pPr>
              <a:t>11</a:t>
            </a:fld>
            <a:endParaRPr lang="zh-CN" altLang="en-US"/>
          </a:p>
        </p:txBody>
      </p:sp>
    </p:spTree>
    <p:extLst>
      <p:ext uri="{BB962C8B-B14F-4D97-AF65-F5344CB8AC3E}">
        <p14:creationId xmlns:p14="http://schemas.microsoft.com/office/powerpoint/2010/main" xmlns="" val="1507081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p:nvPr>
        </p:nvSpPr>
        <p:spPr bwMode="auto">
          <a:xfrm>
            <a:off x="138113" y="768350"/>
            <a:ext cx="6823075" cy="3838575"/>
          </a:xfrm>
          <a:noFill/>
          <a:ln>
            <a:solidFill>
              <a:srgbClr val="000000"/>
            </a:solidFill>
            <a:miter lim="800000"/>
            <a:headEnd/>
            <a:tailEnd/>
          </a:ln>
        </p:spPr>
      </p:sp>
      <p:sp>
        <p:nvSpPr>
          <p:cNvPr id="368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Over the years it became clear that the framework was too long and complicated. To resolve this issue, we interviewed leaders of all kinds to determine which of the 21st century skills were the most important for K-12 education. There was near unanimity that four specific skills were the most important. They became known as the “Four Cs”— critical thinking, communication, collaboration, and creativity.</a:t>
            </a:r>
            <a:br>
              <a:rPr lang="en-US" altLang="zh-CN" smtClean="0"/>
            </a:br>
            <a:r>
              <a:rPr lang="en-US" altLang="zh-CN" smtClean="0"/>
              <a:t/>
            </a:r>
            <a:br>
              <a:rPr lang="en-US" altLang="zh-CN" smtClean="0"/>
            </a:br>
            <a:endParaRPr lang="zh-CN" altLang="en-US" smtClean="0"/>
          </a:p>
        </p:txBody>
      </p:sp>
      <p:sp>
        <p:nvSpPr>
          <p:cNvPr id="3686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BC5AA6-6C6C-4032-85FF-4DB606C670E6}" type="slidenum">
              <a:rPr lang="zh-CN" altLang="en-US"/>
              <a:pPr fontAlgn="base">
                <a:spcBef>
                  <a:spcPct val="0"/>
                </a:spcBef>
                <a:spcAft>
                  <a:spcPct val="0"/>
                </a:spcAft>
                <a:defRPr/>
              </a:pPr>
              <a:t>23</a:t>
            </a:fld>
            <a:endParaRPr lang="zh-CN" altLang="en-US"/>
          </a:p>
        </p:txBody>
      </p:sp>
    </p:spTree>
    <p:extLst>
      <p:ext uri="{BB962C8B-B14F-4D97-AF65-F5344CB8AC3E}">
        <p14:creationId xmlns:p14="http://schemas.microsoft.com/office/powerpoint/2010/main" xmlns="" val="331188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p:cNvSpPr>
          <p:nvPr>
            <p:ph type="sldImg"/>
          </p:nvPr>
        </p:nvSpPr>
        <p:spPr bwMode="auto">
          <a:xfrm>
            <a:off x="138113" y="768350"/>
            <a:ext cx="6823075" cy="3838575"/>
          </a:xfrm>
          <a:noFill/>
          <a:ln>
            <a:solidFill>
              <a:srgbClr val="000000"/>
            </a:solidFill>
            <a:miter lim="800000"/>
            <a:headEnd/>
            <a:tailEnd/>
          </a:ln>
        </p:spPr>
      </p:sp>
      <p:sp>
        <p:nvSpPr>
          <p:cNvPr id="4096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Communicate Clearly</a:t>
            </a:r>
          </a:p>
          <a:p>
            <a:pPr eaLnBrk="1" hangingPunct="1">
              <a:spcBef>
                <a:spcPct val="0"/>
              </a:spcBef>
            </a:pPr>
            <a:r>
              <a:rPr lang="en-US" altLang="zh-CN" smtClean="0"/>
              <a:t>1</a:t>
            </a:r>
            <a:r>
              <a:rPr lang="zh-CN" altLang="en-US" smtClean="0"/>
              <a:t>、</a:t>
            </a:r>
            <a:r>
              <a:rPr lang="en-US" altLang="zh-CN" smtClean="0"/>
              <a:t>Articulate thoughts and ideas effectively using oral, written, and nonverbal communication skills in a variety of forms and contexts</a:t>
            </a:r>
          </a:p>
          <a:p>
            <a:pPr eaLnBrk="1" hangingPunct="1">
              <a:spcBef>
                <a:spcPct val="0"/>
              </a:spcBef>
            </a:pPr>
            <a:r>
              <a:rPr lang="en-US" altLang="zh-CN" smtClean="0"/>
              <a:t>2</a:t>
            </a:r>
            <a:r>
              <a:rPr lang="zh-CN" altLang="en-US" smtClean="0"/>
              <a:t>、</a:t>
            </a:r>
            <a:r>
              <a:rPr lang="en-US" altLang="zh-CN" smtClean="0"/>
              <a:t>Listen effectively to decipher meaning, including knowledge, values, attitudes, and intentions</a:t>
            </a:r>
          </a:p>
          <a:p>
            <a:pPr eaLnBrk="1" hangingPunct="1">
              <a:spcBef>
                <a:spcPct val="0"/>
              </a:spcBef>
            </a:pPr>
            <a:r>
              <a:rPr lang="en-US" altLang="zh-CN" smtClean="0"/>
              <a:t>3</a:t>
            </a:r>
            <a:r>
              <a:rPr lang="zh-CN" altLang="en-US" smtClean="0"/>
              <a:t>、</a:t>
            </a:r>
            <a:r>
              <a:rPr lang="en-US" altLang="zh-CN" smtClean="0"/>
              <a:t>Use communication for a range of purposes (e.g. to inform, instruct, motivate, and persuade)</a:t>
            </a:r>
          </a:p>
          <a:p>
            <a:pPr eaLnBrk="1" hangingPunct="1">
              <a:spcBef>
                <a:spcPct val="0"/>
              </a:spcBef>
            </a:pPr>
            <a:r>
              <a:rPr lang="en-US" altLang="zh-CN" smtClean="0"/>
              <a:t>4</a:t>
            </a:r>
            <a:r>
              <a:rPr lang="zh-CN" altLang="en-US" smtClean="0"/>
              <a:t>、</a:t>
            </a:r>
            <a:r>
              <a:rPr lang="en-US" altLang="zh-CN" smtClean="0"/>
              <a:t>Use multiple media and technologies, and know how to assess impact and their effectiveness a priori</a:t>
            </a:r>
          </a:p>
          <a:p>
            <a:pPr eaLnBrk="1" hangingPunct="1">
              <a:spcBef>
                <a:spcPct val="0"/>
              </a:spcBef>
            </a:pPr>
            <a:r>
              <a:rPr lang="en-US" altLang="zh-CN" smtClean="0"/>
              <a:t>5</a:t>
            </a:r>
            <a:r>
              <a:rPr lang="zh-CN" altLang="en-US" smtClean="0"/>
              <a:t>、</a:t>
            </a:r>
            <a:r>
              <a:rPr lang="en-US" altLang="zh-CN" smtClean="0"/>
              <a:t>Communicate effectively in diverse environments (including multilingual and multicultural)</a:t>
            </a:r>
            <a:endParaRPr lang="zh-CN" altLang="en-US" smtClean="0"/>
          </a:p>
        </p:txBody>
      </p:sp>
      <p:sp>
        <p:nvSpPr>
          <p:cNvPr id="4096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C1CFFD-4AA2-407A-8533-71B15ED7E51D}" type="slidenum">
              <a:rPr lang="zh-CN" altLang="en-US"/>
              <a:pPr fontAlgn="base">
                <a:spcBef>
                  <a:spcPct val="0"/>
                </a:spcBef>
                <a:spcAft>
                  <a:spcPct val="0"/>
                </a:spcAft>
                <a:defRPr/>
              </a:pPr>
              <a:t>26</a:t>
            </a:fld>
            <a:endParaRPr lang="zh-CN" altLang="en-US"/>
          </a:p>
        </p:txBody>
      </p:sp>
    </p:spTree>
    <p:extLst>
      <p:ext uri="{BB962C8B-B14F-4D97-AF65-F5344CB8AC3E}">
        <p14:creationId xmlns:p14="http://schemas.microsoft.com/office/powerpoint/2010/main" xmlns="" val="4160616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bwMode="auto">
          <a:xfrm>
            <a:off x="138113" y="768350"/>
            <a:ext cx="6823075" cy="3838575"/>
          </a:xfrm>
          <a:noFill/>
          <a:ln>
            <a:solidFill>
              <a:srgbClr val="000000"/>
            </a:solidFill>
            <a:miter lim="800000"/>
            <a:headEnd/>
            <a:tailEnd/>
          </a:ln>
        </p:spPr>
      </p:sp>
      <p:sp>
        <p:nvSpPr>
          <p:cNvPr id="4301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Collaborate with Others</a:t>
            </a:r>
          </a:p>
          <a:p>
            <a:pPr eaLnBrk="1" hangingPunct="1">
              <a:spcBef>
                <a:spcPct val="0"/>
              </a:spcBef>
            </a:pPr>
            <a:r>
              <a:rPr lang="en-US" altLang="zh-CN" smtClean="0"/>
              <a:t>` Demonstrate ability to work effectively and respectfully with diverse teams</a:t>
            </a:r>
          </a:p>
          <a:p>
            <a:pPr eaLnBrk="1" hangingPunct="1">
              <a:spcBef>
                <a:spcPct val="0"/>
              </a:spcBef>
            </a:pPr>
            <a:r>
              <a:rPr lang="en-US" altLang="zh-CN" smtClean="0"/>
              <a:t>` Exercise flexibility and willingness to be helpful in making necessary compromises to accomplish a common goal</a:t>
            </a:r>
          </a:p>
          <a:p>
            <a:pPr eaLnBrk="1" hangingPunct="1">
              <a:spcBef>
                <a:spcPct val="0"/>
              </a:spcBef>
            </a:pPr>
            <a:r>
              <a:rPr lang="en-US" altLang="zh-CN" smtClean="0"/>
              <a:t>` Assume shared responsibility for collaborative work, and value the individual contributions made by each team member</a:t>
            </a:r>
            <a:endParaRPr lang="zh-CN" altLang="en-US" smtClean="0"/>
          </a:p>
        </p:txBody>
      </p:sp>
      <p:sp>
        <p:nvSpPr>
          <p:cNvPr id="4301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5CDC18-98E0-477B-9726-6AEF72084F81}" type="slidenum">
              <a:rPr lang="zh-CN" altLang="en-US"/>
              <a:pPr fontAlgn="base">
                <a:spcBef>
                  <a:spcPct val="0"/>
                </a:spcBef>
                <a:spcAft>
                  <a:spcPct val="0"/>
                </a:spcAft>
                <a:defRPr/>
              </a:pPr>
              <a:t>27</a:t>
            </a:fld>
            <a:endParaRPr lang="zh-CN" altLang="en-US"/>
          </a:p>
        </p:txBody>
      </p:sp>
    </p:spTree>
    <p:extLst>
      <p:ext uri="{BB962C8B-B14F-4D97-AF65-F5344CB8AC3E}">
        <p14:creationId xmlns:p14="http://schemas.microsoft.com/office/powerpoint/2010/main" xmlns="" val="3757614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bwMode="auto">
          <a:xfrm>
            <a:off x="138113" y="768350"/>
            <a:ext cx="6823075" cy="3838575"/>
          </a:xfrm>
          <a:noFill/>
          <a:ln>
            <a:solidFill>
              <a:srgbClr val="000000"/>
            </a:solidFill>
            <a:miter lim="800000"/>
            <a:headEnd/>
            <a:tailEnd/>
          </a:ln>
        </p:spPr>
      </p:sp>
      <p:sp>
        <p:nvSpPr>
          <p:cNvPr id="4505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Critical thinking and problem-solving can be defined in many ways, but P21 defines critical thinking as follows:</a:t>
            </a:r>
          </a:p>
          <a:p>
            <a:pPr eaLnBrk="1" hangingPunct="1">
              <a:spcBef>
                <a:spcPct val="0"/>
              </a:spcBef>
            </a:pPr>
            <a:r>
              <a:rPr lang="en-US" altLang="zh-CN" smtClean="0"/>
              <a:t>Reason Effectively</a:t>
            </a:r>
          </a:p>
          <a:p>
            <a:pPr eaLnBrk="1" hangingPunct="1">
              <a:spcBef>
                <a:spcPct val="0"/>
              </a:spcBef>
            </a:pPr>
            <a:r>
              <a:rPr lang="en-US" altLang="zh-CN" smtClean="0"/>
              <a:t>` Use various types of reasoning (inductive, deductive, etc.) as appropriate to the situation</a:t>
            </a:r>
          </a:p>
          <a:p>
            <a:pPr eaLnBrk="1" hangingPunct="1">
              <a:spcBef>
                <a:spcPct val="0"/>
              </a:spcBef>
            </a:pPr>
            <a:r>
              <a:rPr lang="en-US" altLang="zh-CN" smtClean="0"/>
              <a:t>Use Systems Thinking</a:t>
            </a:r>
          </a:p>
          <a:p>
            <a:pPr eaLnBrk="1" hangingPunct="1">
              <a:spcBef>
                <a:spcPct val="0"/>
              </a:spcBef>
            </a:pPr>
            <a:r>
              <a:rPr lang="en-US" altLang="zh-CN" smtClean="0"/>
              <a:t>` Analyze how parts of a whole interact with each other to produce overall outcomes in complex systems</a:t>
            </a:r>
          </a:p>
          <a:p>
            <a:pPr eaLnBrk="1" hangingPunct="1">
              <a:spcBef>
                <a:spcPct val="0"/>
              </a:spcBef>
            </a:pPr>
            <a:r>
              <a:rPr lang="en-US" altLang="zh-CN" smtClean="0"/>
              <a:t>Make Judgments and Decisions</a:t>
            </a:r>
          </a:p>
          <a:p>
            <a:pPr eaLnBrk="1" hangingPunct="1">
              <a:spcBef>
                <a:spcPct val="0"/>
              </a:spcBef>
            </a:pPr>
            <a:r>
              <a:rPr lang="en-US" altLang="zh-CN" smtClean="0"/>
              <a:t>` Effectively analyze and evaluate evidence, arguments, claims, and beliefs</a:t>
            </a:r>
          </a:p>
          <a:p>
            <a:pPr eaLnBrk="1" hangingPunct="1">
              <a:spcBef>
                <a:spcPct val="0"/>
              </a:spcBef>
            </a:pPr>
            <a:r>
              <a:rPr lang="en-US" altLang="zh-CN" smtClean="0"/>
              <a:t>` Analyze and evaluate major alternative points of view</a:t>
            </a:r>
          </a:p>
          <a:p>
            <a:pPr eaLnBrk="1" hangingPunct="1">
              <a:spcBef>
                <a:spcPct val="0"/>
              </a:spcBef>
            </a:pPr>
            <a:r>
              <a:rPr lang="en-US" altLang="zh-CN" smtClean="0"/>
              <a:t>` Synthesize and make connections between information and arguments</a:t>
            </a:r>
          </a:p>
          <a:p>
            <a:pPr eaLnBrk="1" hangingPunct="1">
              <a:spcBef>
                <a:spcPct val="0"/>
              </a:spcBef>
            </a:pPr>
            <a:r>
              <a:rPr lang="en-US" altLang="zh-CN" smtClean="0"/>
              <a:t>` Interpret information and draw conclusions based on the best analysis</a:t>
            </a:r>
          </a:p>
          <a:p>
            <a:pPr eaLnBrk="1" hangingPunct="1">
              <a:spcBef>
                <a:spcPct val="0"/>
              </a:spcBef>
            </a:pPr>
            <a:r>
              <a:rPr lang="en-US" altLang="zh-CN" smtClean="0"/>
              <a:t>` Reflect critically on learning experiences and processes</a:t>
            </a:r>
          </a:p>
          <a:p>
            <a:pPr eaLnBrk="1" hangingPunct="1">
              <a:spcBef>
                <a:spcPct val="0"/>
              </a:spcBef>
            </a:pPr>
            <a:r>
              <a:rPr lang="en-US" altLang="zh-CN" smtClean="0"/>
              <a:t>Solve Problems</a:t>
            </a:r>
          </a:p>
          <a:p>
            <a:pPr eaLnBrk="1" hangingPunct="1">
              <a:spcBef>
                <a:spcPct val="0"/>
              </a:spcBef>
            </a:pPr>
            <a:r>
              <a:rPr lang="en-US" altLang="zh-CN" smtClean="0"/>
              <a:t>` Solve different kinds of unfamiliar problems in both conventional and innovative ways</a:t>
            </a:r>
          </a:p>
          <a:p>
            <a:pPr eaLnBrk="1" hangingPunct="1">
              <a:spcBef>
                <a:spcPct val="0"/>
              </a:spcBef>
            </a:pPr>
            <a:r>
              <a:rPr lang="en-US" altLang="zh-CN" smtClean="0"/>
              <a:t>` Identify and ask significant questions that clarify various points of view and lead to better solutions</a:t>
            </a:r>
            <a:endParaRPr lang="zh-CN" altLang="en-US" smtClean="0"/>
          </a:p>
        </p:txBody>
      </p:sp>
      <p:sp>
        <p:nvSpPr>
          <p:cNvPr id="45059"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65AEE1-88F0-4B3E-AB80-0D678F58114D}" type="slidenum">
              <a:rPr lang="zh-CN" altLang="en-US"/>
              <a:pPr fontAlgn="base">
                <a:spcBef>
                  <a:spcPct val="0"/>
                </a:spcBef>
                <a:spcAft>
                  <a:spcPct val="0"/>
                </a:spcAft>
                <a:defRPr/>
              </a:pPr>
              <a:t>28</a:t>
            </a:fld>
            <a:endParaRPr lang="zh-CN" altLang="en-US"/>
          </a:p>
        </p:txBody>
      </p:sp>
    </p:spTree>
    <p:extLst>
      <p:ext uri="{BB962C8B-B14F-4D97-AF65-F5344CB8AC3E}">
        <p14:creationId xmlns:p14="http://schemas.microsoft.com/office/powerpoint/2010/main" xmlns="" val="254722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p:cNvSpPr>
          <p:nvPr>
            <p:ph type="sldImg"/>
          </p:nvPr>
        </p:nvSpPr>
        <p:spPr bwMode="auto">
          <a:xfrm>
            <a:off x="138113" y="768350"/>
            <a:ext cx="6823075" cy="3838575"/>
          </a:xfrm>
          <a:noFill/>
          <a:ln>
            <a:solidFill>
              <a:srgbClr val="000000"/>
            </a:solidFill>
            <a:miter lim="800000"/>
            <a:headEnd/>
            <a:tailEnd/>
          </a:ln>
        </p:spPr>
      </p:sp>
      <p:sp>
        <p:nvSpPr>
          <p:cNvPr id="4710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b="1" i="1" smtClean="0"/>
              <a:t>Think Creatively</a:t>
            </a:r>
            <a:endParaRPr lang="en-US" altLang="zh-CN" smtClean="0"/>
          </a:p>
          <a:p>
            <a:pPr eaLnBrk="1" hangingPunct="1">
              <a:spcBef>
                <a:spcPct val="0"/>
              </a:spcBef>
            </a:pPr>
            <a:r>
              <a:rPr lang="en-US" altLang="zh-CN" smtClean="0"/>
              <a:t>• Use a wide range of idea creation techniques (such as brainstorming)</a:t>
            </a:r>
          </a:p>
          <a:p>
            <a:pPr eaLnBrk="1" hangingPunct="1">
              <a:spcBef>
                <a:spcPct val="0"/>
              </a:spcBef>
            </a:pPr>
            <a:r>
              <a:rPr lang="en-US" altLang="zh-CN" smtClean="0"/>
              <a:t>• Create new and worthwhile ideas (both incremental and radical concepts)</a:t>
            </a:r>
          </a:p>
          <a:p>
            <a:pPr eaLnBrk="1" hangingPunct="1">
              <a:spcBef>
                <a:spcPct val="0"/>
              </a:spcBef>
            </a:pPr>
            <a:r>
              <a:rPr lang="en-US" altLang="zh-CN" smtClean="0"/>
              <a:t>• Elaborate, refine, analyze and evaluate their own ideas in order to improve and maximize creative efforts</a:t>
            </a:r>
          </a:p>
          <a:p>
            <a:pPr eaLnBrk="1" hangingPunct="1">
              <a:spcBef>
                <a:spcPct val="0"/>
              </a:spcBef>
            </a:pPr>
            <a:r>
              <a:rPr lang="en-US" altLang="zh-CN" b="1" i="1" smtClean="0"/>
              <a:t>Work Creatively with Others</a:t>
            </a:r>
            <a:endParaRPr lang="en-US" altLang="zh-CN" smtClean="0"/>
          </a:p>
          <a:p>
            <a:pPr eaLnBrk="1" hangingPunct="1">
              <a:spcBef>
                <a:spcPct val="0"/>
              </a:spcBef>
            </a:pPr>
            <a:r>
              <a:rPr lang="en-US" altLang="zh-CN" smtClean="0"/>
              <a:t>• Develop, implement and communicate new ideas to others effectively</a:t>
            </a:r>
          </a:p>
          <a:p>
            <a:pPr eaLnBrk="1" hangingPunct="1">
              <a:spcBef>
                <a:spcPct val="0"/>
              </a:spcBef>
            </a:pPr>
            <a:r>
              <a:rPr lang="en-US" altLang="zh-CN" smtClean="0"/>
              <a:t>• Be open and responsive to new and diverse perspectives; incorporate group input and feedback into the work</a:t>
            </a:r>
          </a:p>
          <a:p>
            <a:pPr eaLnBrk="1" hangingPunct="1">
              <a:spcBef>
                <a:spcPct val="0"/>
              </a:spcBef>
            </a:pPr>
            <a:r>
              <a:rPr lang="en-US" altLang="zh-CN" smtClean="0"/>
              <a:t>• Demonstrate originality and inventiveness in work and understand the real world limits to adopting new ideas</a:t>
            </a:r>
          </a:p>
          <a:p>
            <a:pPr eaLnBrk="1" hangingPunct="1">
              <a:spcBef>
                <a:spcPct val="0"/>
              </a:spcBef>
            </a:pPr>
            <a:r>
              <a:rPr lang="en-US" altLang="zh-CN" smtClean="0"/>
              <a:t>• View failure as an opportunity to learn; understand that creativity and innovation is a long-term, cyclical process of small successes and frequent mistakes</a:t>
            </a:r>
          </a:p>
          <a:p>
            <a:pPr eaLnBrk="1" hangingPunct="1">
              <a:spcBef>
                <a:spcPct val="0"/>
              </a:spcBef>
            </a:pPr>
            <a:r>
              <a:rPr lang="en-US" altLang="zh-CN" b="1" i="1" smtClean="0"/>
              <a:t>Implement Innovations</a:t>
            </a:r>
            <a:endParaRPr lang="en-US" altLang="zh-CN" smtClean="0"/>
          </a:p>
          <a:p>
            <a:pPr eaLnBrk="1" hangingPunct="1">
              <a:spcBef>
                <a:spcPct val="0"/>
              </a:spcBef>
            </a:pPr>
            <a:r>
              <a:rPr lang="en-US" altLang="zh-CN" smtClean="0"/>
              <a:t>• Act on creative ideas to make a tangible and useful contribution to the field in which the innovation will occur</a:t>
            </a:r>
          </a:p>
        </p:txBody>
      </p:sp>
      <p:sp>
        <p:nvSpPr>
          <p:cNvPr id="4710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2B980F-916E-48D3-9758-77D664E70AA5}" type="slidenum">
              <a:rPr lang="zh-CN" altLang="en-US"/>
              <a:pPr fontAlgn="base">
                <a:spcBef>
                  <a:spcPct val="0"/>
                </a:spcBef>
                <a:spcAft>
                  <a:spcPct val="0"/>
                </a:spcAft>
                <a:defRPr/>
              </a:pPr>
              <a:t>29</a:t>
            </a:fld>
            <a:endParaRPr lang="zh-CN" altLang="en-US"/>
          </a:p>
        </p:txBody>
      </p:sp>
    </p:spTree>
    <p:extLst>
      <p:ext uri="{BB962C8B-B14F-4D97-AF65-F5344CB8AC3E}">
        <p14:creationId xmlns:p14="http://schemas.microsoft.com/office/powerpoint/2010/main" xmlns="" val="3217345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35"/>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613BA00B-01D6-45BB-8D44-B5F483457B28}" type="datetimeFigureOut">
              <a:rPr lang="zh-CN" altLang="en-US"/>
              <a:pPr>
                <a:defRPr/>
              </a:pPr>
              <a:t>2016/10/12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9694F7A-D65A-4880-A676-047CEB52AC99}"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A2A8213-BFAE-4E65-A889-3A53967EC5B0}" type="datetimeFigureOut">
              <a:rPr lang="zh-CN" altLang="en-US"/>
              <a:pPr>
                <a:defRPr/>
              </a:pPr>
              <a:t>2016/10/12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DB4ACC6-BD0E-460C-A159-A5AA293CBC80}"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B2A0134-DD79-445C-955A-C272675EA4E4}" type="datetimeFigureOut">
              <a:rPr lang="zh-CN" altLang="en-US"/>
              <a:pPr>
                <a:defRPr/>
              </a:pPr>
              <a:t>2016/10/12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DA170AD-BA96-462B-BAC0-CD4AC409C8A2}"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65B8CC1-5DC3-480A-93E8-4DE8BD18477C}" type="datetimeFigureOut">
              <a:rPr lang="zh-CN" altLang="en-US"/>
              <a:pPr>
                <a:defRPr/>
              </a:pPr>
              <a:t>2016/10/12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D650CAF-CAB0-49A8-870F-8925EEF9F73F}"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0308ACFC-BFE4-4199-A2EB-363B46556DF1}" type="datetimeFigureOut">
              <a:rPr lang="zh-CN" altLang="en-US"/>
              <a:pPr>
                <a:defRPr/>
              </a:pPr>
              <a:t>2016/10/12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54F3B65-17C8-4879-98DF-0C1D96EE4975}"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453641ED-AE88-4C11-8A30-BCA6C16E56D7}" type="datetimeFigureOut">
              <a:rPr lang="zh-CN" altLang="en-US"/>
              <a:pPr>
                <a:defRPr/>
              </a:pPr>
              <a:t>2016/10/12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FC28BB8-3B76-42A7-9D12-3B60B9885A96}"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12F119A2-053E-4D0B-84FA-B3C0BBAC2BBE}" type="datetimeFigureOut">
              <a:rPr lang="zh-CN" altLang="en-US"/>
              <a:pPr>
                <a:defRPr/>
              </a:pPr>
              <a:t>2016/10/12</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05F41278-B71E-4803-B654-631BDEF5D482}"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5070F2E2-2AAB-40B3-899F-A15E4CDF0482}" type="datetimeFigureOut">
              <a:rPr lang="zh-CN" altLang="en-US"/>
              <a:pPr>
                <a:defRPr/>
              </a:pPr>
              <a:t>2016/10/12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6FB9A12-EB19-4EF8-B44E-6C27C8492AF2}"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496ECF0-45CA-4940-A1D0-95B1139802CB}" type="datetimeFigureOut">
              <a:rPr lang="zh-CN" altLang="en-US"/>
              <a:pPr>
                <a:defRPr/>
              </a:pPr>
              <a:t>2016/10/12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49F9441-515D-40C7-A0F6-AF987A6D961A}"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0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2DB1ECB-1A33-476B-A771-E32997E08908}" type="datetimeFigureOut">
              <a:rPr lang="zh-CN" altLang="en-US"/>
              <a:pPr>
                <a:defRPr/>
              </a:pPr>
              <a:t>2016/10/12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1A5B000-648D-4955-A024-030E54BD0332}"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1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6F2EB31-92FF-4821-9472-62452EA0F967}" type="datetimeFigureOut">
              <a:rPr lang="zh-CN" altLang="en-US"/>
              <a:pPr>
                <a:defRPr/>
              </a:pPr>
              <a:t>2016/10/12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B42367C-F169-4107-AD50-DE47ACC3B5E1}"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200156"/>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4767269"/>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4150B936-3E2C-43C2-9752-B0732F0F26D9}" type="datetimeFigureOut">
              <a:rPr lang="zh-CN" altLang="en-US"/>
              <a:pPr>
                <a:defRPr/>
              </a:pPr>
              <a:t>2016/10/12</a:t>
            </a:fld>
            <a:endParaRPr lang="zh-CN" altLang="en-US"/>
          </a:p>
        </p:txBody>
      </p:sp>
      <p:sp>
        <p:nvSpPr>
          <p:cNvPr id="5" name="页脚占位符 4"/>
          <p:cNvSpPr>
            <a:spLocks noGrp="1"/>
          </p:cNvSpPr>
          <p:nvPr>
            <p:ph type="ftr" sz="quarter" idx="3"/>
          </p:nvPr>
        </p:nvSpPr>
        <p:spPr>
          <a:xfrm>
            <a:off x="3124200" y="4767269"/>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9"/>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576F2B98-8844-441D-BFF4-F176265A251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p:cNvPicPr>
            <a:picLocks noChangeAspect="1" noChangeArrowheads="1"/>
          </p:cNvPicPr>
          <p:nvPr/>
        </p:nvPicPr>
        <p:blipFill>
          <a:blip r:embed="rId2" cstate="print"/>
          <a:srcRect/>
          <a:stretch>
            <a:fillRect/>
          </a:stretch>
        </p:blipFill>
        <p:spPr bwMode="auto">
          <a:xfrm>
            <a:off x="-204788" y="-115888"/>
            <a:ext cx="9347201" cy="5259388"/>
          </a:xfrm>
          <a:prstGeom prst="rect">
            <a:avLst/>
          </a:prstGeom>
          <a:noFill/>
          <a:ln w="9525">
            <a:noFill/>
            <a:miter lim="800000"/>
            <a:headEnd/>
            <a:tailEnd/>
          </a:ln>
        </p:spPr>
      </p:pic>
      <p:sp>
        <p:nvSpPr>
          <p:cNvPr id="7" name="标题 1"/>
          <p:cNvSpPr txBox="1">
            <a:spLocks/>
          </p:cNvSpPr>
          <p:nvPr/>
        </p:nvSpPr>
        <p:spPr>
          <a:xfrm>
            <a:off x="-214313" y="2928940"/>
            <a:ext cx="9358313" cy="1714512"/>
          </a:xfrm>
          <a:prstGeom prst="rect">
            <a:avLst/>
          </a:prstGeom>
          <a:solidFill>
            <a:schemeClr val="bg1">
              <a:alpha val="57000"/>
            </a:schemeClr>
          </a:solidFill>
        </p:spPr>
        <p:txBody>
          <a:bodyPr anchor="ctr">
            <a:normAutofit fontScale="67500" lnSpcReduction="20000"/>
          </a:bodyPr>
          <a:lstStyle/>
          <a:p>
            <a:pPr algn="ctr" fontAlgn="auto">
              <a:lnSpc>
                <a:spcPct val="150000"/>
              </a:lnSpc>
              <a:spcBef>
                <a:spcPts val="0"/>
              </a:spcBef>
              <a:spcAft>
                <a:spcPts val="0"/>
              </a:spcAft>
              <a:defRPr/>
            </a:pPr>
            <a:r>
              <a:rPr lang="zh-CN" altLang="en-US" sz="4700" b="1" dirty="0" smtClean="0">
                <a:latin typeface="Arial" pitchFamily="34" charset="0"/>
                <a:ea typeface="微软雅黑" pitchFamily="34" charset="-122"/>
              </a:rPr>
              <a:t>基于美国</a:t>
            </a:r>
            <a:r>
              <a:rPr lang="en-US" altLang="zh-CN" sz="4700" b="1" dirty="0">
                <a:latin typeface="Arial" pitchFamily="34" charset="0"/>
                <a:ea typeface="微软雅黑" pitchFamily="34" charset="-122"/>
              </a:rPr>
              <a:t>4C</a:t>
            </a:r>
            <a:r>
              <a:rPr lang="zh-CN" altLang="en-US" sz="4700" b="1" dirty="0">
                <a:latin typeface="Arial" pitchFamily="34" charset="0"/>
                <a:ea typeface="微软雅黑" pitchFamily="34" charset="-122"/>
              </a:rPr>
              <a:t>核心</a:t>
            </a:r>
            <a:r>
              <a:rPr lang="zh-CN" altLang="en-US" sz="4700" b="1" dirty="0" smtClean="0">
                <a:latin typeface="Arial" pitchFamily="34" charset="0"/>
                <a:ea typeface="微软雅黑" pitchFamily="34" charset="-122"/>
              </a:rPr>
              <a:t>素养下的</a:t>
            </a:r>
            <a:r>
              <a:rPr lang="en-US" altLang="zh-CN" sz="4700" b="1" dirty="0" smtClean="0">
                <a:latin typeface="Arial" pitchFamily="34" charset="0"/>
                <a:ea typeface="微软雅黑" pitchFamily="34" charset="-122"/>
              </a:rPr>
              <a:t>STEM</a:t>
            </a:r>
            <a:r>
              <a:rPr lang="zh-CN" altLang="en-US" sz="4700" b="1" dirty="0" smtClean="0">
                <a:latin typeface="Arial" pitchFamily="34" charset="0"/>
                <a:ea typeface="微软雅黑" pitchFamily="34" charset="-122"/>
              </a:rPr>
              <a:t>教育</a:t>
            </a:r>
            <a:endParaRPr lang="en-US" altLang="zh-CN" sz="4700" b="1" dirty="0">
              <a:latin typeface="Arial" pitchFamily="34" charset="0"/>
              <a:ea typeface="微软雅黑" pitchFamily="34" charset="-122"/>
            </a:endParaRPr>
          </a:p>
          <a:p>
            <a:pPr algn="r"/>
            <a:r>
              <a:rPr lang="en-US" altLang="en-US" sz="2700" b="1" dirty="0" smtClean="0"/>
              <a:t>Presented by Larry Sun.</a:t>
            </a:r>
          </a:p>
          <a:p>
            <a:pPr algn="r"/>
            <a:r>
              <a:rPr lang="zh-CN" altLang="en-US" sz="2700" b="1" dirty="0" smtClean="0"/>
              <a:t>主讲人：孙连成</a:t>
            </a:r>
            <a:endParaRPr lang="en-US" altLang="zh-CN" sz="2700" b="1" dirty="0" smtClean="0"/>
          </a:p>
          <a:p>
            <a:pPr algn="r"/>
            <a:r>
              <a:rPr lang="en-US" altLang="zh-CN" sz="2700" b="1" dirty="0" smtClean="0"/>
              <a:t>American Education Federation</a:t>
            </a:r>
          </a:p>
          <a:p>
            <a:pPr algn="r"/>
            <a:r>
              <a:rPr lang="zh-CN" altLang="en-US" sz="2700" b="1" dirty="0" smtClean="0"/>
              <a:t>美国教育联合会</a:t>
            </a:r>
            <a:endParaRPr lang="en-US" altLang="en-US" sz="2700" b="1" dirty="0"/>
          </a:p>
        </p:txBody>
      </p:sp>
      <p:pic>
        <p:nvPicPr>
          <p:cNvPr id="4" name="Picture 2"/>
          <p:cNvPicPr>
            <a:picLocks noChangeAspect="1" noChangeArrowheads="1"/>
          </p:cNvPicPr>
          <p:nvPr/>
        </p:nvPicPr>
        <p:blipFill>
          <a:blip r:embed="rId3" cstate="print"/>
          <a:srcRect/>
          <a:stretch>
            <a:fillRect/>
          </a:stretch>
        </p:blipFill>
        <p:spPr bwMode="auto">
          <a:xfrm>
            <a:off x="71406" y="3500444"/>
            <a:ext cx="1071570" cy="10715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p:cNvPicPr>
            <a:picLocks noChangeAspect="1" noChangeArrowheads="1"/>
          </p:cNvPicPr>
          <p:nvPr/>
        </p:nvPicPr>
        <p:blipFill>
          <a:blip r:embed="rId3" cstate="print"/>
          <a:srcRect r="317"/>
          <a:stretch>
            <a:fillRect/>
          </a:stretch>
        </p:blipFill>
        <p:spPr bwMode="auto">
          <a:xfrm>
            <a:off x="0" y="0"/>
            <a:ext cx="9144000" cy="5143500"/>
          </a:xfrm>
          <a:prstGeom prst="rect">
            <a:avLst/>
          </a:prstGeom>
          <a:noFill/>
          <a:ln w="9525">
            <a:noFill/>
            <a:miter lim="800000"/>
            <a:headEnd/>
            <a:tailEnd/>
          </a:ln>
        </p:spPr>
      </p:pic>
      <p:sp>
        <p:nvSpPr>
          <p:cNvPr id="21506" name="内容占位符 2"/>
          <p:cNvSpPr>
            <a:spLocks noGrp="1"/>
          </p:cNvSpPr>
          <p:nvPr>
            <p:ph idx="1"/>
          </p:nvPr>
        </p:nvSpPr>
        <p:spPr>
          <a:xfrm>
            <a:off x="0" y="3143250"/>
            <a:ext cx="9144000" cy="1714500"/>
          </a:xfrm>
          <a:solidFill>
            <a:schemeClr val="bg1">
              <a:alpha val="72156"/>
            </a:schemeClr>
          </a:solidFill>
        </p:spPr>
        <p:txBody>
          <a:bodyPr anchor="ctr"/>
          <a:lstStyle/>
          <a:p>
            <a:pPr marL="0" indent="450850" eaLnBrk="1" hangingPunct="1">
              <a:lnSpc>
                <a:spcPct val="150000"/>
              </a:lnSpc>
              <a:buFont typeface="Arial" charset="0"/>
              <a:buNone/>
            </a:pPr>
            <a:r>
              <a:rPr lang="zh-CN" altLang="en-US" sz="1800" b="1" smtClean="0">
                <a:latin typeface="微软雅黑" pitchFamily="34" charset="-122"/>
                <a:ea typeface="微软雅黑" pitchFamily="34" charset="-122"/>
                <a:cs typeface="Calibri" pitchFamily="34" charset="0"/>
              </a:rPr>
              <a:t>步入</a:t>
            </a:r>
            <a:r>
              <a:rPr lang="en-US" altLang="zh-CN" sz="1800" b="1" smtClean="0">
                <a:latin typeface="微软雅黑" pitchFamily="34" charset="-122"/>
                <a:ea typeface="微软雅黑" pitchFamily="34" charset="-122"/>
                <a:cs typeface="Calibri" pitchFamily="34" charset="0"/>
              </a:rPr>
              <a:t>21</a:t>
            </a:r>
            <a:r>
              <a:rPr lang="zh-CN" altLang="en-US" sz="1800" b="1" smtClean="0">
                <a:latin typeface="微软雅黑" pitchFamily="34" charset="-122"/>
                <a:ea typeface="微软雅黑" pitchFamily="34" charset="-122"/>
                <a:cs typeface="Calibri" pitchFamily="34" charset="0"/>
              </a:rPr>
              <a:t>世纪以后，美国教育界普遍认为：美国</a:t>
            </a:r>
            <a:r>
              <a:rPr lang="en-US" altLang="zh-CN" sz="1800" b="1" smtClean="0">
                <a:latin typeface="微软雅黑" pitchFamily="34" charset="-122"/>
                <a:ea typeface="微软雅黑" pitchFamily="34" charset="-122"/>
                <a:cs typeface="Calibri" pitchFamily="34" charset="0"/>
              </a:rPr>
              <a:t>20</a:t>
            </a:r>
            <a:r>
              <a:rPr lang="zh-CN" altLang="en-US" sz="1800" b="1" smtClean="0">
                <a:latin typeface="微软雅黑" pitchFamily="34" charset="-122"/>
                <a:ea typeface="微软雅黑" pitchFamily="34" charset="-122"/>
                <a:cs typeface="Calibri" pitchFamily="34" charset="0"/>
              </a:rPr>
              <a:t>世纪的教育制度所依托的经济和社会基础的土壤已经发生变迁。在制造业和农业经济并存的</a:t>
            </a:r>
            <a:r>
              <a:rPr lang="en-US" altLang="zh-CN" sz="1800" b="1" smtClean="0">
                <a:latin typeface="微软雅黑" pitchFamily="34" charset="-122"/>
                <a:ea typeface="微软雅黑" pitchFamily="34" charset="-122"/>
                <a:cs typeface="Calibri" pitchFamily="34" charset="0"/>
              </a:rPr>
              <a:t>20</a:t>
            </a:r>
            <a:r>
              <a:rPr lang="zh-CN" altLang="en-US" sz="1800" b="1" smtClean="0">
                <a:latin typeface="微软雅黑" pitchFamily="34" charset="-122"/>
                <a:ea typeface="微软雅黑" pitchFamily="34" charset="-122"/>
                <a:cs typeface="Calibri" pitchFamily="34" charset="0"/>
              </a:rPr>
              <a:t>世纪，掌握了“</a:t>
            </a:r>
            <a:r>
              <a:rPr lang="en-US" altLang="zh-CN" sz="1800" b="1" smtClean="0">
                <a:latin typeface="微软雅黑" pitchFamily="34" charset="-122"/>
                <a:ea typeface="微软雅黑" pitchFamily="34" charset="-122"/>
                <a:cs typeface="Calibri" pitchFamily="34" charset="0"/>
              </a:rPr>
              <a:t>3R</a:t>
            </a:r>
            <a:r>
              <a:rPr lang="zh-CN" altLang="en-US" sz="1800" b="1" smtClean="0">
                <a:latin typeface="微软雅黑" pitchFamily="34" charset="-122"/>
                <a:ea typeface="微软雅黑" pitchFamily="34" charset="-122"/>
                <a:cs typeface="Calibri" pitchFamily="34" charset="0"/>
              </a:rPr>
              <a:t>”（阅读，写作，算术）足矣。如今到了扁平化的信息时代，“</a:t>
            </a:r>
            <a:r>
              <a:rPr lang="en-US" altLang="zh-CN" sz="1800" b="1" smtClean="0">
                <a:latin typeface="微软雅黑" pitchFamily="34" charset="-122"/>
                <a:ea typeface="微软雅黑" pitchFamily="34" charset="-122"/>
                <a:cs typeface="Calibri" pitchFamily="34" charset="0"/>
              </a:rPr>
              <a:t>3R</a:t>
            </a:r>
            <a:r>
              <a:rPr lang="zh-CN" altLang="en-US" sz="1800" b="1" smtClean="0">
                <a:latin typeface="微软雅黑" pitchFamily="34" charset="-122"/>
                <a:ea typeface="微软雅黑" pitchFamily="34" charset="-122"/>
                <a:cs typeface="Calibri" pitchFamily="34" charset="0"/>
              </a:rPr>
              <a:t>”教育显然不足。如果今天的学生想适应全球化的</a:t>
            </a:r>
            <a:r>
              <a:rPr lang="en-US" altLang="zh-CN" sz="1800" b="1" smtClean="0">
                <a:latin typeface="微软雅黑" pitchFamily="34" charset="-122"/>
                <a:ea typeface="微软雅黑" pitchFamily="34" charset="-122"/>
                <a:cs typeface="Calibri" pitchFamily="34" charset="0"/>
              </a:rPr>
              <a:t>21</a:t>
            </a:r>
            <a:r>
              <a:rPr lang="zh-CN" altLang="en-US" sz="1800" b="1" smtClean="0">
                <a:latin typeface="微软雅黑" pitchFamily="34" charset="-122"/>
                <a:ea typeface="微软雅黑" pitchFamily="34" charset="-122"/>
                <a:cs typeface="Calibri" pitchFamily="34" charset="0"/>
              </a:rPr>
              <a:t>世纪，他们还必须是</a:t>
            </a:r>
            <a:r>
              <a:rPr lang="zh-CN" altLang="en-US" sz="1800" b="1" smtClean="0">
                <a:solidFill>
                  <a:srgbClr val="FF0000"/>
                </a:solidFill>
                <a:latin typeface="微软雅黑" pitchFamily="34" charset="-122"/>
                <a:ea typeface="微软雅黑" pitchFamily="34" charset="-122"/>
                <a:cs typeface="Calibri" pitchFamily="34" charset="0"/>
              </a:rPr>
              <a:t>沟通者，创造者，思想家和合作者</a:t>
            </a:r>
            <a:r>
              <a:rPr lang="zh-CN" altLang="en-US" sz="1800" b="1" smtClean="0">
                <a:latin typeface="微软雅黑" pitchFamily="34" charset="-122"/>
                <a:ea typeface="微软雅黑" pitchFamily="34" charset="-122"/>
                <a:cs typeface="Calibri" pitchFamily="34" charset="0"/>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2286006"/>
            <a:ext cx="8229600" cy="2308225"/>
          </a:xfrm>
        </p:spPr>
        <p:txBody>
          <a:bodyPr rtlCol="0">
            <a:normAutofit fontScale="85000" lnSpcReduction="20000"/>
          </a:bodyPr>
          <a:lstStyle/>
          <a:p>
            <a:pPr marL="0" indent="531813" eaLnBrk="1" fontAlgn="auto" hangingPunct="1">
              <a:lnSpc>
                <a:spcPct val="150000"/>
              </a:lnSpc>
              <a:spcAft>
                <a:spcPts val="0"/>
              </a:spcAft>
              <a:buFont typeface="Arial" pitchFamily="34" charset="0"/>
              <a:buNone/>
              <a:defRPr/>
            </a:pPr>
            <a:r>
              <a:rPr lang="zh-CN" altLang="en-US" dirty="0" smtClean="0">
                <a:latin typeface="微软雅黑" pitchFamily="34" charset="-122"/>
                <a:ea typeface="微软雅黑" pitchFamily="34" charset="-122"/>
              </a:rPr>
              <a:t>从</a:t>
            </a:r>
            <a:r>
              <a:rPr lang="en-US" altLang="zh-CN" dirty="0" smtClean="0">
                <a:latin typeface="微软雅黑" pitchFamily="34" charset="-122"/>
                <a:ea typeface="微软雅黑" pitchFamily="34" charset="-122"/>
              </a:rPr>
              <a:t>2002</a:t>
            </a:r>
            <a:r>
              <a:rPr lang="zh-CN" altLang="en-US" dirty="0" smtClean="0">
                <a:latin typeface="微软雅黑" pitchFamily="34" charset="-122"/>
                <a:ea typeface="微软雅黑" pitchFamily="34" charset="-122"/>
              </a:rPr>
              <a:t>年起，美国国家教育协会</a:t>
            </a:r>
            <a:r>
              <a:rPr lang="en-US" altLang="zh-CN" dirty="0" smtClean="0">
                <a:latin typeface="微软雅黑" pitchFamily="34" charset="-122"/>
                <a:ea typeface="微软雅黑" pitchFamily="34" charset="-122"/>
              </a:rPr>
              <a:t>(NEA)</a:t>
            </a:r>
            <a:r>
              <a:rPr lang="zh-CN" altLang="en-US" dirty="0" smtClean="0">
                <a:latin typeface="微软雅黑" pitchFamily="34" charset="-122"/>
                <a:ea typeface="微软雅黑" pitchFamily="34" charset="-122"/>
              </a:rPr>
              <a:t>历时两年的时间，制定了一份基础教育“</a:t>
            </a:r>
            <a:r>
              <a:rPr lang="en-US" altLang="zh-CN" dirty="0" smtClean="0">
                <a:latin typeface="微软雅黑" pitchFamily="34" charset="-122"/>
                <a:ea typeface="微软雅黑" pitchFamily="34" charset="-122"/>
              </a:rPr>
              <a:t>21</a:t>
            </a:r>
            <a:r>
              <a:rPr lang="zh-CN" altLang="en-US" dirty="0" smtClean="0">
                <a:latin typeface="微软雅黑" pitchFamily="34" charset="-122"/>
                <a:ea typeface="微软雅黑" pitchFamily="34" charset="-122"/>
              </a:rPr>
              <a:t>世纪学习框架 </a:t>
            </a:r>
            <a:r>
              <a:rPr lang="en-US" altLang="zh-CN" dirty="0" smtClean="0">
                <a:latin typeface="微软雅黑" pitchFamily="34" charset="-122"/>
                <a:ea typeface="微软雅黑" pitchFamily="34" charset="-122"/>
              </a:rPr>
              <a:t>(Framework for 21st Century Learning)</a:t>
            </a:r>
            <a:r>
              <a:rPr lang="zh-CN" altLang="en-US" dirty="0" smtClean="0">
                <a:latin typeface="微软雅黑" pitchFamily="34" charset="-122"/>
                <a:ea typeface="微软雅黑" pitchFamily="34" charset="-122"/>
              </a:rPr>
              <a:t> ”，框架中提出了人才培养的</a:t>
            </a:r>
            <a:r>
              <a:rPr lang="en-US" altLang="zh-CN" dirty="0" smtClean="0">
                <a:latin typeface="微软雅黑" pitchFamily="34" charset="-122"/>
                <a:ea typeface="微软雅黑" pitchFamily="34" charset="-122"/>
              </a:rPr>
              <a:t>18</a:t>
            </a:r>
            <a:r>
              <a:rPr lang="zh-CN" altLang="en-US" dirty="0" smtClean="0">
                <a:latin typeface="微软雅黑" pitchFamily="34" charset="-122"/>
                <a:ea typeface="微软雅黑" pitchFamily="34" charset="-122"/>
              </a:rPr>
              <a:t>种要素。</a:t>
            </a:r>
            <a:endParaRPr lang="zh-CN" altLang="en-US" dirty="0">
              <a:latin typeface="微软雅黑" pitchFamily="34" charset="-122"/>
              <a:ea typeface="微软雅黑" pitchFamily="34" charset="-122"/>
            </a:endParaRPr>
          </a:p>
        </p:txBody>
      </p:sp>
      <p:pic>
        <p:nvPicPr>
          <p:cNvPr id="23554" name="Picture 2"/>
          <p:cNvPicPr>
            <a:picLocks noChangeAspect="1" noChangeArrowheads="1"/>
          </p:cNvPicPr>
          <p:nvPr/>
        </p:nvPicPr>
        <p:blipFill>
          <a:blip r:embed="rId3" cstate="print"/>
          <a:srcRect/>
          <a:stretch>
            <a:fillRect/>
          </a:stretch>
        </p:blipFill>
        <p:spPr bwMode="auto">
          <a:xfrm>
            <a:off x="2800350" y="785813"/>
            <a:ext cx="3543300" cy="128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p:spPr>
        <p:txBody>
          <a:bodyPr rtlCol="0">
            <a:normAutofit fontScale="90000"/>
          </a:bodyPr>
          <a:lstStyle/>
          <a:p>
            <a:pPr eaLnBrk="1" fontAlgn="auto" hangingPunct="1">
              <a:spcAft>
                <a:spcPts val="0"/>
              </a:spcAft>
              <a:defRPr/>
            </a:pPr>
            <a:r>
              <a:rPr lang="en-US" dirty="0" smtClean="0"/>
              <a:t>Framework for</a:t>
            </a:r>
            <a:br>
              <a:rPr lang="en-US" dirty="0" smtClean="0"/>
            </a:br>
            <a:r>
              <a:rPr lang="en-US" dirty="0" smtClean="0"/>
              <a:t>21st Century Learning</a:t>
            </a:r>
            <a:r>
              <a:rPr lang="zh-CN" altLang="en-US" dirty="0" smtClean="0"/>
              <a:t/>
            </a:r>
            <a:br>
              <a:rPr lang="zh-CN" altLang="en-US" dirty="0" smtClean="0"/>
            </a:br>
            <a:endParaRPr lang="zh-CN" altLang="en-US" dirty="0">
              <a:latin typeface="微软雅黑" pitchFamily="34" charset="-122"/>
              <a:ea typeface="微软雅黑" pitchFamily="34" charset="-122"/>
            </a:endParaRPr>
          </a:p>
        </p:txBody>
      </p:sp>
      <p:sp>
        <p:nvSpPr>
          <p:cNvPr id="3" name="副标题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zh-CN" altLang="en-US" dirty="0" smtClean="0">
                <a:latin typeface="微软雅黑" pitchFamily="34" charset="-122"/>
                <a:ea typeface="微软雅黑" pitchFamily="34" charset="-122"/>
              </a:rPr>
              <a:t>部分调研成果节选</a:t>
            </a:r>
            <a:endParaRPr lang="zh-CN" altLang="en-US" dirty="0"/>
          </a:p>
        </p:txBody>
      </p:sp>
      <p:pic>
        <p:nvPicPr>
          <p:cNvPr id="25603" name="Picture 2"/>
          <p:cNvPicPr>
            <a:picLocks noChangeAspect="1" noChangeArrowheads="1"/>
          </p:cNvPicPr>
          <p:nvPr/>
        </p:nvPicPr>
        <p:blipFill>
          <a:blip r:embed="rId2" cstate="print"/>
          <a:srcRect/>
          <a:stretch>
            <a:fillRect/>
          </a:stretch>
        </p:blipFill>
        <p:spPr bwMode="auto">
          <a:xfrm>
            <a:off x="642938" y="374650"/>
            <a:ext cx="3048000" cy="585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标题 1"/>
          <p:cNvSpPr>
            <a:spLocks noGrp="1"/>
          </p:cNvSpPr>
          <p:nvPr>
            <p:ph type="title"/>
          </p:nvPr>
        </p:nvSpPr>
        <p:spPr/>
        <p:txBody>
          <a:bodyPr/>
          <a:lstStyle/>
          <a:p>
            <a:pPr eaLnBrk="1" hangingPunct="1"/>
            <a:r>
              <a:rPr lang="zh-CN" altLang="en-US" sz="3200" b="1" dirty="0" smtClean="0">
                <a:latin typeface="+mn-ea"/>
                <a:ea typeface="+mn-ea"/>
              </a:rPr>
              <a:t>参与调研的部分知名单位</a:t>
            </a:r>
          </a:p>
        </p:txBody>
      </p:sp>
      <p:sp>
        <p:nvSpPr>
          <p:cNvPr id="26626" name="内容占位符 2"/>
          <p:cNvSpPr>
            <a:spLocks noGrp="1"/>
          </p:cNvSpPr>
          <p:nvPr>
            <p:ph idx="1"/>
          </p:nvPr>
        </p:nvSpPr>
        <p:spPr>
          <a:xfrm>
            <a:off x="428596" y="1500187"/>
            <a:ext cx="8115300" cy="3394075"/>
          </a:xfrm>
        </p:spPr>
        <p:txBody>
          <a:bodyPr/>
          <a:lstStyle/>
          <a:p>
            <a:pPr eaLnBrk="1" hangingPunct="1">
              <a:lnSpc>
                <a:spcPct val="170000"/>
              </a:lnSpc>
              <a:buFont typeface="Wingdings" pitchFamily="2" charset="2"/>
              <a:buChar char="Ø"/>
            </a:pPr>
            <a:r>
              <a:rPr lang="en-US" altLang="zh-CN" sz="1800" dirty="0" smtClean="0">
                <a:latin typeface="+mn-ea"/>
                <a:cs typeface="Calibri" pitchFamily="34" charset="0"/>
              </a:rPr>
              <a:t>Apple Inc.</a:t>
            </a:r>
            <a:r>
              <a:rPr lang="zh-CN" altLang="en-US" sz="1800" dirty="0" smtClean="0">
                <a:latin typeface="+mn-ea"/>
                <a:cs typeface="Calibri" pitchFamily="34" charset="0"/>
              </a:rPr>
              <a:t>美国苹果公司</a:t>
            </a:r>
          </a:p>
          <a:p>
            <a:pPr eaLnBrk="1" hangingPunct="1">
              <a:lnSpc>
                <a:spcPct val="170000"/>
              </a:lnSpc>
              <a:buFont typeface="Wingdings" pitchFamily="2" charset="2"/>
              <a:buChar char="Ø"/>
            </a:pPr>
            <a:r>
              <a:rPr lang="en-US" altLang="zh-CN" sz="1800" dirty="0" smtClean="0">
                <a:latin typeface="+mn-ea"/>
                <a:cs typeface="Calibri" pitchFamily="34" charset="0"/>
              </a:rPr>
              <a:t>Adobe Systems Incorporated </a:t>
            </a:r>
            <a:r>
              <a:rPr lang="zh-CN" altLang="en-US" sz="1800" dirty="0" smtClean="0">
                <a:latin typeface="+mn-ea"/>
                <a:cs typeface="Calibri" pitchFamily="34" charset="0"/>
              </a:rPr>
              <a:t>美国</a:t>
            </a:r>
            <a:r>
              <a:rPr lang="en-US" altLang="zh-CN" sz="1800" dirty="0" smtClean="0">
                <a:latin typeface="+mn-ea"/>
                <a:cs typeface="Calibri" pitchFamily="34" charset="0"/>
              </a:rPr>
              <a:t>Adobe</a:t>
            </a:r>
            <a:r>
              <a:rPr lang="zh-CN" altLang="en-US" sz="1800" dirty="0" smtClean="0">
                <a:latin typeface="+mn-ea"/>
                <a:cs typeface="Calibri" pitchFamily="34" charset="0"/>
              </a:rPr>
              <a:t>公司</a:t>
            </a:r>
            <a:endParaRPr lang="en-US" altLang="zh-CN" sz="1800" dirty="0" smtClean="0">
              <a:latin typeface="+mn-ea"/>
              <a:cs typeface="Calibri" pitchFamily="34" charset="0"/>
            </a:endParaRPr>
          </a:p>
          <a:p>
            <a:pPr eaLnBrk="1" hangingPunct="1">
              <a:lnSpc>
                <a:spcPct val="170000"/>
              </a:lnSpc>
              <a:buFont typeface="Wingdings" pitchFamily="2" charset="2"/>
              <a:buChar char="Ø"/>
            </a:pPr>
            <a:r>
              <a:rPr lang="en-US" altLang="zh-CN" sz="1800" dirty="0" smtClean="0">
                <a:latin typeface="+mn-ea"/>
                <a:cs typeface="Calibri" pitchFamily="34" charset="0"/>
              </a:rPr>
              <a:t>Houghton Mifflin Harcourt</a:t>
            </a:r>
            <a:r>
              <a:rPr lang="zh-CN" altLang="en-US" sz="1800" dirty="0" smtClean="0">
                <a:latin typeface="+mn-ea"/>
                <a:cs typeface="Calibri" pitchFamily="34" charset="0"/>
              </a:rPr>
              <a:t>霍顿米夫林哈考特集团（全球最大的图书出版商）</a:t>
            </a:r>
          </a:p>
          <a:p>
            <a:pPr eaLnBrk="1" hangingPunct="1">
              <a:lnSpc>
                <a:spcPct val="170000"/>
              </a:lnSpc>
              <a:buFont typeface="Wingdings" pitchFamily="2" charset="2"/>
              <a:buChar char="Ø"/>
            </a:pPr>
            <a:r>
              <a:rPr lang="en-US" altLang="zh-CN" sz="1800" dirty="0" smtClean="0">
                <a:latin typeface="+mn-ea"/>
                <a:cs typeface="Calibri" pitchFamily="34" charset="0"/>
              </a:rPr>
              <a:t>Cable in the Classroom</a:t>
            </a:r>
            <a:r>
              <a:rPr lang="zh-CN" altLang="en-US" sz="1800" dirty="0" smtClean="0">
                <a:latin typeface="+mn-ea"/>
                <a:cs typeface="Calibri" pitchFamily="34" charset="0"/>
              </a:rPr>
              <a:t>美国校园有线电视系统</a:t>
            </a:r>
          </a:p>
          <a:p>
            <a:pPr eaLnBrk="1" hangingPunct="1">
              <a:lnSpc>
                <a:spcPct val="170000"/>
              </a:lnSpc>
              <a:buFont typeface="Wingdings" pitchFamily="2" charset="2"/>
              <a:buChar char="Ø"/>
            </a:pPr>
            <a:r>
              <a:rPr lang="en-US" altLang="zh-CN" sz="1800" dirty="0" err="1" smtClean="0">
                <a:latin typeface="+mn-ea"/>
                <a:cs typeface="Calibri" pitchFamily="34" charset="0"/>
              </a:rPr>
              <a:t>Cengage</a:t>
            </a:r>
            <a:r>
              <a:rPr lang="en-US" altLang="zh-CN" sz="1800" dirty="0" smtClean="0">
                <a:latin typeface="+mn-ea"/>
                <a:cs typeface="Calibri" pitchFamily="34" charset="0"/>
              </a:rPr>
              <a:t> Learning </a:t>
            </a:r>
            <a:r>
              <a:rPr lang="zh-CN" altLang="en-US" sz="1800" dirty="0" smtClean="0">
                <a:latin typeface="+mn-ea"/>
                <a:cs typeface="Calibri" pitchFamily="34" charset="0"/>
              </a:rPr>
              <a:t>圣智学习集团</a:t>
            </a:r>
            <a:endParaRPr lang="en-US" altLang="zh-CN" sz="1800" dirty="0" smtClean="0">
              <a:latin typeface="+mn-ea"/>
              <a:cs typeface="Calibri" pitchFamily="34" charset="0"/>
            </a:endParaRPr>
          </a:p>
          <a:p>
            <a:pPr eaLnBrk="1" hangingPunct="1">
              <a:lnSpc>
                <a:spcPct val="170000"/>
              </a:lnSpc>
              <a:buFont typeface="Wingdings" pitchFamily="2" charset="2"/>
              <a:buChar char="Ø"/>
            </a:pPr>
            <a:r>
              <a:rPr lang="en-US" altLang="zh-CN" sz="1800" dirty="0" err="1" smtClean="0">
                <a:latin typeface="+mn-ea"/>
                <a:cs typeface="Calibri" pitchFamily="34" charset="0"/>
              </a:rPr>
              <a:t>Crayola</a:t>
            </a:r>
            <a:r>
              <a:rPr lang="zh-CN" altLang="en-US" sz="1800" dirty="0" smtClean="0">
                <a:latin typeface="+mn-ea"/>
                <a:cs typeface="Calibri" pitchFamily="34" charset="0"/>
              </a:rPr>
              <a:t>绘儿乐公司（美国</a:t>
            </a:r>
            <a:r>
              <a:rPr lang="en-US" altLang="zh-CN" sz="1800" dirty="0" err="1" smtClean="0">
                <a:latin typeface="+mn-ea"/>
                <a:cs typeface="Calibri" pitchFamily="34" charset="0"/>
              </a:rPr>
              <a:t>Binney&amp;Smith</a:t>
            </a:r>
            <a:r>
              <a:rPr lang="zh-CN" altLang="en-US" sz="1800" dirty="0" smtClean="0">
                <a:latin typeface="+mn-ea"/>
                <a:cs typeface="Calibri" pitchFamily="34" charset="0"/>
              </a:rPr>
              <a:t>公司旗下品牌）</a:t>
            </a:r>
          </a:p>
        </p:txBody>
      </p:sp>
      <p:cxnSp>
        <p:nvCxnSpPr>
          <p:cNvPr id="4" name="Straight Connector 5"/>
          <p:cNvCxnSpPr/>
          <p:nvPr/>
        </p:nvCxnSpPr>
        <p:spPr>
          <a:xfrm>
            <a:off x="1142976" y="1214428"/>
            <a:ext cx="70104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标题 1"/>
          <p:cNvSpPr>
            <a:spLocks noGrp="1"/>
          </p:cNvSpPr>
          <p:nvPr>
            <p:ph type="title"/>
          </p:nvPr>
        </p:nvSpPr>
        <p:spPr/>
        <p:txBody>
          <a:bodyPr/>
          <a:lstStyle/>
          <a:p>
            <a:pPr eaLnBrk="1" hangingPunct="1"/>
            <a:r>
              <a:rPr lang="zh-CN" altLang="en-US" sz="3200" b="1" dirty="0" smtClean="0">
                <a:latin typeface="+mn-ea"/>
                <a:ea typeface="+mn-ea"/>
              </a:rPr>
              <a:t>参与调研的部分知名单位</a:t>
            </a:r>
          </a:p>
        </p:txBody>
      </p:sp>
      <p:sp>
        <p:nvSpPr>
          <p:cNvPr id="27650" name="内容占位符 4"/>
          <p:cNvSpPr>
            <a:spLocks noGrp="1"/>
          </p:cNvSpPr>
          <p:nvPr>
            <p:ph idx="1"/>
          </p:nvPr>
        </p:nvSpPr>
        <p:spPr>
          <a:xfrm>
            <a:off x="457200" y="1200157"/>
            <a:ext cx="8115300" cy="3394075"/>
          </a:xfrm>
        </p:spPr>
        <p:txBody>
          <a:bodyPr/>
          <a:lstStyle/>
          <a:p>
            <a:pPr eaLnBrk="1" hangingPunct="1">
              <a:lnSpc>
                <a:spcPct val="160000"/>
              </a:lnSpc>
              <a:buFont typeface="Wingdings" pitchFamily="2" charset="2"/>
              <a:buChar char="Ø"/>
            </a:pPr>
            <a:r>
              <a:rPr lang="en-US" altLang="zh-CN" sz="1800" dirty="0" smtClean="0">
                <a:latin typeface="+mn-ea"/>
                <a:cs typeface="Calibri" pitchFamily="34" charset="0"/>
              </a:rPr>
              <a:t>Dell </a:t>
            </a:r>
            <a:r>
              <a:rPr lang="zh-CN" altLang="en-US" sz="1800" dirty="0" smtClean="0">
                <a:latin typeface="+mn-ea"/>
                <a:cs typeface="Calibri" pitchFamily="34" charset="0"/>
              </a:rPr>
              <a:t>戴尔公司</a:t>
            </a:r>
          </a:p>
          <a:p>
            <a:pPr eaLnBrk="1" hangingPunct="1">
              <a:lnSpc>
                <a:spcPct val="160000"/>
              </a:lnSpc>
              <a:buFont typeface="Wingdings" pitchFamily="2" charset="2"/>
              <a:buChar char="Ø"/>
            </a:pPr>
            <a:r>
              <a:rPr lang="en-US" altLang="zh-CN" sz="1800" dirty="0" smtClean="0">
                <a:latin typeface="+mn-ea"/>
                <a:cs typeface="Calibri" pitchFamily="34" charset="0"/>
              </a:rPr>
              <a:t>Education Networks of America</a:t>
            </a:r>
            <a:r>
              <a:rPr lang="zh-CN" altLang="en-US" sz="1800" dirty="0" smtClean="0">
                <a:latin typeface="+mn-ea"/>
                <a:cs typeface="Calibri" pitchFamily="34" charset="0"/>
              </a:rPr>
              <a:t>美国教育网</a:t>
            </a:r>
          </a:p>
          <a:p>
            <a:pPr eaLnBrk="1" hangingPunct="1">
              <a:lnSpc>
                <a:spcPct val="160000"/>
              </a:lnSpc>
              <a:buFont typeface="Wingdings" pitchFamily="2" charset="2"/>
              <a:buChar char="Ø"/>
            </a:pPr>
            <a:r>
              <a:rPr lang="en-US" altLang="zh-CN" sz="1800" dirty="0" smtClean="0">
                <a:latin typeface="+mn-ea"/>
                <a:cs typeface="Calibri" pitchFamily="34" charset="0"/>
              </a:rPr>
              <a:t>EF Education </a:t>
            </a:r>
            <a:r>
              <a:rPr lang="zh-CN" altLang="en-US" sz="1800" dirty="0" smtClean="0">
                <a:latin typeface="+mn-ea"/>
                <a:cs typeface="Calibri" pitchFamily="34" charset="0"/>
              </a:rPr>
              <a:t>英孚教育</a:t>
            </a:r>
          </a:p>
          <a:p>
            <a:pPr eaLnBrk="1" hangingPunct="1">
              <a:lnSpc>
                <a:spcPct val="160000"/>
              </a:lnSpc>
              <a:buFont typeface="Wingdings" pitchFamily="2" charset="2"/>
              <a:buChar char="Ø"/>
            </a:pPr>
            <a:r>
              <a:rPr lang="en-US" altLang="zh-CN" sz="1800" dirty="0" smtClean="0">
                <a:latin typeface="+mn-ea"/>
                <a:cs typeface="Calibri" pitchFamily="34" charset="0"/>
              </a:rPr>
              <a:t>Global Scholar </a:t>
            </a:r>
            <a:r>
              <a:rPr lang="zh-CN" altLang="en-US" sz="1800" dirty="0" smtClean="0">
                <a:latin typeface="+mn-ea"/>
                <a:cs typeface="Calibri" pitchFamily="34" charset="0"/>
              </a:rPr>
              <a:t>美国著名的青少年领导力训练联盟</a:t>
            </a:r>
            <a:endParaRPr lang="en-US" altLang="zh-CN" sz="1800" dirty="0" smtClean="0">
              <a:latin typeface="+mn-ea"/>
              <a:cs typeface="Calibri" pitchFamily="34" charset="0"/>
            </a:endParaRPr>
          </a:p>
          <a:p>
            <a:pPr eaLnBrk="1" hangingPunct="1">
              <a:lnSpc>
                <a:spcPct val="160000"/>
              </a:lnSpc>
              <a:buFont typeface="Wingdings" pitchFamily="2" charset="2"/>
              <a:buChar char="Ø"/>
            </a:pPr>
            <a:r>
              <a:rPr lang="en-US" altLang="zh-CN" sz="1800" dirty="0" smtClean="0">
                <a:latin typeface="+mn-ea"/>
                <a:cs typeface="Calibri" pitchFamily="34" charset="0"/>
              </a:rPr>
              <a:t>Hewlett Packard </a:t>
            </a:r>
            <a:r>
              <a:rPr lang="zh-CN" altLang="en-US" sz="1800" dirty="0" smtClean="0">
                <a:latin typeface="+mn-ea"/>
                <a:cs typeface="Calibri" pitchFamily="34" charset="0"/>
              </a:rPr>
              <a:t>惠普公司</a:t>
            </a:r>
            <a:endParaRPr lang="en-US" altLang="zh-CN" sz="1800" dirty="0" smtClean="0">
              <a:latin typeface="+mn-ea"/>
              <a:cs typeface="Calibri" pitchFamily="34" charset="0"/>
            </a:endParaRPr>
          </a:p>
          <a:p>
            <a:pPr eaLnBrk="1" hangingPunct="1">
              <a:lnSpc>
                <a:spcPct val="160000"/>
              </a:lnSpc>
              <a:buFont typeface="Wingdings" pitchFamily="2" charset="2"/>
              <a:buChar char="Ø"/>
            </a:pPr>
            <a:r>
              <a:rPr lang="en-US" altLang="zh-CN" sz="1800" dirty="0" smtClean="0">
                <a:latin typeface="+mn-ea"/>
                <a:cs typeface="Calibri" pitchFamily="34" charset="0"/>
              </a:rPr>
              <a:t>Blackboard </a:t>
            </a:r>
            <a:r>
              <a:rPr lang="zh-CN" altLang="en-US" sz="1800" dirty="0" smtClean="0">
                <a:latin typeface="+mn-ea"/>
                <a:cs typeface="Calibri" pitchFamily="34" charset="0"/>
              </a:rPr>
              <a:t>美国毕博集团</a:t>
            </a:r>
            <a:endParaRPr lang="en-US" altLang="zh-CN" sz="1800" dirty="0" smtClean="0">
              <a:latin typeface="+mn-ea"/>
              <a:cs typeface="Calibri" pitchFamily="34" charset="0"/>
            </a:endParaRPr>
          </a:p>
          <a:p>
            <a:pPr eaLnBrk="1" hangingPunct="1">
              <a:lnSpc>
                <a:spcPct val="160000"/>
              </a:lnSpc>
              <a:buFont typeface="Wingdings" pitchFamily="2" charset="2"/>
              <a:buChar char="Ø"/>
            </a:pPr>
            <a:r>
              <a:rPr lang="en-US" altLang="zh-CN" sz="1800" dirty="0" smtClean="0">
                <a:latin typeface="+mn-ea"/>
                <a:cs typeface="Calibri" pitchFamily="34" charset="0"/>
              </a:rPr>
              <a:t>ETS</a:t>
            </a:r>
            <a:r>
              <a:rPr lang="zh-CN" altLang="en-US" sz="1800" dirty="0" smtClean="0">
                <a:latin typeface="+mn-ea"/>
                <a:cs typeface="Calibri" pitchFamily="34" charset="0"/>
              </a:rPr>
              <a:t>美国</a:t>
            </a:r>
            <a:r>
              <a:rPr lang="en-US" altLang="zh-CN" sz="1800" dirty="0" smtClean="0">
                <a:latin typeface="+mn-ea"/>
                <a:cs typeface="Calibri" pitchFamily="34" charset="0"/>
              </a:rPr>
              <a:t>ETS</a:t>
            </a:r>
            <a:r>
              <a:rPr lang="zh-CN" altLang="en-US" sz="1800" dirty="0" smtClean="0">
                <a:latin typeface="+mn-ea"/>
                <a:cs typeface="Calibri" pitchFamily="34" charset="0"/>
              </a:rPr>
              <a:t>集团（</a:t>
            </a:r>
            <a:r>
              <a:rPr lang="en-US" altLang="zh-CN" sz="1800" dirty="0" smtClean="0">
                <a:latin typeface="+mn-ea"/>
                <a:cs typeface="Calibri" pitchFamily="34" charset="0"/>
              </a:rPr>
              <a:t>60</a:t>
            </a:r>
            <a:r>
              <a:rPr lang="zh-CN" altLang="en-US" sz="1800" dirty="0" smtClean="0">
                <a:latin typeface="+mn-ea"/>
                <a:cs typeface="Calibri" pitchFamily="34" charset="0"/>
              </a:rPr>
              <a:t>年历史的教育集团，非营利单位）</a:t>
            </a:r>
          </a:p>
        </p:txBody>
      </p:sp>
      <p:cxnSp>
        <p:nvCxnSpPr>
          <p:cNvPr id="4" name="Straight Connector 5"/>
          <p:cNvCxnSpPr/>
          <p:nvPr/>
        </p:nvCxnSpPr>
        <p:spPr>
          <a:xfrm>
            <a:off x="1142976" y="1214428"/>
            <a:ext cx="70104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标题 1"/>
          <p:cNvSpPr>
            <a:spLocks noGrp="1"/>
          </p:cNvSpPr>
          <p:nvPr>
            <p:ph type="title"/>
          </p:nvPr>
        </p:nvSpPr>
        <p:spPr/>
        <p:txBody>
          <a:bodyPr/>
          <a:lstStyle/>
          <a:p>
            <a:pPr eaLnBrk="1" hangingPunct="1"/>
            <a:r>
              <a:rPr lang="zh-CN" altLang="en-US" sz="3200" b="1" dirty="0" smtClean="0">
                <a:latin typeface="+mn-ea"/>
                <a:ea typeface="+mn-ea"/>
              </a:rPr>
              <a:t>参与调研的部分知名单位</a:t>
            </a:r>
          </a:p>
        </p:txBody>
      </p:sp>
      <p:sp>
        <p:nvSpPr>
          <p:cNvPr id="3" name="内容占位符 2"/>
          <p:cNvSpPr>
            <a:spLocks noGrp="1"/>
          </p:cNvSpPr>
          <p:nvPr>
            <p:ph idx="1"/>
          </p:nvPr>
        </p:nvSpPr>
        <p:spPr>
          <a:xfrm>
            <a:off x="457214" y="1200157"/>
            <a:ext cx="8258175" cy="3394075"/>
          </a:xfrm>
        </p:spPr>
        <p:txBody>
          <a:bodyPr rtlCol="0">
            <a:normAutofit lnSpcReduction="10000"/>
          </a:bodyPr>
          <a:lstStyle/>
          <a:p>
            <a:pPr eaLnBrk="1" fontAlgn="auto" hangingPunct="1">
              <a:lnSpc>
                <a:spcPct val="160000"/>
              </a:lnSpc>
              <a:spcAft>
                <a:spcPts val="0"/>
              </a:spcAft>
              <a:buFont typeface="Wingdings" pitchFamily="2" charset="2"/>
              <a:buChar char="Ø"/>
              <a:defRPr/>
            </a:pPr>
            <a:r>
              <a:rPr lang="en-US" altLang="zh-CN" sz="1800" dirty="0">
                <a:latin typeface="+mn-ea"/>
                <a:cs typeface="Calibri" pitchFamily="34" charset="0"/>
              </a:rPr>
              <a:t>Intel® Corporation </a:t>
            </a:r>
            <a:r>
              <a:rPr lang="zh-CN" altLang="en-US" sz="1800" dirty="0">
                <a:latin typeface="+mn-ea"/>
                <a:cs typeface="Calibri" pitchFamily="34" charset="0"/>
              </a:rPr>
              <a:t>英特尔公司</a:t>
            </a:r>
          </a:p>
          <a:p>
            <a:pPr eaLnBrk="1" fontAlgn="auto" hangingPunct="1">
              <a:lnSpc>
                <a:spcPct val="160000"/>
              </a:lnSpc>
              <a:spcAft>
                <a:spcPts val="0"/>
              </a:spcAft>
              <a:buFont typeface="Wingdings" pitchFamily="2" charset="2"/>
              <a:buChar char="Ø"/>
              <a:defRPr/>
            </a:pPr>
            <a:r>
              <a:rPr lang="en-US" altLang="zh-CN" sz="1800" dirty="0" smtClean="0">
                <a:latin typeface="+mn-ea"/>
                <a:cs typeface="Calibri" pitchFamily="34" charset="0"/>
              </a:rPr>
              <a:t>JA Worldwide </a:t>
            </a:r>
            <a:r>
              <a:rPr lang="zh-CN" altLang="en-US" sz="1800" dirty="0" smtClean="0">
                <a:latin typeface="+mn-ea"/>
                <a:cs typeface="Calibri" pitchFamily="34" charset="0"/>
              </a:rPr>
              <a:t>联合国青少年经济与社会理事会</a:t>
            </a:r>
          </a:p>
          <a:p>
            <a:pPr eaLnBrk="1" fontAlgn="auto" hangingPunct="1">
              <a:lnSpc>
                <a:spcPct val="160000"/>
              </a:lnSpc>
              <a:spcAft>
                <a:spcPts val="0"/>
              </a:spcAft>
              <a:buFont typeface="Wingdings" pitchFamily="2" charset="2"/>
              <a:buChar char="Ø"/>
              <a:defRPr/>
            </a:pPr>
            <a:r>
              <a:rPr lang="en-US" altLang="zh-CN" sz="1800" dirty="0" err="1" smtClean="0">
                <a:latin typeface="+mn-ea"/>
                <a:cs typeface="Calibri" pitchFamily="34" charset="0"/>
              </a:rPr>
              <a:t>KnowledgeWorks</a:t>
            </a:r>
            <a:r>
              <a:rPr lang="en-US" altLang="zh-CN" sz="1800" dirty="0" smtClean="0">
                <a:latin typeface="+mn-ea"/>
                <a:cs typeface="Calibri" pitchFamily="34" charset="0"/>
              </a:rPr>
              <a:t> Foundation </a:t>
            </a:r>
            <a:r>
              <a:rPr lang="en-US" altLang="zh-CN" sz="1800" dirty="0" err="1" smtClean="0">
                <a:latin typeface="+mn-ea"/>
                <a:cs typeface="Calibri" pitchFamily="34" charset="0"/>
              </a:rPr>
              <a:t>KnowledgeWorks</a:t>
            </a:r>
            <a:r>
              <a:rPr lang="zh-CN" altLang="en-US" sz="1800" dirty="0" smtClean="0">
                <a:latin typeface="+mn-ea"/>
                <a:cs typeface="Calibri" pitchFamily="34" charset="0"/>
              </a:rPr>
              <a:t>基金会</a:t>
            </a:r>
          </a:p>
          <a:p>
            <a:pPr eaLnBrk="1" fontAlgn="auto" hangingPunct="1">
              <a:lnSpc>
                <a:spcPct val="160000"/>
              </a:lnSpc>
              <a:spcAft>
                <a:spcPts val="0"/>
              </a:spcAft>
              <a:buFont typeface="Wingdings" pitchFamily="2" charset="2"/>
              <a:buChar char="Ø"/>
              <a:defRPr/>
            </a:pPr>
            <a:r>
              <a:rPr lang="en-US" altLang="zh-CN" sz="1800" dirty="0" smtClean="0">
                <a:latin typeface="+mn-ea"/>
                <a:cs typeface="Calibri" pitchFamily="34" charset="0"/>
              </a:rPr>
              <a:t>Learning Point Associates</a:t>
            </a:r>
            <a:r>
              <a:rPr lang="zh-CN" altLang="en-US" sz="1800" dirty="0" smtClean="0">
                <a:latin typeface="+mn-ea"/>
                <a:cs typeface="Calibri" pitchFamily="34" charset="0"/>
              </a:rPr>
              <a:t>美国</a:t>
            </a:r>
            <a:r>
              <a:rPr lang="en-US" altLang="zh-CN" sz="1800" dirty="0" smtClean="0">
                <a:latin typeface="+mn-ea"/>
                <a:cs typeface="Calibri" pitchFamily="34" charset="0"/>
              </a:rPr>
              <a:t>Learning Point</a:t>
            </a:r>
            <a:r>
              <a:rPr lang="zh-CN" altLang="en-US" sz="1800" dirty="0" smtClean="0">
                <a:latin typeface="+mn-ea"/>
                <a:cs typeface="Calibri" pitchFamily="34" charset="0"/>
              </a:rPr>
              <a:t>联盟</a:t>
            </a:r>
          </a:p>
          <a:p>
            <a:pPr eaLnBrk="1" fontAlgn="auto" hangingPunct="1">
              <a:lnSpc>
                <a:spcPct val="160000"/>
              </a:lnSpc>
              <a:spcAft>
                <a:spcPts val="0"/>
              </a:spcAft>
              <a:buFont typeface="Wingdings" pitchFamily="2" charset="2"/>
              <a:buChar char="Ø"/>
              <a:defRPr/>
            </a:pPr>
            <a:r>
              <a:rPr lang="en-US" altLang="zh-CN" sz="1800" dirty="0" smtClean="0">
                <a:latin typeface="+mn-ea"/>
                <a:cs typeface="Calibri" pitchFamily="34" charset="0"/>
              </a:rPr>
              <a:t>LEGO Group </a:t>
            </a:r>
            <a:r>
              <a:rPr lang="zh-CN" altLang="en-US" sz="1800" dirty="0" smtClean="0">
                <a:latin typeface="+mn-ea"/>
                <a:cs typeface="Calibri" pitchFamily="34" charset="0"/>
              </a:rPr>
              <a:t>乐高集团</a:t>
            </a:r>
            <a:endParaRPr lang="en-US" altLang="zh-CN" sz="1800" dirty="0" smtClean="0">
              <a:latin typeface="+mn-ea"/>
              <a:cs typeface="Calibri" pitchFamily="34" charset="0"/>
            </a:endParaRPr>
          </a:p>
          <a:p>
            <a:pPr eaLnBrk="1" fontAlgn="auto" hangingPunct="1">
              <a:lnSpc>
                <a:spcPct val="150000"/>
              </a:lnSpc>
              <a:spcAft>
                <a:spcPts val="0"/>
              </a:spcAft>
              <a:buFont typeface="Wingdings" pitchFamily="2" charset="2"/>
              <a:buChar char="Ø"/>
              <a:defRPr/>
            </a:pPr>
            <a:r>
              <a:rPr lang="en-US" altLang="zh-CN" sz="1800" dirty="0">
                <a:latin typeface="+mn-ea"/>
                <a:cs typeface="Calibri" pitchFamily="34" charset="0"/>
              </a:rPr>
              <a:t>McGraw-Hill</a:t>
            </a:r>
            <a:r>
              <a:rPr lang="zh-CN" altLang="en-US" sz="1800" dirty="0">
                <a:latin typeface="+mn-ea"/>
                <a:cs typeface="Calibri" pitchFamily="34" charset="0"/>
              </a:rPr>
              <a:t>麦格劳山出版集团（全球著名的图书出版山，</a:t>
            </a:r>
            <a:r>
              <a:rPr lang="en-US" altLang="zh-CN" sz="1800" dirty="0">
                <a:latin typeface="+mn-ea"/>
                <a:cs typeface="Calibri" pitchFamily="34" charset="0"/>
              </a:rPr>
              <a:t>160</a:t>
            </a:r>
            <a:r>
              <a:rPr lang="zh-CN" altLang="en-US" sz="1800" dirty="0">
                <a:latin typeface="+mn-ea"/>
                <a:cs typeface="Calibri" pitchFamily="34" charset="0"/>
              </a:rPr>
              <a:t>年以上的历史）</a:t>
            </a:r>
          </a:p>
          <a:p>
            <a:pPr eaLnBrk="1" fontAlgn="auto" hangingPunct="1">
              <a:lnSpc>
                <a:spcPct val="150000"/>
              </a:lnSpc>
              <a:spcAft>
                <a:spcPts val="0"/>
              </a:spcAft>
              <a:buFont typeface="Wingdings" pitchFamily="2" charset="2"/>
              <a:buChar char="Ø"/>
              <a:defRPr/>
            </a:pPr>
            <a:r>
              <a:rPr lang="en-US" altLang="zh-CN" sz="1800" dirty="0">
                <a:latin typeface="+mn-ea"/>
                <a:cs typeface="Calibri" pitchFamily="34" charset="0"/>
              </a:rPr>
              <a:t>MHz Networks</a:t>
            </a:r>
            <a:r>
              <a:rPr lang="zh-CN" altLang="en-US" sz="1800" dirty="0" smtClean="0">
                <a:latin typeface="+mn-ea"/>
                <a:cs typeface="Calibri" pitchFamily="34" charset="0"/>
              </a:rPr>
              <a:t>兆赫网络</a:t>
            </a:r>
            <a:endParaRPr lang="zh-CN" altLang="en-US" sz="1800" dirty="0">
              <a:latin typeface="+mn-ea"/>
              <a:cs typeface="Calibri" pitchFamily="34" charset="0"/>
            </a:endParaRPr>
          </a:p>
        </p:txBody>
      </p:sp>
      <p:cxnSp>
        <p:nvCxnSpPr>
          <p:cNvPr id="4" name="Straight Connector 5"/>
          <p:cNvCxnSpPr/>
          <p:nvPr/>
        </p:nvCxnSpPr>
        <p:spPr>
          <a:xfrm>
            <a:off x="1142976" y="1214428"/>
            <a:ext cx="70104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标题 1"/>
          <p:cNvSpPr>
            <a:spLocks noGrp="1"/>
          </p:cNvSpPr>
          <p:nvPr>
            <p:ph type="title"/>
          </p:nvPr>
        </p:nvSpPr>
        <p:spPr/>
        <p:txBody>
          <a:bodyPr/>
          <a:lstStyle/>
          <a:p>
            <a:pPr eaLnBrk="1" hangingPunct="1"/>
            <a:r>
              <a:rPr lang="zh-CN" altLang="en-US" sz="3200" b="1" dirty="0" smtClean="0">
                <a:latin typeface="+mn-ea"/>
                <a:ea typeface="+mn-ea"/>
              </a:rPr>
              <a:t>参与调研的部分知名单位</a:t>
            </a:r>
          </a:p>
        </p:txBody>
      </p:sp>
      <p:sp>
        <p:nvSpPr>
          <p:cNvPr id="29698" name="内容占位符 2"/>
          <p:cNvSpPr txBox="1">
            <a:spLocks/>
          </p:cNvSpPr>
          <p:nvPr/>
        </p:nvSpPr>
        <p:spPr bwMode="auto">
          <a:xfrm>
            <a:off x="4572000" y="1200157"/>
            <a:ext cx="4114800" cy="3394075"/>
          </a:xfrm>
          <a:prstGeom prst="rect">
            <a:avLst/>
          </a:prstGeom>
          <a:noFill/>
          <a:ln w="9525">
            <a:noFill/>
            <a:miter lim="800000"/>
            <a:headEnd/>
            <a:tailEnd/>
          </a:ln>
        </p:spPr>
        <p:txBody>
          <a:bodyPr/>
          <a:lstStyle/>
          <a:p>
            <a:pPr marL="342900" indent="-342900">
              <a:spcBef>
                <a:spcPct val="20000"/>
              </a:spcBef>
              <a:buFont typeface="Arial" charset="0"/>
              <a:buChar char="•"/>
            </a:pPr>
            <a:endParaRPr lang="zh-CN" altLang="en-US" sz="3200">
              <a:latin typeface="Calibri" pitchFamily="34" charset="0"/>
            </a:endParaRPr>
          </a:p>
        </p:txBody>
      </p:sp>
      <p:sp>
        <p:nvSpPr>
          <p:cNvPr id="29699" name="内容占位符 4"/>
          <p:cNvSpPr>
            <a:spLocks noGrp="1"/>
          </p:cNvSpPr>
          <p:nvPr>
            <p:ph idx="1"/>
          </p:nvPr>
        </p:nvSpPr>
        <p:spPr/>
        <p:txBody>
          <a:bodyPr/>
          <a:lstStyle/>
          <a:p>
            <a:pPr eaLnBrk="1" hangingPunct="1">
              <a:lnSpc>
                <a:spcPct val="150000"/>
              </a:lnSpc>
              <a:buFont typeface="Wingdings" pitchFamily="2" charset="2"/>
              <a:buChar char="Ø"/>
            </a:pPr>
            <a:r>
              <a:rPr lang="en-US" altLang="zh-CN" sz="1800" dirty="0" smtClean="0">
                <a:latin typeface="+mn-ea"/>
                <a:cs typeface="Calibri" pitchFamily="34" charset="0"/>
              </a:rPr>
              <a:t>Microsoft Corporation</a:t>
            </a:r>
            <a:r>
              <a:rPr lang="zh-CN" altLang="en-US" sz="1800" dirty="0" smtClean="0">
                <a:latin typeface="+mn-ea"/>
                <a:cs typeface="Calibri" pitchFamily="34" charset="0"/>
              </a:rPr>
              <a:t>微软公司</a:t>
            </a:r>
          </a:p>
          <a:p>
            <a:pPr eaLnBrk="1" hangingPunct="1">
              <a:lnSpc>
                <a:spcPct val="150000"/>
              </a:lnSpc>
              <a:buFont typeface="Wingdings" pitchFamily="2" charset="2"/>
              <a:buChar char="Ø"/>
            </a:pPr>
            <a:r>
              <a:rPr lang="en-US" altLang="zh-CN" sz="1800" dirty="0" smtClean="0">
                <a:latin typeface="+mn-ea"/>
                <a:cs typeface="Calibri" pitchFamily="34" charset="0"/>
              </a:rPr>
              <a:t>National Academy Foundation </a:t>
            </a:r>
            <a:r>
              <a:rPr lang="zh-CN" altLang="en-US" sz="1800" dirty="0" smtClean="0">
                <a:latin typeface="+mn-ea"/>
                <a:cs typeface="Calibri" pitchFamily="34" charset="0"/>
              </a:rPr>
              <a:t>美国国家学术基金</a:t>
            </a:r>
          </a:p>
          <a:p>
            <a:pPr eaLnBrk="1" hangingPunct="1">
              <a:lnSpc>
                <a:spcPct val="150000"/>
              </a:lnSpc>
              <a:buFont typeface="Wingdings" pitchFamily="2" charset="2"/>
              <a:buChar char="Ø"/>
            </a:pPr>
            <a:r>
              <a:rPr lang="en-US" altLang="zh-CN" sz="1800" dirty="0" smtClean="0">
                <a:latin typeface="+mn-ea"/>
                <a:cs typeface="Calibri" pitchFamily="34" charset="0"/>
              </a:rPr>
              <a:t>National Education Association </a:t>
            </a:r>
            <a:r>
              <a:rPr lang="zh-CN" altLang="en-US" sz="1800" dirty="0" smtClean="0">
                <a:latin typeface="+mn-ea"/>
                <a:cs typeface="Calibri" pitchFamily="34" charset="0"/>
              </a:rPr>
              <a:t>美国国家教育协会</a:t>
            </a:r>
            <a:endParaRPr lang="en-US" altLang="zh-CN" sz="1800" dirty="0" smtClean="0">
              <a:latin typeface="+mn-ea"/>
              <a:cs typeface="Calibri" pitchFamily="34" charset="0"/>
            </a:endParaRPr>
          </a:p>
          <a:p>
            <a:pPr eaLnBrk="1" hangingPunct="1">
              <a:lnSpc>
                <a:spcPct val="150000"/>
              </a:lnSpc>
              <a:buFont typeface="Wingdings" pitchFamily="2" charset="2"/>
              <a:buChar char="Ø"/>
            </a:pPr>
            <a:r>
              <a:rPr lang="en-US" altLang="zh-CN" sz="1800" dirty="0" smtClean="0">
                <a:latin typeface="+mn-ea"/>
                <a:cs typeface="Calibri" pitchFamily="34" charset="0"/>
              </a:rPr>
              <a:t>Cisco Systems </a:t>
            </a:r>
            <a:r>
              <a:rPr lang="zh-CN" altLang="en-US" sz="1800" dirty="0" smtClean="0">
                <a:latin typeface="+mn-ea"/>
                <a:cs typeface="Calibri" pitchFamily="34" charset="0"/>
              </a:rPr>
              <a:t>思科集团</a:t>
            </a:r>
            <a:endParaRPr lang="en-US" altLang="zh-CN" sz="1800" dirty="0" smtClean="0">
              <a:latin typeface="+mn-ea"/>
              <a:cs typeface="Calibri" pitchFamily="34" charset="0"/>
            </a:endParaRPr>
          </a:p>
          <a:p>
            <a:pPr eaLnBrk="1" hangingPunct="1">
              <a:lnSpc>
                <a:spcPct val="150000"/>
              </a:lnSpc>
              <a:buFont typeface="Wingdings" pitchFamily="2" charset="2"/>
              <a:buChar char="Ø"/>
            </a:pPr>
            <a:r>
              <a:rPr lang="en-US" altLang="zh-CN" sz="1800" dirty="0" smtClean="0">
                <a:latin typeface="+mn-ea"/>
                <a:cs typeface="Calibri" pitchFamily="34" charset="0"/>
              </a:rPr>
              <a:t>Oracle Education Foundation</a:t>
            </a:r>
            <a:r>
              <a:rPr lang="zh-CN" altLang="en-US" sz="1800" dirty="0" smtClean="0">
                <a:latin typeface="+mn-ea"/>
                <a:cs typeface="Calibri" pitchFamily="34" charset="0"/>
              </a:rPr>
              <a:t>甲骨文公司</a:t>
            </a:r>
          </a:p>
          <a:p>
            <a:pPr eaLnBrk="1" hangingPunct="1">
              <a:lnSpc>
                <a:spcPct val="150000"/>
              </a:lnSpc>
              <a:buFont typeface="Wingdings" pitchFamily="2" charset="2"/>
              <a:buChar char="Ø"/>
            </a:pPr>
            <a:r>
              <a:rPr lang="en-US" altLang="zh-CN" sz="1800" dirty="0" smtClean="0">
                <a:latin typeface="+mn-ea"/>
                <a:cs typeface="Calibri" pitchFamily="34" charset="0"/>
              </a:rPr>
              <a:t>Pearson </a:t>
            </a:r>
            <a:r>
              <a:rPr lang="zh-CN" altLang="en-US" sz="1800" dirty="0" smtClean="0">
                <a:latin typeface="+mn-ea"/>
                <a:cs typeface="Calibri" pitchFamily="34" charset="0"/>
              </a:rPr>
              <a:t>培生集团（全球领先的教育集团）</a:t>
            </a:r>
          </a:p>
          <a:p>
            <a:pPr eaLnBrk="1" hangingPunct="1">
              <a:lnSpc>
                <a:spcPct val="150000"/>
              </a:lnSpc>
              <a:buFont typeface="Wingdings" pitchFamily="2" charset="2"/>
              <a:buChar char="Ø"/>
            </a:pPr>
            <a:r>
              <a:rPr lang="en-US" altLang="zh-CN" sz="1800" dirty="0" smtClean="0">
                <a:latin typeface="+mn-ea"/>
                <a:cs typeface="Calibri" pitchFamily="34" charset="0"/>
              </a:rPr>
              <a:t>PMI Educational Foundation PMI</a:t>
            </a:r>
            <a:r>
              <a:rPr lang="zh-CN" altLang="en-US" sz="1800" dirty="0" smtClean="0">
                <a:latin typeface="+mn-ea"/>
                <a:cs typeface="Calibri" pitchFamily="34" charset="0"/>
              </a:rPr>
              <a:t>教育基金</a:t>
            </a:r>
          </a:p>
        </p:txBody>
      </p:sp>
      <p:cxnSp>
        <p:nvCxnSpPr>
          <p:cNvPr id="5" name="Straight Connector 5"/>
          <p:cNvCxnSpPr/>
          <p:nvPr/>
        </p:nvCxnSpPr>
        <p:spPr>
          <a:xfrm>
            <a:off x="1142976" y="1214428"/>
            <a:ext cx="70104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标题 1"/>
          <p:cNvSpPr>
            <a:spLocks noGrp="1"/>
          </p:cNvSpPr>
          <p:nvPr>
            <p:ph type="title"/>
          </p:nvPr>
        </p:nvSpPr>
        <p:spPr/>
        <p:txBody>
          <a:bodyPr/>
          <a:lstStyle/>
          <a:p>
            <a:pPr eaLnBrk="1" hangingPunct="1"/>
            <a:r>
              <a:rPr lang="zh-CN" altLang="en-US" sz="3200" b="1" dirty="0" smtClean="0">
                <a:latin typeface="+mn-ea"/>
                <a:ea typeface="+mn-ea"/>
              </a:rPr>
              <a:t>参与调研的部分知名单位</a:t>
            </a:r>
          </a:p>
        </p:txBody>
      </p:sp>
      <p:sp>
        <p:nvSpPr>
          <p:cNvPr id="30722" name="内容占位符 2"/>
          <p:cNvSpPr>
            <a:spLocks noGrp="1"/>
          </p:cNvSpPr>
          <p:nvPr>
            <p:ph idx="1"/>
          </p:nvPr>
        </p:nvSpPr>
        <p:spPr>
          <a:xfrm>
            <a:off x="428596" y="1214435"/>
            <a:ext cx="8229600" cy="3394075"/>
          </a:xfrm>
        </p:spPr>
        <p:txBody>
          <a:bodyPr/>
          <a:lstStyle/>
          <a:p>
            <a:pPr eaLnBrk="1" hangingPunct="1">
              <a:lnSpc>
                <a:spcPct val="150000"/>
              </a:lnSpc>
              <a:buFont typeface="Wingdings" pitchFamily="2" charset="2"/>
              <a:buChar char="Ø"/>
            </a:pPr>
            <a:r>
              <a:rPr lang="en-US" altLang="zh-CN" sz="1800" dirty="0" smtClean="0">
                <a:latin typeface="+mn-ea"/>
                <a:cs typeface="Calibri" pitchFamily="34" charset="0"/>
              </a:rPr>
              <a:t>Verizon</a:t>
            </a:r>
            <a:r>
              <a:rPr lang="zh-CN" altLang="en-US" sz="1800" dirty="0" smtClean="0">
                <a:latin typeface="+mn-ea"/>
                <a:cs typeface="Calibri" pitchFamily="34" charset="0"/>
              </a:rPr>
              <a:t>威瑞森公司（美国最大的本土通信运营商）</a:t>
            </a:r>
          </a:p>
          <a:p>
            <a:pPr eaLnBrk="1" hangingPunct="1">
              <a:lnSpc>
                <a:spcPct val="150000"/>
              </a:lnSpc>
              <a:buFont typeface="Wingdings" pitchFamily="2" charset="2"/>
              <a:buChar char="Ø"/>
            </a:pPr>
            <a:r>
              <a:rPr lang="en-US" altLang="zh-CN" sz="1800" dirty="0" smtClean="0">
                <a:latin typeface="+mn-ea"/>
                <a:cs typeface="Calibri" pitchFamily="34" charset="0"/>
              </a:rPr>
              <a:t>Walt Disney Company</a:t>
            </a:r>
            <a:r>
              <a:rPr lang="zh-CN" altLang="en-US" sz="1800" dirty="0" smtClean="0">
                <a:latin typeface="+mn-ea"/>
                <a:cs typeface="Calibri" pitchFamily="34" charset="0"/>
              </a:rPr>
              <a:t>华特迪士尼公司</a:t>
            </a:r>
            <a:endParaRPr lang="en-US" altLang="zh-CN" sz="1800" dirty="0" smtClean="0">
              <a:latin typeface="+mn-ea"/>
              <a:cs typeface="Calibri" pitchFamily="34" charset="0"/>
            </a:endParaRPr>
          </a:p>
          <a:p>
            <a:pPr eaLnBrk="1" hangingPunct="1">
              <a:lnSpc>
                <a:spcPct val="150000"/>
              </a:lnSpc>
              <a:buFont typeface="Wingdings" pitchFamily="2" charset="2"/>
              <a:buChar char="Ø"/>
            </a:pPr>
            <a:r>
              <a:rPr lang="en-US" altLang="zh-CN" sz="1800" dirty="0" smtClean="0">
                <a:latin typeface="+mn-ea"/>
                <a:cs typeface="Calibri" pitchFamily="34" charset="0"/>
              </a:rPr>
              <a:t>American Association of School Librarians</a:t>
            </a:r>
            <a:r>
              <a:rPr lang="zh-CN" altLang="en-US" sz="1800" dirty="0" smtClean="0">
                <a:latin typeface="+mn-ea"/>
                <a:cs typeface="Calibri" pitchFamily="34" charset="0"/>
              </a:rPr>
              <a:t>美国校际图书馆协会</a:t>
            </a:r>
          </a:p>
          <a:p>
            <a:pPr eaLnBrk="1" hangingPunct="1">
              <a:lnSpc>
                <a:spcPct val="150000"/>
              </a:lnSpc>
              <a:buFont typeface="Wingdings" pitchFamily="2" charset="2"/>
              <a:buChar char="Ø"/>
            </a:pPr>
            <a:endParaRPr lang="zh-CN" altLang="en-US" sz="1800" dirty="0" smtClean="0">
              <a:ea typeface="微软雅黑" pitchFamily="34" charset="-122"/>
              <a:cs typeface="Calibri" pitchFamily="34" charset="0"/>
            </a:endParaRPr>
          </a:p>
        </p:txBody>
      </p:sp>
      <p:cxnSp>
        <p:nvCxnSpPr>
          <p:cNvPr id="4" name="Straight Connector 5"/>
          <p:cNvCxnSpPr/>
          <p:nvPr/>
        </p:nvCxnSpPr>
        <p:spPr>
          <a:xfrm>
            <a:off x="1142976" y="1214428"/>
            <a:ext cx="7010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78850" name="Picture 2" descr="http://img13.3lian.com/201403/18/0bbbc1428165cf329cf758ee7f5f16a2.jpg"/>
          <p:cNvPicPr>
            <a:picLocks noChangeAspect="1" noChangeArrowheads="1"/>
          </p:cNvPicPr>
          <p:nvPr/>
        </p:nvPicPr>
        <p:blipFill>
          <a:blip r:embed="rId2" cstate="print"/>
          <a:srcRect/>
          <a:stretch>
            <a:fillRect/>
          </a:stretch>
        </p:blipFill>
        <p:spPr bwMode="auto">
          <a:xfrm>
            <a:off x="1" y="2928940"/>
            <a:ext cx="4638675" cy="2428874"/>
          </a:xfrm>
          <a:prstGeom prst="rect">
            <a:avLst/>
          </a:prstGeom>
          <a:noFill/>
        </p:spPr>
      </p:pic>
      <p:pic>
        <p:nvPicPr>
          <p:cNvPr id="78852" name="Picture 4" descr="http://app.qingdaonews.com/uploads/allimg/140709/11-140FZ926220-L.jpg"/>
          <p:cNvPicPr>
            <a:picLocks noChangeAspect="1" noChangeArrowheads="1"/>
          </p:cNvPicPr>
          <p:nvPr/>
        </p:nvPicPr>
        <p:blipFill>
          <a:blip r:embed="rId3" cstate="print"/>
          <a:srcRect/>
          <a:stretch>
            <a:fillRect/>
          </a:stretch>
        </p:blipFill>
        <p:spPr bwMode="auto">
          <a:xfrm>
            <a:off x="5500694" y="2952750"/>
            <a:ext cx="2914650" cy="21907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888" y="2211716"/>
            <a:ext cx="8607900" cy="3394075"/>
          </a:xfrm>
        </p:spPr>
        <p:txBody>
          <a:bodyPr rtlCol="0">
            <a:normAutofit/>
          </a:bodyPr>
          <a:lstStyle/>
          <a:p>
            <a:pPr marL="0" indent="808038" eaLnBrk="1" fontAlgn="auto" hangingPunct="1">
              <a:lnSpc>
                <a:spcPct val="150000"/>
              </a:lnSpc>
              <a:spcAft>
                <a:spcPts val="0"/>
              </a:spcAft>
              <a:buFont typeface="Arial" pitchFamily="34" charset="0"/>
              <a:buNone/>
              <a:defRPr/>
            </a:pPr>
            <a:r>
              <a:rPr lang="zh-CN" altLang="en-US" sz="2400" dirty="0">
                <a:latin typeface="+mn-ea"/>
              </a:rPr>
              <a:t>在</a:t>
            </a:r>
            <a:r>
              <a:rPr lang="zh-CN" altLang="en-US" sz="2400" dirty="0" smtClean="0">
                <a:latin typeface="+mn-ea"/>
              </a:rPr>
              <a:t>全国大</a:t>
            </a:r>
            <a:r>
              <a:rPr lang="zh-CN" altLang="en-US" sz="2400" dirty="0">
                <a:latin typeface="+mn-ea"/>
              </a:rPr>
              <a:t>范围调查中</a:t>
            </a:r>
            <a:r>
              <a:rPr lang="zh-CN" altLang="en-US" sz="2400" dirty="0" smtClean="0">
                <a:latin typeface="+mn-ea"/>
              </a:rPr>
              <a:t>，</a:t>
            </a:r>
            <a:r>
              <a:rPr lang="en-US" altLang="zh-CN" sz="2400" b="1" dirty="0" smtClean="0">
                <a:solidFill>
                  <a:schemeClr val="tx2"/>
                </a:solidFill>
                <a:latin typeface="+mn-ea"/>
              </a:rPr>
              <a:t>NEA(</a:t>
            </a:r>
            <a:r>
              <a:rPr lang="zh-CN" altLang="en-US" sz="2400" b="1" dirty="0" smtClean="0">
                <a:solidFill>
                  <a:schemeClr val="tx2"/>
                </a:solidFill>
                <a:latin typeface="+mn-ea"/>
              </a:rPr>
              <a:t>美国国家教育协会</a:t>
            </a:r>
            <a:r>
              <a:rPr lang="en-US" altLang="zh-CN" sz="2400" b="1" dirty="0" smtClean="0">
                <a:solidFill>
                  <a:schemeClr val="tx2"/>
                </a:solidFill>
                <a:latin typeface="+mn-ea"/>
              </a:rPr>
              <a:t>)</a:t>
            </a:r>
            <a:r>
              <a:rPr lang="zh-CN" altLang="en-US" sz="2400" dirty="0" smtClean="0">
                <a:latin typeface="+mn-ea"/>
              </a:rPr>
              <a:t>要求参与企业对员工不同能力素质，依据重要性进行</a:t>
            </a:r>
            <a:r>
              <a:rPr lang="zh-CN" altLang="en-US" sz="2400" dirty="0">
                <a:latin typeface="+mn-ea"/>
              </a:rPr>
              <a:t>排序。调查结果显示，学业成绩方面的技能并没有排在首位，计算机技能也并非最需要的。雇主</a:t>
            </a:r>
            <a:r>
              <a:rPr lang="zh-CN" altLang="en-US" sz="2400" b="1" dirty="0">
                <a:solidFill>
                  <a:schemeClr val="tx2"/>
                </a:solidFill>
                <a:latin typeface="+mn-ea"/>
              </a:rPr>
              <a:t>最看重的技能是什么呢</a:t>
            </a:r>
            <a:r>
              <a:rPr lang="zh-CN" altLang="en-US" sz="2400" b="1" dirty="0" smtClean="0">
                <a:solidFill>
                  <a:schemeClr val="tx2"/>
                </a:solidFill>
                <a:latin typeface="+mn-ea"/>
              </a:rPr>
              <a:t>？</a:t>
            </a:r>
            <a:endParaRPr lang="zh-CN" altLang="en-US" sz="2400" b="1" dirty="0">
              <a:solidFill>
                <a:schemeClr val="tx2"/>
              </a:solidFill>
              <a:latin typeface="+mn-ea"/>
            </a:endParaRPr>
          </a:p>
        </p:txBody>
      </p:sp>
      <p:pic>
        <p:nvPicPr>
          <p:cNvPr id="77826" name="Picture 2" descr="http://www.wallcoo.com/holiday/USA_Independence_Day_wallpaper_1440/wallpapers/1680x1050/USA_Independence_Day_wallpaper_2007.jpg"/>
          <p:cNvPicPr>
            <a:picLocks noChangeAspect="1" noChangeArrowheads="1"/>
          </p:cNvPicPr>
          <p:nvPr/>
        </p:nvPicPr>
        <p:blipFill>
          <a:blip r:embed="rId2" cstate="print"/>
          <a:srcRect/>
          <a:stretch>
            <a:fillRect/>
          </a:stretch>
        </p:blipFill>
        <p:spPr bwMode="auto">
          <a:xfrm>
            <a:off x="0" y="0"/>
            <a:ext cx="9144000" cy="192880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3071816" y="214303"/>
            <a:ext cx="5572125" cy="4800617"/>
          </a:xfrm>
          <a:prstGeom prst="ellipse">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CN" altLang="en-US" dirty="0">
              <a:solidFill>
                <a:schemeClr val="tx1"/>
              </a:solidFill>
              <a:latin typeface="+mn-ea"/>
            </a:endParaRPr>
          </a:p>
        </p:txBody>
      </p:sp>
      <p:sp>
        <p:nvSpPr>
          <p:cNvPr id="8" name="椭圆 7"/>
          <p:cNvSpPr/>
          <p:nvPr/>
        </p:nvSpPr>
        <p:spPr>
          <a:xfrm>
            <a:off x="5037143" y="2000246"/>
            <a:ext cx="1392249" cy="1214442"/>
          </a:xfrm>
          <a:prstGeom prst="ellipse">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b="1" dirty="0" smtClean="0">
                <a:solidFill>
                  <a:schemeClr val="tx1"/>
                </a:solidFill>
                <a:latin typeface="+mn-ea"/>
              </a:rPr>
              <a:t>企业</a:t>
            </a:r>
            <a:endParaRPr lang="en-US" altLang="zh-CN" b="1" dirty="0" smtClean="0">
              <a:solidFill>
                <a:schemeClr val="tx1"/>
              </a:solidFill>
              <a:latin typeface="+mn-ea"/>
            </a:endParaRPr>
          </a:p>
          <a:p>
            <a:pPr algn="ctr">
              <a:defRPr/>
            </a:pPr>
            <a:r>
              <a:rPr lang="zh-CN" altLang="en-US" b="1" dirty="0" smtClean="0">
                <a:solidFill>
                  <a:schemeClr val="tx1"/>
                </a:solidFill>
                <a:latin typeface="+mn-ea"/>
              </a:rPr>
              <a:t>需要的</a:t>
            </a:r>
            <a:endParaRPr lang="en-US" altLang="zh-CN" b="1" dirty="0" smtClean="0">
              <a:solidFill>
                <a:schemeClr val="tx1"/>
              </a:solidFill>
              <a:latin typeface="+mn-ea"/>
            </a:endParaRPr>
          </a:p>
          <a:p>
            <a:pPr algn="ctr">
              <a:defRPr/>
            </a:pPr>
            <a:r>
              <a:rPr lang="zh-CN" altLang="en-US" b="1" dirty="0" smtClean="0">
                <a:solidFill>
                  <a:schemeClr val="tx1"/>
                </a:solidFill>
                <a:latin typeface="+mn-ea"/>
              </a:rPr>
              <a:t>能力</a:t>
            </a:r>
            <a:endParaRPr lang="zh-CN" altLang="en-US" b="1" dirty="0">
              <a:solidFill>
                <a:schemeClr val="tx1"/>
              </a:solidFill>
              <a:latin typeface="+mn-ea"/>
            </a:endParaRPr>
          </a:p>
        </p:txBody>
      </p:sp>
      <p:sp>
        <p:nvSpPr>
          <p:cNvPr id="13316" name="标题 1"/>
          <p:cNvSpPr>
            <a:spLocks noGrp="1"/>
          </p:cNvSpPr>
          <p:nvPr>
            <p:ph type="title"/>
          </p:nvPr>
        </p:nvSpPr>
        <p:spPr>
          <a:xfrm>
            <a:off x="0" y="285734"/>
            <a:ext cx="3643312" cy="857250"/>
          </a:xfrm>
        </p:spPr>
        <p:txBody>
          <a:bodyPr/>
          <a:lstStyle/>
          <a:p>
            <a:pPr algn="l" eaLnBrk="1" hangingPunct="1"/>
            <a:r>
              <a:rPr lang="zh-CN" altLang="en-US" sz="3200" b="1" dirty="0" smtClean="0">
                <a:latin typeface="+mn-ea"/>
                <a:ea typeface="+mn-ea"/>
              </a:rPr>
              <a:t>企业需要的能力</a:t>
            </a:r>
            <a:r>
              <a:rPr lang="en-US" altLang="zh-CN" sz="3200" b="1" dirty="0" smtClean="0">
                <a:latin typeface="+mn-ea"/>
                <a:ea typeface="+mn-ea"/>
              </a:rPr>
              <a:t/>
            </a:r>
            <a:br>
              <a:rPr lang="en-US" altLang="zh-CN" sz="3200" b="1" dirty="0" smtClean="0">
                <a:latin typeface="+mn-ea"/>
                <a:ea typeface="+mn-ea"/>
              </a:rPr>
            </a:br>
            <a:r>
              <a:rPr lang="zh-CN" altLang="en-US" sz="3200" b="1" dirty="0" smtClean="0">
                <a:latin typeface="+mn-ea"/>
                <a:ea typeface="+mn-ea"/>
              </a:rPr>
              <a:t>（乱序）</a:t>
            </a:r>
          </a:p>
        </p:txBody>
      </p:sp>
      <p:sp>
        <p:nvSpPr>
          <p:cNvPr id="11" name="矩形 4"/>
          <p:cNvSpPr>
            <a:spLocks noChangeArrowheads="1"/>
          </p:cNvSpPr>
          <p:nvPr/>
        </p:nvSpPr>
        <p:spPr bwMode="auto">
          <a:xfrm>
            <a:off x="4857763" y="428617"/>
            <a:ext cx="800219" cy="461665"/>
          </a:xfrm>
          <a:prstGeom prst="rect">
            <a:avLst/>
          </a:prstGeom>
          <a:noFill/>
          <a:ln w="9525">
            <a:noFill/>
            <a:miter lim="800000"/>
            <a:headEnd/>
            <a:tailEnd/>
          </a:ln>
        </p:spPr>
        <p:txBody>
          <a:bodyPr wrap="none">
            <a:spAutoFit/>
          </a:bodyPr>
          <a:lstStyle/>
          <a:p>
            <a:pPr eaLnBrk="1" fontAlgn="auto" hangingPunct="1">
              <a:lnSpc>
                <a:spcPct val="160000"/>
              </a:lnSpc>
              <a:spcAft>
                <a:spcPts val="0"/>
              </a:spcAft>
              <a:defRPr/>
            </a:pPr>
            <a:r>
              <a:rPr lang="zh-CN" altLang="en-US" sz="1600" dirty="0" smtClean="0">
                <a:latin typeface="+mn-ea"/>
                <a:ea typeface="+mn-ea"/>
              </a:rPr>
              <a:t>自信度</a:t>
            </a:r>
            <a:endParaRPr lang="en-US" altLang="zh-CN" sz="1600" dirty="0" smtClean="0">
              <a:latin typeface="+mn-ea"/>
              <a:ea typeface="+mn-ea"/>
            </a:endParaRPr>
          </a:p>
        </p:txBody>
      </p:sp>
      <p:sp>
        <p:nvSpPr>
          <p:cNvPr id="12" name="矩形 5"/>
          <p:cNvSpPr>
            <a:spLocks noChangeArrowheads="1"/>
          </p:cNvSpPr>
          <p:nvPr/>
        </p:nvSpPr>
        <p:spPr bwMode="auto">
          <a:xfrm>
            <a:off x="3286130" y="1428749"/>
            <a:ext cx="2232025" cy="461665"/>
          </a:xfrm>
          <a:prstGeom prst="rect">
            <a:avLst/>
          </a:prstGeom>
          <a:noFill/>
          <a:ln w="9525">
            <a:noFill/>
            <a:miter lim="800000"/>
            <a:headEnd/>
            <a:tailEnd/>
          </a:ln>
        </p:spPr>
        <p:txBody>
          <a:bodyPr>
            <a:spAutoFit/>
          </a:bodyPr>
          <a:lstStyle/>
          <a:p>
            <a:pPr eaLnBrk="1" fontAlgn="auto" hangingPunct="1">
              <a:lnSpc>
                <a:spcPct val="160000"/>
              </a:lnSpc>
              <a:spcAft>
                <a:spcPts val="0"/>
              </a:spcAft>
              <a:defRPr/>
            </a:pPr>
            <a:r>
              <a:rPr lang="zh-CN" altLang="en-US" sz="1600" dirty="0" smtClean="0">
                <a:latin typeface="+mn-ea"/>
                <a:ea typeface="+mn-ea"/>
              </a:rPr>
              <a:t>外向性格</a:t>
            </a:r>
            <a:endParaRPr lang="zh-CN" altLang="en-US" sz="1600" dirty="0">
              <a:latin typeface="+mn-ea"/>
              <a:ea typeface="+mn-ea"/>
            </a:endParaRPr>
          </a:p>
        </p:txBody>
      </p:sp>
      <p:sp>
        <p:nvSpPr>
          <p:cNvPr id="13" name="矩形 6"/>
          <p:cNvSpPr>
            <a:spLocks noChangeArrowheads="1"/>
          </p:cNvSpPr>
          <p:nvPr/>
        </p:nvSpPr>
        <p:spPr bwMode="auto">
          <a:xfrm>
            <a:off x="3571868" y="1071552"/>
            <a:ext cx="1210588" cy="338554"/>
          </a:xfrm>
          <a:prstGeom prst="rect">
            <a:avLst/>
          </a:prstGeom>
          <a:noFill/>
          <a:ln w="9525">
            <a:noFill/>
            <a:miter lim="800000"/>
            <a:headEnd/>
            <a:tailEnd/>
          </a:ln>
        </p:spPr>
        <p:txBody>
          <a:bodyPr wrap="none">
            <a:spAutoFit/>
          </a:bodyPr>
          <a:lstStyle/>
          <a:p>
            <a:pPr algn="ctr"/>
            <a:r>
              <a:rPr lang="zh-CN" altLang="en-US" sz="1600" dirty="0" smtClean="0">
                <a:latin typeface="+mn-ea"/>
                <a:ea typeface="+mn-ea"/>
              </a:rPr>
              <a:t>诚实、正直</a:t>
            </a:r>
            <a:endParaRPr lang="zh-CN" altLang="en-US" sz="1600" dirty="0">
              <a:latin typeface="+mn-ea"/>
              <a:ea typeface="+mn-ea"/>
            </a:endParaRPr>
          </a:p>
        </p:txBody>
      </p:sp>
      <p:sp>
        <p:nvSpPr>
          <p:cNvPr id="14" name="矩形 7"/>
          <p:cNvSpPr>
            <a:spLocks noChangeArrowheads="1"/>
          </p:cNvSpPr>
          <p:nvPr/>
        </p:nvSpPr>
        <p:spPr bwMode="auto">
          <a:xfrm>
            <a:off x="6357964" y="1500187"/>
            <a:ext cx="1620957" cy="461665"/>
          </a:xfrm>
          <a:prstGeom prst="rect">
            <a:avLst/>
          </a:prstGeom>
          <a:noFill/>
          <a:ln w="9525">
            <a:noFill/>
            <a:miter lim="800000"/>
            <a:headEnd/>
            <a:tailEnd/>
          </a:ln>
        </p:spPr>
        <p:txBody>
          <a:bodyPr wrap="none">
            <a:spAutoFit/>
          </a:bodyPr>
          <a:lstStyle/>
          <a:p>
            <a:pPr eaLnBrk="1" fontAlgn="auto" hangingPunct="1">
              <a:lnSpc>
                <a:spcPct val="160000"/>
              </a:lnSpc>
              <a:spcAft>
                <a:spcPts val="0"/>
              </a:spcAft>
              <a:defRPr/>
            </a:pPr>
            <a:r>
              <a:rPr lang="zh-CN" altLang="en-US" sz="1600" dirty="0" smtClean="0">
                <a:latin typeface="+mn-ea"/>
                <a:ea typeface="+mn-ea"/>
              </a:rPr>
              <a:t>强烈的职业道德</a:t>
            </a:r>
          </a:p>
        </p:txBody>
      </p:sp>
      <p:sp>
        <p:nvSpPr>
          <p:cNvPr id="15" name="矩形 8"/>
          <p:cNvSpPr>
            <a:spLocks noChangeArrowheads="1"/>
          </p:cNvSpPr>
          <p:nvPr/>
        </p:nvSpPr>
        <p:spPr bwMode="auto">
          <a:xfrm>
            <a:off x="5786446" y="857245"/>
            <a:ext cx="2236510" cy="461665"/>
          </a:xfrm>
          <a:prstGeom prst="rect">
            <a:avLst/>
          </a:prstGeom>
          <a:noFill/>
          <a:ln w="9525">
            <a:noFill/>
            <a:miter lim="800000"/>
            <a:headEnd/>
            <a:tailEnd/>
          </a:ln>
        </p:spPr>
        <p:txBody>
          <a:bodyPr wrap="none">
            <a:spAutoFit/>
          </a:bodyPr>
          <a:lstStyle/>
          <a:p>
            <a:pPr eaLnBrk="1" fontAlgn="auto" hangingPunct="1">
              <a:lnSpc>
                <a:spcPct val="160000"/>
              </a:lnSpc>
              <a:spcAft>
                <a:spcPts val="0"/>
              </a:spcAft>
              <a:defRPr/>
            </a:pPr>
            <a:r>
              <a:rPr lang="zh-CN" altLang="en-US" sz="1600" dirty="0" smtClean="0">
                <a:latin typeface="+mn-ea"/>
                <a:ea typeface="+mn-ea"/>
              </a:rPr>
              <a:t>平均学分绩点（成绩）</a:t>
            </a:r>
            <a:endParaRPr lang="en-US" altLang="zh-CN" sz="1600" dirty="0" smtClean="0">
              <a:latin typeface="+mn-ea"/>
              <a:ea typeface="+mn-ea"/>
            </a:endParaRPr>
          </a:p>
        </p:txBody>
      </p:sp>
      <p:sp>
        <p:nvSpPr>
          <p:cNvPr id="10" name="矩形 7"/>
          <p:cNvSpPr>
            <a:spLocks noChangeArrowheads="1"/>
          </p:cNvSpPr>
          <p:nvPr/>
        </p:nvSpPr>
        <p:spPr bwMode="auto">
          <a:xfrm>
            <a:off x="6572264" y="2071691"/>
            <a:ext cx="1415772" cy="461665"/>
          </a:xfrm>
          <a:prstGeom prst="rect">
            <a:avLst/>
          </a:prstGeom>
          <a:noFill/>
          <a:ln w="9525">
            <a:noFill/>
            <a:miter lim="800000"/>
            <a:headEnd/>
            <a:tailEnd/>
          </a:ln>
        </p:spPr>
        <p:txBody>
          <a:bodyPr wrap="none">
            <a:spAutoFit/>
          </a:bodyPr>
          <a:lstStyle/>
          <a:p>
            <a:pPr eaLnBrk="1" fontAlgn="auto" hangingPunct="1">
              <a:lnSpc>
                <a:spcPct val="160000"/>
              </a:lnSpc>
              <a:spcAft>
                <a:spcPts val="0"/>
              </a:spcAft>
              <a:defRPr/>
            </a:pPr>
            <a:r>
              <a:rPr lang="zh-CN" altLang="en-US" sz="1600" dirty="0" smtClean="0">
                <a:latin typeface="+mn-ea"/>
                <a:ea typeface="+mn-ea"/>
              </a:rPr>
              <a:t>团队工作技能</a:t>
            </a:r>
            <a:endParaRPr lang="en-US" altLang="zh-CN" sz="1600" dirty="0" smtClean="0">
              <a:latin typeface="+mn-ea"/>
              <a:ea typeface="+mn-ea"/>
            </a:endParaRPr>
          </a:p>
        </p:txBody>
      </p:sp>
      <p:sp>
        <p:nvSpPr>
          <p:cNvPr id="16" name="矩形 5"/>
          <p:cNvSpPr>
            <a:spLocks noChangeArrowheads="1"/>
          </p:cNvSpPr>
          <p:nvPr/>
        </p:nvSpPr>
        <p:spPr bwMode="auto">
          <a:xfrm>
            <a:off x="3214692" y="2071691"/>
            <a:ext cx="2232025" cy="461665"/>
          </a:xfrm>
          <a:prstGeom prst="rect">
            <a:avLst/>
          </a:prstGeom>
          <a:noFill/>
          <a:ln w="9525">
            <a:noFill/>
            <a:miter lim="800000"/>
            <a:headEnd/>
            <a:tailEnd/>
          </a:ln>
        </p:spPr>
        <p:txBody>
          <a:bodyPr>
            <a:spAutoFit/>
          </a:bodyPr>
          <a:lstStyle/>
          <a:p>
            <a:pPr eaLnBrk="1" fontAlgn="auto" hangingPunct="1">
              <a:lnSpc>
                <a:spcPct val="160000"/>
              </a:lnSpc>
              <a:spcAft>
                <a:spcPts val="0"/>
              </a:spcAft>
              <a:defRPr/>
            </a:pPr>
            <a:r>
              <a:rPr lang="zh-CN" altLang="en-US" sz="1600" dirty="0" smtClean="0">
                <a:latin typeface="+mn-ea"/>
                <a:ea typeface="+mn-ea"/>
              </a:rPr>
              <a:t>分析能力 </a:t>
            </a:r>
          </a:p>
        </p:txBody>
      </p:sp>
      <p:sp>
        <p:nvSpPr>
          <p:cNvPr id="17" name="矩形 5"/>
          <p:cNvSpPr>
            <a:spLocks noChangeArrowheads="1"/>
          </p:cNvSpPr>
          <p:nvPr/>
        </p:nvSpPr>
        <p:spPr bwMode="auto">
          <a:xfrm>
            <a:off x="3286130" y="2786065"/>
            <a:ext cx="2232025" cy="441146"/>
          </a:xfrm>
          <a:prstGeom prst="rect">
            <a:avLst/>
          </a:prstGeom>
          <a:noFill/>
          <a:ln w="9525">
            <a:noFill/>
            <a:miter lim="800000"/>
            <a:headEnd/>
            <a:tailEnd/>
          </a:ln>
        </p:spPr>
        <p:txBody>
          <a:bodyPr>
            <a:spAutoFit/>
          </a:bodyPr>
          <a:lstStyle/>
          <a:p>
            <a:pPr fontAlgn="auto">
              <a:lnSpc>
                <a:spcPct val="150000"/>
              </a:lnSpc>
              <a:spcAft>
                <a:spcPts val="0"/>
              </a:spcAft>
              <a:defRPr/>
            </a:pPr>
            <a:r>
              <a:rPr lang="zh-CN" altLang="en-US" sz="1600" dirty="0" smtClean="0">
                <a:latin typeface="+mn-ea"/>
                <a:ea typeface="+mn-ea"/>
              </a:rPr>
              <a:t>灵活性与适应性</a:t>
            </a:r>
          </a:p>
        </p:txBody>
      </p:sp>
      <p:sp>
        <p:nvSpPr>
          <p:cNvPr id="18" name="矩形 5"/>
          <p:cNvSpPr>
            <a:spLocks noChangeArrowheads="1"/>
          </p:cNvSpPr>
          <p:nvPr/>
        </p:nvSpPr>
        <p:spPr bwMode="auto">
          <a:xfrm>
            <a:off x="3500441" y="3286132"/>
            <a:ext cx="2232025" cy="441146"/>
          </a:xfrm>
          <a:prstGeom prst="rect">
            <a:avLst/>
          </a:prstGeom>
          <a:noFill/>
          <a:ln w="9525">
            <a:noFill/>
            <a:miter lim="800000"/>
            <a:headEnd/>
            <a:tailEnd/>
          </a:ln>
        </p:spPr>
        <p:txBody>
          <a:bodyPr>
            <a:spAutoFit/>
          </a:bodyPr>
          <a:lstStyle/>
          <a:p>
            <a:pPr fontAlgn="auto">
              <a:lnSpc>
                <a:spcPct val="150000"/>
              </a:lnSpc>
              <a:spcAft>
                <a:spcPts val="0"/>
              </a:spcAft>
              <a:defRPr/>
            </a:pPr>
            <a:r>
              <a:rPr lang="zh-CN" altLang="en-US" sz="1600" dirty="0" smtClean="0">
                <a:latin typeface="+mn-ea"/>
                <a:ea typeface="+mn-ea"/>
              </a:rPr>
              <a:t>电脑技能</a:t>
            </a:r>
          </a:p>
        </p:txBody>
      </p:sp>
      <p:sp>
        <p:nvSpPr>
          <p:cNvPr id="19" name="矩形 5"/>
          <p:cNvSpPr>
            <a:spLocks noChangeArrowheads="1"/>
          </p:cNvSpPr>
          <p:nvPr/>
        </p:nvSpPr>
        <p:spPr bwMode="auto">
          <a:xfrm>
            <a:off x="3929066" y="3857635"/>
            <a:ext cx="2232025" cy="441146"/>
          </a:xfrm>
          <a:prstGeom prst="rect">
            <a:avLst/>
          </a:prstGeom>
          <a:noFill/>
          <a:ln w="9525">
            <a:noFill/>
            <a:miter lim="800000"/>
            <a:headEnd/>
            <a:tailEnd/>
          </a:ln>
        </p:spPr>
        <p:txBody>
          <a:bodyPr>
            <a:spAutoFit/>
          </a:bodyPr>
          <a:lstStyle/>
          <a:p>
            <a:pPr fontAlgn="auto">
              <a:lnSpc>
                <a:spcPct val="150000"/>
              </a:lnSpc>
              <a:spcAft>
                <a:spcPts val="0"/>
              </a:spcAft>
              <a:defRPr/>
            </a:pPr>
            <a:r>
              <a:rPr lang="zh-CN" altLang="en-US" sz="1600" dirty="0" smtClean="0">
                <a:latin typeface="+mn-ea"/>
                <a:ea typeface="+mn-ea"/>
              </a:rPr>
              <a:t>口头与书面的交流能力</a:t>
            </a:r>
            <a:endParaRPr lang="en-US" altLang="zh-CN" sz="1600" dirty="0" smtClean="0">
              <a:latin typeface="+mn-ea"/>
              <a:ea typeface="+mn-ea"/>
            </a:endParaRPr>
          </a:p>
        </p:txBody>
      </p:sp>
      <p:sp>
        <p:nvSpPr>
          <p:cNvPr id="20" name="矩形 5"/>
          <p:cNvSpPr>
            <a:spLocks noChangeArrowheads="1"/>
          </p:cNvSpPr>
          <p:nvPr/>
        </p:nvSpPr>
        <p:spPr bwMode="auto">
          <a:xfrm>
            <a:off x="4500566" y="3286132"/>
            <a:ext cx="2232025" cy="441146"/>
          </a:xfrm>
          <a:prstGeom prst="rect">
            <a:avLst/>
          </a:prstGeom>
          <a:noFill/>
          <a:ln w="9525">
            <a:noFill/>
            <a:miter lim="800000"/>
            <a:headEnd/>
            <a:tailEnd/>
          </a:ln>
        </p:spPr>
        <p:txBody>
          <a:bodyPr>
            <a:spAutoFit/>
          </a:bodyPr>
          <a:lstStyle/>
          <a:p>
            <a:pPr fontAlgn="auto">
              <a:lnSpc>
                <a:spcPct val="150000"/>
              </a:lnSpc>
              <a:spcAft>
                <a:spcPts val="0"/>
              </a:spcAft>
              <a:defRPr/>
            </a:pPr>
            <a:r>
              <a:rPr lang="zh-CN" altLang="en-US" sz="1600" dirty="0" smtClean="0">
                <a:latin typeface="+mn-ea"/>
                <a:ea typeface="+mn-ea"/>
              </a:rPr>
              <a:t>领导力</a:t>
            </a:r>
          </a:p>
        </p:txBody>
      </p:sp>
      <p:sp>
        <p:nvSpPr>
          <p:cNvPr id="21" name="矩形 5"/>
          <p:cNvSpPr>
            <a:spLocks noChangeArrowheads="1"/>
          </p:cNvSpPr>
          <p:nvPr/>
        </p:nvSpPr>
        <p:spPr bwMode="auto">
          <a:xfrm>
            <a:off x="5500698" y="3286132"/>
            <a:ext cx="2232025" cy="441146"/>
          </a:xfrm>
          <a:prstGeom prst="rect">
            <a:avLst/>
          </a:prstGeom>
          <a:noFill/>
          <a:ln w="9525">
            <a:noFill/>
            <a:miter lim="800000"/>
            <a:headEnd/>
            <a:tailEnd/>
          </a:ln>
        </p:spPr>
        <p:txBody>
          <a:bodyPr>
            <a:spAutoFit/>
          </a:bodyPr>
          <a:lstStyle/>
          <a:p>
            <a:pPr fontAlgn="auto">
              <a:lnSpc>
                <a:spcPct val="150000"/>
              </a:lnSpc>
              <a:spcAft>
                <a:spcPts val="0"/>
              </a:spcAft>
              <a:defRPr/>
            </a:pPr>
            <a:r>
              <a:rPr lang="zh-CN" altLang="en-US" sz="1600" dirty="0" smtClean="0">
                <a:latin typeface="+mn-ea"/>
                <a:ea typeface="+mn-ea"/>
              </a:rPr>
              <a:t>组织力</a:t>
            </a:r>
          </a:p>
        </p:txBody>
      </p:sp>
      <p:sp>
        <p:nvSpPr>
          <p:cNvPr id="22" name="矩形 5"/>
          <p:cNvSpPr>
            <a:spLocks noChangeArrowheads="1"/>
          </p:cNvSpPr>
          <p:nvPr/>
        </p:nvSpPr>
        <p:spPr bwMode="auto">
          <a:xfrm>
            <a:off x="6286526" y="2857504"/>
            <a:ext cx="2232025" cy="441146"/>
          </a:xfrm>
          <a:prstGeom prst="rect">
            <a:avLst/>
          </a:prstGeom>
          <a:noFill/>
          <a:ln w="9525">
            <a:noFill/>
            <a:miter lim="800000"/>
            <a:headEnd/>
            <a:tailEnd/>
          </a:ln>
        </p:spPr>
        <p:txBody>
          <a:bodyPr>
            <a:spAutoFit/>
          </a:bodyPr>
          <a:lstStyle/>
          <a:p>
            <a:pPr fontAlgn="auto">
              <a:lnSpc>
                <a:spcPct val="150000"/>
              </a:lnSpc>
              <a:spcAft>
                <a:spcPts val="0"/>
              </a:spcAft>
              <a:defRPr/>
            </a:pPr>
            <a:r>
              <a:rPr lang="zh-CN" altLang="en-US" sz="1600" dirty="0" smtClean="0">
                <a:latin typeface="+mn-ea"/>
                <a:ea typeface="+mn-ea"/>
              </a:rPr>
              <a:t>人际交往能力</a:t>
            </a:r>
            <a:endParaRPr lang="en-US" altLang="zh-CN" sz="1600" dirty="0">
              <a:latin typeface="+mn-ea"/>
              <a:ea typeface="+mn-ea"/>
            </a:endParaRPr>
          </a:p>
        </p:txBody>
      </p:sp>
      <p:sp>
        <p:nvSpPr>
          <p:cNvPr id="23" name="矩形 4"/>
          <p:cNvSpPr>
            <a:spLocks noChangeArrowheads="1"/>
          </p:cNvSpPr>
          <p:nvPr/>
        </p:nvSpPr>
        <p:spPr bwMode="auto">
          <a:xfrm>
            <a:off x="4786314" y="928678"/>
            <a:ext cx="1571636" cy="441146"/>
          </a:xfrm>
          <a:prstGeom prst="rect">
            <a:avLst/>
          </a:prstGeom>
          <a:noFill/>
          <a:ln w="9525">
            <a:noFill/>
            <a:miter lim="800000"/>
            <a:headEnd/>
            <a:tailEnd/>
          </a:ln>
        </p:spPr>
        <p:txBody>
          <a:bodyPr wrap="square">
            <a:spAutoFit/>
          </a:bodyPr>
          <a:lstStyle/>
          <a:p>
            <a:pPr marL="342900" indent="-342900">
              <a:lnSpc>
                <a:spcPct val="150000"/>
              </a:lnSpc>
              <a:spcBef>
                <a:spcPct val="20000"/>
              </a:spcBef>
            </a:pPr>
            <a:r>
              <a:rPr lang="zh-CN" altLang="en-US" sz="1600" dirty="0" smtClean="0">
                <a:latin typeface="+mn-ea"/>
                <a:ea typeface="+mn-ea"/>
              </a:rPr>
              <a:t>行为举止</a:t>
            </a:r>
            <a:endParaRPr lang="zh-CN" altLang="en-US" sz="1600" dirty="0">
              <a:latin typeface="+mn-ea"/>
              <a:ea typeface="+mn-ea"/>
            </a:endParaRPr>
          </a:p>
        </p:txBody>
      </p:sp>
      <p:sp>
        <p:nvSpPr>
          <p:cNvPr id="24" name="矩形 4"/>
          <p:cNvSpPr>
            <a:spLocks noChangeArrowheads="1"/>
          </p:cNvSpPr>
          <p:nvPr/>
        </p:nvSpPr>
        <p:spPr bwMode="auto">
          <a:xfrm>
            <a:off x="4714888" y="1357306"/>
            <a:ext cx="800219" cy="441146"/>
          </a:xfrm>
          <a:prstGeom prst="rect">
            <a:avLst/>
          </a:prstGeom>
          <a:noFill/>
          <a:ln w="9525">
            <a:noFill/>
            <a:miter lim="800000"/>
            <a:headEnd/>
            <a:tailEnd/>
          </a:ln>
        </p:spPr>
        <p:txBody>
          <a:bodyPr wrap="none">
            <a:spAutoFit/>
          </a:bodyPr>
          <a:lstStyle/>
          <a:p>
            <a:pPr marL="342900" indent="-342900">
              <a:lnSpc>
                <a:spcPct val="150000"/>
              </a:lnSpc>
              <a:spcBef>
                <a:spcPct val="20000"/>
              </a:spcBef>
            </a:pPr>
            <a:r>
              <a:rPr lang="zh-CN" altLang="en-US" sz="1600" dirty="0" smtClean="0">
                <a:latin typeface="+mn-ea"/>
                <a:ea typeface="+mn-ea"/>
              </a:rPr>
              <a:t>创造性</a:t>
            </a:r>
            <a:endParaRPr lang="zh-CN" altLang="en-US" sz="1600" dirty="0">
              <a:latin typeface="+mn-ea"/>
              <a:ea typeface="+mn-ea"/>
            </a:endParaRPr>
          </a:p>
        </p:txBody>
      </p:sp>
      <p:sp>
        <p:nvSpPr>
          <p:cNvPr id="25" name="矩形 4"/>
          <p:cNvSpPr>
            <a:spLocks noChangeArrowheads="1"/>
          </p:cNvSpPr>
          <p:nvPr/>
        </p:nvSpPr>
        <p:spPr bwMode="auto">
          <a:xfrm>
            <a:off x="5786447" y="428611"/>
            <a:ext cx="595035" cy="441146"/>
          </a:xfrm>
          <a:prstGeom prst="rect">
            <a:avLst/>
          </a:prstGeom>
          <a:noFill/>
          <a:ln w="9525">
            <a:noFill/>
            <a:miter lim="800000"/>
            <a:headEnd/>
            <a:tailEnd/>
          </a:ln>
        </p:spPr>
        <p:txBody>
          <a:bodyPr wrap="none">
            <a:spAutoFit/>
          </a:bodyPr>
          <a:lstStyle/>
          <a:p>
            <a:pPr marL="342900" indent="-342900">
              <a:lnSpc>
                <a:spcPct val="150000"/>
              </a:lnSpc>
              <a:spcBef>
                <a:spcPct val="20000"/>
              </a:spcBef>
            </a:pPr>
            <a:r>
              <a:rPr lang="zh-CN" altLang="en-US" sz="1600" dirty="0" smtClean="0">
                <a:latin typeface="+mn-ea"/>
                <a:ea typeface="+mn-ea"/>
              </a:rPr>
              <a:t>机敏</a:t>
            </a:r>
            <a:endParaRPr lang="zh-CN" altLang="en-US" sz="1600" dirty="0">
              <a:latin typeface="+mn-ea"/>
              <a:ea typeface="+mn-ea"/>
            </a:endParaRPr>
          </a:p>
        </p:txBody>
      </p:sp>
      <p:sp>
        <p:nvSpPr>
          <p:cNvPr id="26" name="矩形 4"/>
          <p:cNvSpPr>
            <a:spLocks noChangeArrowheads="1"/>
          </p:cNvSpPr>
          <p:nvPr/>
        </p:nvSpPr>
        <p:spPr bwMode="auto">
          <a:xfrm>
            <a:off x="6643704" y="3286132"/>
            <a:ext cx="800219" cy="441146"/>
          </a:xfrm>
          <a:prstGeom prst="rect">
            <a:avLst/>
          </a:prstGeom>
          <a:noFill/>
          <a:ln w="9525">
            <a:noFill/>
            <a:miter lim="800000"/>
            <a:headEnd/>
            <a:tailEnd/>
          </a:ln>
        </p:spPr>
        <p:txBody>
          <a:bodyPr wrap="none">
            <a:spAutoFit/>
          </a:bodyPr>
          <a:lstStyle/>
          <a:p>
            <a:pPr marL="342900" indent="-342900">
              <a:lnSpc>
                <a:spcPct val="150000"/>
              </a:lnSpc>
              <a:spcBef>
                <a:spcPct val="20000"/>
              </a:spcBef>
            </a:pPr>
            <a:r>
              <a:rPr lang="zh-CN" altLang="en-US" sz="1600" dirty="0" smtClean="0">
                <a:latin typeface="+mn-ea"/>
                <a:ea typeface="+mn-ea"/>
              </a:rPr>
              <a:t>幽默感</a:t>
            </a:r>
            <a:endParaRPr lang="en-US" altLang="zh-CN" sz="1600" dirty="0">
              <a:latin typeface="+mn-ea"/>
              <a:ea typeface="+mn-ea"/>
            </a:endParaRPr>
          </a:p>
        </p:txBody>
      </p:sp>
      <p:sp>
        <p:nvSpPr>
          <p:cNvPr id="27" name="矩形 4"/>
          <p:cNvSpPr>
            <a:spLocks noChangeArrowheads="1"/>
          </p:cNvSpPr>
          <p:nvPr/>
        </p:nvSpPr>
        <p:spPr bwMode="auto">
          <a:xfrm>
            <a:off x="6286520" y="3786198"/>
            <a:ext cx="1005403" cy="441146"/>
          </a:xfrm>
          <a:prstGeom prst="rect">
            <a:avLst/>
          </a:prstGeom>
          <a:noFill/>
          <a:ln w="9525">
            <a:noFill/>
            <a:miter lim="800000"/>
            <a:headEnd/>
            <a:tailEnd/>
          </a:ln>
        </p:spPr>
        <p:txBody>
          <a:bodyPr wrap="none">
            <a:spAutoFit/>
          </a:bodyPr>
          <a:lstStyle/>
          <a:p>
            <a:pPr marL="342900" indent="-342900">
              <a:lnSpc>
                <a:spcPct val="150000"/>
              </a:lnSpc>
              <a:spcBef>
                <a:spcPct val="20000"/>
              </a:spcBef>
            </a:pPr>
            <a:r>
              <a:rPr lang="zh-CN" altLang="en-US" sz="1600" dirty="0" smtClean="0">
                <a:latin typeface="+mn-ea"/>
                <a:ea typeface="+mn-ea"/>
              </a:rPr>
              <a:t>创业技能</a:t>
            </a:r>
            <a:endParaRPr lang="zh-CN" altLang="en-US" sz="1600" dirty="0">
              <a:latin typeface="+mn-ea"/>
              <a:ea typeface="+mn-ea"/>
            </a:endParaRPr>
          </a:p>
        </p:txBody>
      </p:sp>
      <p:sp>
        <p:nvSpPr>
          <p:cNvPr id="28" name="矩形 4"/>
          <p:cNvSpPr>
            <a:spLocks noChangeArrowheads="1"/>
          </p:cNvSpPr>
          <p:nvPr/>
        </p:nvSpPr>
        <p:spPr bwMode="auto">
          <a:xfrm>
            <a:off x="5214948" y="4357702"/>
            <a:ext cx="1620957" cy="441146"/>
          </a:xfrm>
          <a:prstGeom prst="rect">
            <a:avLst/>
          </a:prstGeom>
          <a:noFill/>
          <a:ln w="9525">
            <a:noFill/>
            <a:miter lim="800000"/>
            <a:headEnd/>
            <a:tailEnd/>
          </a:ln>
        </p:spPr>
        <p:txBody>
          <a:bodyPr wrap="none">
            <a:spAutoFit/>
          </a:bodyPr>
          <a:lstStyle/>
          <a:p>
            <a:pPr marL="342900" indent="-342900">
              <a:lnSpc>
                <a:spcPct val="150000"/>
              </a:lnSpc>
              <a:spcBef>
                <a:spcPct val="20000"/>
              </a:spcBef>
            </a:pPr>
            <a:r>
              <a:rPr lang="zh-CN" altLang="en-US" sz="1600" dirty="0" smtClean="0">
                <a:latin typeface="+mn-ea"/>
                <a:ea typeface="+mn-ea"/>
              </a:rPr>
              <a:t>积极性与主动性</a:t>
            </a:r>
            <a:endParaRPr lang="zh-CN" altLang="en-US" sz="1600" dirty="0">
              <a:latin typeface="+mn-ea"/>
              <a:ea typeface="+mn-ea"/>
            </a:endParaRPr>
          </a:p>
        </p:txBody>
      </p:sp>
      <p:pic>
        <p:nvPicPr>
          <p:cNvPr id="76806" name="Picture 6" descr="http://s16.sinaimg.cn/large/0024sQukzy6N0Oi7dnN1f"/>
          <p:cNvPicPr>
            <a:picLocks noChangeAspect="1" noChangeArrowheads="1"/>
          </p:cNvPicPr>
          <p:nvPr/>
        </p:nvPicPr>
        <p:blipFill>
          <a:blip r:embed="rId2" cstate="print"/>
          <a:srcRect/>
          <a:stretch>
            <a:fillRect/>
          </a:stretch>
        </p:blipFill>
        <p:spPr bwMode="auto">
          <a:xfrm>
            <a:off x="2" y="2285998"/>
            <a:ext cx="2500300" cy="28575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5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500"/>
                                        <p:tgtEl>
                                          <p:spTgt spid="1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500"/>
                                        <p:tgtEl>
                                          <p:spTgt spid="1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5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500"/>
                                        <p:tgtEl>
                                          <p:spTgt spid="15"/>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500"/>
                                        <p:tgtEl>
                                          <p:spTgt spid="10"/>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500"/>
                                        <p:tgtEl>
                                          <p:spTgt spid="1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500"/>
                                        <p:tgtEl>
                                          <p:spTgt spid="17"/>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heel(1)">
                                      <p:cBhvr>
                                        <p:cTn id="34" dur="500"/>
                                        <p:tgtEl>
                                          <p:spTgt spid="18"/>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1)">
                                      <p:cBhvr>
                                        <p:cTn id="37" dur="500"/>
                                        <p:tgtEl>
                                          <p:spTgt spid="19"/>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heel(1)">
                                      <p:cBhvr>
                                        <p:cTn id="40" dur="500"/>
                                        <p:tgtEl>
                                          <p:spTgt spid="20"/>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heel(1)">
                                      <p:cBhvr>
                                        <p:cTn id="46" dur="500"/>
                                        <p:tgtEl>
                                          <p:spTgt spid="22"/>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heel(1)">
                                      <p:cBhvr>
                                        <p:cTn id="49" dur="500"/>
                                        <p:tgtEl>
                                          <p:spTgt spid="23"/>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heel(1)">
                                      <p:cBhvr>
                                        <p:cTn id="52" dur="500"/>
                                        <p:tgtEl>
                                          <p:spTgt spid="24"/>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heel(1)">
                                      <p:cBhvr>
                                        <p:cTn id="55" dur="500"/>
                                        <p:tgtEl>
                                          <p:spTgt spid="25"/>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heel(1)">
                                      <p:cBhvr>
                                        <p:cTn id="58" dur="500"/>
                                        <p:tgtEl>
                                          <p:spTgt spid="26"/>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heel(1)">
                                      <p:cBhvr>
                                        <p:cTn id="61" dur="500"/>
                                        <p:tgtEl>
                                          <p:spTgt spid="27"/>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heel(1)">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14" grpId="0"/>
      <p:bldP spid="15" grpId="0"/>
      <p:bldP spid="10"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1"/>
          <p:cNvSpPr>
            <a:spLocks noGrp="1"/>
          </p:cNvSpPr>
          <p:nvPr>
            <p:ph type="title"/>
          </p:nvPr>
        </p:nvSpPr>
        <p:spPr/>
        <p:txBody>
          <a:bodyPr/>
          <a:lstStyle/>
          <a:p>
            <a:endParaRPr lang="zh-CN" altLang="en-US" smtClean="0"/>
          </a:p>
        </p:txBody>
      </p:sp>
      <p:sp>
        <p:nvSpPr>
          <p:cNvPr id="17410" name="内容占位符 2"/>
          <p:cNvSpPr>
            <a:spLocks noGrp="1"/>
          </p:cNvSpPr>
          <p:nvPr>
            <p:ph idx="1"/>
          </p:nvPr>
        </p:nvSpPr>
        <p:spPr/>
        <p:txBody>
          <a:bodyPr/>
          <a:lstStyle/>
          <a:p>
            <a:endParaRPr lang="zh-CN" altLang="en-US" smtClean="0"/>
          </a:p>
        </p:txBody>
      </p:sp>
      <p:sp>
        <p:nvSpPr>
          <p:cNvPr id="4" name="矩形 3"/>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7412" name="Picture 2"/>
          <p:cNvPicPr>
            <a:picLocks noChangeAspect="1" noChangeArrowheads="1"/>
          </p:cNvPicPr>
          <p:nvPr/>
        </p:nvPicPr>
        <p:blipFill>
          <a:blip r:embed="rId3" cstate="print"/>
          <a:srcRect/>
          <a:stretch>
            <a:fillRect/>
          </a:stretch>
        </p:blipFill>
        <p:spPr bwMode="auto">
          <a:xfrm>
            <a:off x="13" y="528643"/>
            <a:ext cx="4500561" cy="4614863"/>
          </a:xfrm>
          <a:prstGeom prst="rect">
            <a:avLst/>
          </a:prstGeom>
          <a:noFill/>
          <a:ln w="9525">
            <a:noFill/>
            <a:miter lim="800000"/>
            <a:headEnd/>
            <a:tailEnd/>
          </a:ln>
        </p:spPr>
      </p:pic>
      <p:sp>
        <p:nvSpPr>
          <p:cNvPr id="17413" name="TextBox 5"/>
          <p:cNvSpPr txBox="1">
            <a:spLocks noChangeArrowheads="1"/>
          </p:cNvSpPr>
          <p:nvPr/>
        </p:nvSpPr>
        <p:spPr bwMode="auto">
          <a:xfrm>
            <a:off x="6591300" y="951311"/>
            <a:ext cx="2236510" cy="1528624"/>
          </a:xfrm>
          <a:prstGeom prst="rect">
            <a:avLst/>
          </a:prstGeom>
          <a:noFill/>
          <a:ln w="9525">
            <a:noFill/>
            <a:miter lim="800000"/>
            <a:headEnd/>
            <a:tailEnd/>
          </a:ln>
        </p:spPr>
        <p:txBody>
          <a:bodyPr wrap="none">
            <a:spAutoFit/>
          </a:bodyPr>
          <a:lstStyle/>
          <a:p>
            <a:pPr>
              <a:lnSpc>
                <a:spcPct val="150000"/>
              </a:lnSpc>
            </a:pPr>
            <a:r>
              <a:rPr lang="zh-CN" altLang="en-US" sz="3200">
                <a:solidFill>
                  <a:schemeClr val="bg1"/>
                </a:solidFill>
                <a:latin typeface="微软雅黑"/>
                <a:ea typeface="微软雅黑"/>
                <a:cs typeface="微软雅黑"/>
              </a:rPr>
              <a:t>教育即生活</a:t>
            </a:r>
            <a:endParaRPr lang="en-US" altLang="zh-CN" sz="3200">
              <a:solidFill>
                <a:schemeClr val="bg1"/>
              </a:solidFill>
              <a:latin typeface="微软雅黑"/>
              <a:ea typeface="微软雅黑"/>
              <a:cs typeface="微软雅黑"/>
            </a:endParaRPr>
          </a:p>
          <a:p>
            <a:pPr>
              <a:lnSpc>
                <a:spcPct val="150000"/>
              </a:lnSpc>
            </a:pPr>
            <a:r>
              <a:rPr lang="zh-CN" altLang="en-US" sz="3200">
                <a:solidFill>
                  <a:schemeClr val="bg1"/>
                </a:solidFill>
                <a:latin typeface="微软雅黑"/>
                <a:ea typeface="微软雅黑"/>
                <a:cs typeface="微软雅黑"/>
              </a:rPr>
              <a:t>学校即社会</a:t>
            </a:r>
          </a:p>
        </p:txBody>
      </p:sp>
      <p:sp>
        <p:nvSpPr>
          <p:cNvPr id="17414" name="矩形 6"/>
          <p:cNvSpPr>
            <a:spLocks noChangeArrowheads="1"/>
          </p:cNvSpPr>
          <p:nvPr/>
        </p:nvSpPr>
        <p:spPr bwMode="auto">
          <a:xfrm>
            <a:off x="4787900" y="2578244"/>
            <a:ext cx="4040188" cy="707886"/>
          </a:xfrm>
          <a:prstGeom prst="rect">
            <a:avLst/>
          </a:prstGeom>
          <a:noFill/>
          <a:ln w="9525">
            <a:noFill/>
            <a:miter lim="800000"/>
            <a:headEnd/>
            <a:tailEnd/>
          </a:ln>
        </p:spPr>
        <p:txBody>
          <a:bodyPr>
            <a:spAutoFit/>
          </a:bodyPr>
          <a:lstStyle/>
          <a:p>
            <a:pPr algn="r"/>
            <a:r>
              <a:rPr lang="zh-CN" altLang="en-US" sz="2000">
                <a:solidFill>
                  <a:schemeClr val="bg1"/>
                </a:solidFill>
                <a:latin typeface="微软雅黑"/>
                <a:ea typeface="微软雅黑"/>
                <a:cs typeface="微软雅黑"/>
              </a:rPr>
              <a:t>约翰</a:t>
            </a:r>
            <a:r>
              <a:rPr lang="en-US" altLang="zh-CN" sz="2000">
                <a:solidFill>
                  <a:schemeClr val="bg1"/>
                </a:solidFill>
                <a:latin typeface="微软雅黑"/>
                <a:ea typeface="微软雅黑"/>
                <a:cs typeface="微软雅黑"/>
              </a:rPr>
              <a:t>·</a:t>
            </a:r>
            <a:r>
              <a:rPr lang="zh-CN" altLang="en-US" sz="2000">
                <a:solidFill>
                  <a:schemeClr val="bg1"/>
                </a:solidFill>
                <a:latin typeface="微软雅黑"/>
                <a:ea typeface="微软雅黑"/>
                <a:cs typeface="微软雅黑"/>
              </a:rPr>
              <a:t>杜威</a:t>
            </a:r>
            <a:endParaRPr lang="en-US" altLang="zh-CN" sz="2000">
              <a:solidFill>
                <a:schemeClr val="bg1"/>
              </a:solidFill>
              <a:latin typeface="微软雅黑"/>
              <a:ea typeface="微软雅黑"/>
              <a:cs typeface="微软雅黑"/>
            </a:endParaRPr>
          </a:p>
          <a:p>
            <a:pPr algn="r"/>
            <a:r>
              <a:rPr lang="zh-CN" altLang="en-US" sz="2000">
                <a:solidFill>
                  <a:schemeClr val="bg1"/>
                </a:solidFill>
                <a:latin typeface="微软雅黑"/>
                <a:ea typeface="微软雅黑"/>
                <a:cs typeface="微软雅黑"/>
              </a:rPr>
              <a:t>（</a:t>
            </a:r>
            <a:r>
              <a:rPr lang="en-US" altLang="zh-CN" sz="2000">
                <a:solidFill>
                  <a:schemeClr val="bg1"/>
                </a:solidFill>
                <a:latin typeface="微软雅黑"/>
                <a:ea typeface="微软雅黑"/>
                <a:cs typeface="微软雅黑"/>
              </a:rPr>
              <a:t>John Dewey</a:t>
            </a:r>
            <a:r>
              <a:rPr lang="zh-CN" altLang="en-US" sz="2000">
                <a:solidFill>
                  <a:schemeClr val="bg1"/>
                </a:solidFill>
                <a:latin typeface="微软雅黑"/>
                <a:ea typeface="微软雅黑"/>
                <a:cs typeface="微软雅黑"/>
              </a:rPr>
              <a:t>，</a:t>
            </a:r>
            <a:r>
              <a:rPr lang="en-US" altLang="zh-CN" sz="2000">
                <a:solidFill>
                  <a:schemeClr val="bg1"/>
                </a:solidFill>
                <a:latin typeface="微软雅黑"/>
                <a:ea typeface="微软雅黑"/>
                <a:cs typeface="微软雅黑"/>
              </a:rPr>
              <a:t>1859-1952</a:t>
            </a:r>
            <a:r>
              <a:rPr lang="zh-CN" altLang="en-US" sz="2000">
                <a:solidFill>
                  <a:schemeClr val="bg1"/>
                </a:solidFill>
                <a:latin typeface="微软雅黑"/>
                <a:ea typeface="微软雅黑"/>
                <a:cs typeface="微软雅黑"/>
              </a:rPr>
              <a:t>）</a:t>
            </a:r>
            <a:endParaRPr lang="en-US" altLang="zh-CN" sz="2000">
              <a:solidFill>
                <a:schemeClr val="bg1"/>
              </a:solidFill>
              <a:latin typeface="微软雅黑"/>
              <a:ea typeface="微软雅黑"/>
              <a:cs typeface="微软雅黑"/>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标题 1"/>
          <p:cNvSpPr>
            <a:spLocks noGrp="1"/>
          </p:cNvSpPr>
          <p:nvPr>
            <p:ph type="title"/>
          </p:nvPr>
        </p:nvSpPr>
        <p:spPr/>
        <p:txBody>
          <a:bodyPr/>
          <a:lstStyle/>
          <a:p>
            <a:pPr eaLnBrk="1" hangingPunct="1"/>
            <a:r>
              <a:rPr lang="zh-CN" altLang="en-US" sz="3200" b="1" dirty="0" smtClean="0">
                <a:latin typeface="+mn-ea"/>
                <a:ea typeface="+mn-ea"/>
              </a:rPr>
              <a:t>企业需要的能力（根据重要性排列）</a:t>
            </a:r>
          </a:p>
        </p:txBody>
      </p:sp>
      <p:sp>
        <p:nvSpPr>
          <p:cNvPr id="3" name="内容占位符 2"/>
          <p:cNvSpPr>
            <a:spLocks noGrp="1"/>
          </p:cNvSpPr>
          <p:nvPr>
            <p:ph idx="1"/>
          </p:nvPr>
        </p:nvSpPr>
        <p:spPr>
          <a:xfrm>
            <a:off x="457200" y="1200157"/>
            <a:ext cx="3106738" cy="3394075"/>
          </a:xfrm>
        </p:spPr>
        <p:txBody>
          <a:bodyPr rtlCol="0">
            <a:noAutofit/>
          </a:bodyPr>
          <a:lstStyle/>
          <a:p>
            <a:pPr eaLnBrk="1" fontAlgn="auto" hangingPunct="1">
              <a:lnSpc>
                <a:spcPct val="160000"/>
              </a:lnSpc>
              <a:spcAft>
                <a:spcPts val="0"/>
              </a:spcAft>
              <a:buNone/>
              <a:defRPr/>
            </a:pPr>
            <a:r>
              <a:rPr lang="en-US" altLang="zh-CN" sz="1800" dirty="0" smtClean="0">
                <a:latin typeface="+mn-ea"/>
              </a:rPr>
              <a:t>1. </a:t>
            </a:r>
            <a:r>
              <a:rPr lang="zh-CN" altLang="en-US" sz="1800" dirty="0" smtClean="0">
                <a:latin typeface="+mn-ea"/>
              </a:rPr>
              <a:t>口头与书面的交流能力</a:t>
            </a:r>
            <a:endParaRPr lang="en-US" altLang="zh-CN" sz="1800" dirty="0" smtClean="0">
              <a:latin typeface="+mn-ea"/>
            </a:endParaRPr>
          </a:p>
          <a:p>
            <a:pPr eaLnBrk="1" fontAlgn="auto" hangingPunct="1">
              <a:lnSpc>
                <a:spcPct val="160000"/>
              </a:lnSpc>
              <a:spcAft>
                <a:spcPts val="0"/>
              </a:spcAft>
              <a:buNone/>
              <a:defRPr/>
            </a:pPr>
            <a:r>
              <a:rPr lang="en-US" altLang="zh-CN" sz="1800" dirty="0" smtClean="0">
                <a:latin typeface="+mn-ea"/>
              </a:rPr>
              <a:t>2. </a:t>
            </a:r>
            <a:r>
              <a:rPr lang="zh-CN" altLang="en-US" sz="1800" dirty="0" smtClean="0">
                <a:latin typeface="+mn-ea"/>
              </a:rPr>
              <a:t>诚实、正直 </a:t>
            </a:r>
          </a:p>
          <a:p>
            <a:pPr eaLnBrk="1" fontAlgn="auto" hangingPunct="1">
              <a:lnSpc>
                <a:spcPct val="160000"/>
              </a:lnSpc>
              <a:spcAft>
                <a:spcPts val="0"/>
              </a:spcAft>
              <a:buNone/>
              <a:defRPr/>
            </a:pPr>
            <a:r>
              <a:rPr lang="en-US" altLang="zh-CN" sz="1800" dirty="0" smtClean="0">
                <a:latin typeface="+mn-ea"/>
              </a:rPr>
              <a:t>3. </a:t>
            </a:r>
            <a:r>
              <a:rPr lang="zh-CN" altLang="en-US" sz="1800" dirty="0" smtClean="0">
                <a:latin typeface="+mn-ea"/>
              </a:rPr>
              <a:t>人际交往能力</a:t>
            </a:r>
            <a:endParaRPr lang="en-US" altLang="zh-CN" sz="1800" dirty="0" smtClean="0">
              <a:latin typeface="+mn-ea"/>
            </a:endParaRPr>
          </a:p>
          <a:p>
            <a:pPr eaLnBrk="1" fontAlgn="auto" hangingPunct="1">
              <a:lnSpc>
                <a:spcPct val="160000"/>
              </a:lnSpc>
              <a:spcAft>
                <a:spcPts val="0"/>
              </a:spcAft>
              <a:buNone/>
              <a:defRPr/>
            </a:pPr>
            <a:r>
              <a:rPr lang="en-US" altLang="zh-CN" sz="1800" dirty="0" smtClean="0">
                <a:latin typeface="+mn-ea"/>
              </a:rPr>
              <a:t>4. </a:t>
            </a:r>
            <a:r>
              <a:rPr lang="zh-CN" altLang="en-US" sz="1800" dirty="0" smtClean="0">
                <a:latin typeface="+mn-ea"/>
              </a:rPr>
              <a:t>积极性与主动性</a:t>
            </a:r>
          </a:p>
          <a:p>
            <a:pPr eaLnBrk="1" fontAlgn="auto" hangingPunct="1">
              <a:lnSpc>
                <a:spcPct val="160000"/>
              </a:lnSpc>
              <a:spcAft>
                <a:spcPts val="0"/>
              </a:spcAft>
              <a:buNone/>
              <a:defRPr/>
            </a:pPr>
            <a:r>
              <a:rPr lang="en-US" altLang="zh-CN" sz="1800" dirty="0" smtClean="0">
                <a:latin typeface="+mn-ea"/>
              </a:rPr>
              <a:t>5. </a:t>
            </a:r>
            <a:r>
              <a:rPr lang="zh-CN" altLang="en-US" sz="1800" dirty="0" smtClean="0">
                <a:latin typeface="+mn-ea"/>
              </a:rPr>
              <a:t>强烈的职业道德</a:t>
            </a:r>
          </a:p>
          <a:p>
            <a:pPr eaLnBrk="1" fontAlgn="auto" hangingPunct="1">
              <a:lnSpc>
                <a:spcPct val="160000"/>
              </a:lnSpc>
              <a:spcAft>
                <a:spcPts val="0"/>
              </a:spcAft>
              <a:buNone/>
              <a:defRPr/>
            </a:pPr>
            <a:r>
              <a:rPr lang="en-US" altLang="zh-CN" sz="1800" dirty="0" smtClean="0">
                <a:latin typeface="+mn-ea"/>
              </a:rPr>
              <a:t>6. </a:t>
            </a:r>
            <a:r>
              <a:rPr lang="zh-CN" altLang="en-US" sz="1800" dirty="0" smtClean="0">
                <a:latin typeface="+mn-ea"/>
              </a:rPr>
              <a:t>团队工作技能</a:t>
            </a:r>
            <a:endParaRPr lang="en-US" altLang="zh-CN" sz="1800" dirty="0" smtClean="0">
              <a:latin typeface="+mn-ea"/>
            </a:endParaRPr>
          </a:p>
          <a:p>
            <a:pPr eaLnBrk="1" fontAlgn="auto" hangingPunct="1">
              <a:lnSpc>
                <a:spcPct val="160000"/>
              </a:lnSpc>
              <a:spcAft>
                <a:spcPts val="0"/>
              </a:spcAft>
              <a:buNone/>
              <a:defRPr/>
            </a:pPr>
            <a:r>
              <a:rPr lang="en-US" altLang="zh-CN" sz="1800" dirty="0" smtClean="0">
                <a:latin typeface="+mn-ea"/>
              </a:rPr>
              <a:t>7. </a:t>
            </a:r>
            <a:r>
              <a:rPr lang="zh-CN" altLang="en-US" sz="1800" dirty="0" smtClean="0">
                <a:latin typeface="+mn-ea"/>
              </a:rPr>
              <a:t>分析能力 </a:t>
            </a:r>
          </a:p>
        </p:txBody>
      </p:sp>
      <p:sp>
        <p:nvSpPr>
          <p:cNvPr id="33795" name="内容占位符 2"/>
          <p:cNvSpPr txBox="1">
            <a:spLocks/>
          </p:cNvSpPr>
          <p:nvPr/>
        </p:nvSpPr>
        <p:spPr bwMode="auto">
          <a:xfrm>
            <a:off x="3481389" y="1200157"/>
            <a:ext cx="2674937" cy="3394075"/>
          </a:xfrm>
          <a:prstGeom prst="rect">
            <a:avLst/>
          </a:prstGeom>
          <a:noFill/>
          <a:ln w="9525">
            <a:noFill/>
            <a:miter lim="800000"/>
            <a:headEnd/>
            <a:tailEnd/>
          </a:ln>
        </p:spPr>
        <p:txBody>
          <a:bodyPr/>
          <a:lstStyle/>
          <a:p>
            <a:pPr marL="342900" indent="-342900">
              <a:lnSpc>
                <a:spcPct val="150000"/>
              </a:lnSpc>
              <a:spcBef>
                <a:spcPct val="20000"/>
              </a:spcBef>
            </a:pPr>
            <a:r>
              <a:rPr lang="en-US" altLang="zh-CN" dirty="0">
                <a:latin typeface="+mn-ea"/>
                <a:ea typeface="+mn-ea"/>
              </a:rPr>
              <a:t>8. </a:t>
            </a:r>
            <a:r>
              <a:rPr lang="zh-CN" altLang="en-US" dirty="0">
                <a:latin typeface="+mn-ea"/>
                <a:ea typeface="+mn-ea"/>
              </a:rPr>
              <a:t>灵活性与适应性</a:t>
            </a:r>
          </a:p>
          <a:p>
            <a:pPr marL="342900" indent="-342900">
              <a:lnSpc>
                <a:spcPct val="150000"/>
              </a:lnSpc>
              <a:spcBef>
                <a:spcPct val="20000"/>
              </a:spcBef>
            </a:pPr>
            <a:r>
              <a:rPr lang="en-US" altLang="zh-CN" dirty="0">
                <a:latin typeface="+mn-ea"/>
                <a:ea typeface="+mn-ea"/>
              </a:rPr>
              <a:t>9. </a:t>
            </a:r>
            <a:r>
              <a:rPr lang="zh-CN" altLang="en-US" dirty="0">
                <a:latin typeface="+mn-ea"/>
                <a:ea typeface="+mn-ea"/>
              </a:rPr>
              <a:t>电脑技能</a:t>
            </a:r>
          </a:p>
          <a:p>
            <a:pPr marL="342900" indent="-342900">
              <a:lnSpc>
                <a:spcPct val="150000"/>
              </a:lnSpc>
              <a:spcBef>
                <a:spcPct val="20000"/>
              </a:spcBef>
            </a:pPr>
            <a:r>
              <a:rPr lang="en-US" altLang="zh-CN" dirty="0">
                <a:latin typeface="+mn-ea"/>
                <a:ea typeface="+mn-ea"/>
              </a:rPr>
              <a:t>10.</a:t>
            </a:r>
            <a:r>
              <a:rPr lang="zh-CN" altLang="en-US" dirty="0">
                <a:latin typeface="+mn-ea"/>
                <a:ea typeface="+mn-ea"/>
              </a:rPr>
              <a:t>注意细节</a:t>
            </a:r>
          </a:p>
          <a:p>
            <a:pPr marL="342900" indent="-342900">
              <a:lnSpc>
                <a:spcPct val="150000"/>
              </a:lnSpc>
              <a:spcBef>
                <a:spcPct val="20000"/>
              </a:spcBef>
            </a:pPr>
            <a:r>
              <a:rPr lang="en-US" altLang="zh-CN" dirty="0">
                <a:latin typeface="+mn-ea"/>
                <a:ea typeface="+mn-ea"/>
              </a:rPr>
              <a:t>11. </a:t>
            </a:r>
            <a:r>
              <a:rPr lang="zh-CN" altLang="en-US" dirty="0">
                <a:latin typeface="+mn-ea"/>
                <a:ea typeface="+mn-ea"/>
              </a:rPr>
              <a:t>领导力</a:t>
            </a:r>
          </a:p>
          <a:p>
            <a:pPr marL="342900" indent="-342900">
              <a:lnSpc>
                <a:spcPct val="150000"/>
              </a:lnSpc>
              <a:spcBef>
                <a:spcPct val="20000"/>
              </a:spcBef>
            </a:pPr>
            <a:r>
              <a:rPr lang="en-US" altLang="zh-CN" dirty="0">
                <a:latin typeface="+mn-ea"/>
                <a:ea typeface="+mn-ea"/>
              </a:rPr>
              <a:t>12. </a:t>
            </a:r>
            <a:r>
              <a:rPr lang="zh-CN" altLang="en-US" dirty="0">
                <a:latin typeface="+mn-ea"/>
                <a:ea typeface="+mn-ea"/>
              </a:rPr>
              <a:t>组织力</a:t>
            </a:r>
          </a:p>
          <a:p>
            <a:pPr marL="342900" indent="-342900">
              <a:lnSpc>
                <a:spcPct val="150000"/>
              </a:lnSpc>
              <a:spcBef>
                <a:spcPct val="20000"/>
              </a:spcBef>
            </a:pPr>
            <a:r>
              <a:rPr lang="en-US" altLang="zh-CN" dirty="0">
                <a:latin typeface="+mn-ea"/>
                <a:ea typeface="+mn-ea"/>
              </a:rPr>
              <a:t>13. </a:t>
            </a:r>
            <a:r>
              <a:rPr lang="zh-CN" altLang="en-US" dirty="0">
                <a:latin typeface="+mn-ea"/>
                <a:ea typeface="+mn-ea"/>
              </a:rPr>
              <a:t>自信度</a:t>
            </a:r>
          </a:p>
          <a:p>
            <a:pPr marL="342900" indent="-342900">
              <a:lnSpc>
                <a:spcPct val="150000"/>
              </a:lnSpc>
              <a:spcBef>
                <a:spcPct val="20000"/>
              </a:spcBef>
            </a:pPr>
            <a:r>
              <a:rPr lang="en-US" altLang="zh-CN" dirty="0">
                <a:latin typeface="+mn-ea"/>
                <a:ea typeface="+mn-ea"/>
              </a:rPr>
              <a:t>14. </a:t>
            </a:r>
            <a:r>
              <a:rPr lang="zh-CN" altLang="en-US" dirty="0">
                <a:latin typeface="+mn-ea"/>
                <a:ea typeface="+mn-ea"/>
              </a:rPr>
              <a:t>外向性格</a:t>
            </a:r>
          </a:p>
        </p:txBody>
      </p:sp>
      <p:sp>
        <p:nvSpPr>
          <p:cNvPr id="33796" name="内容占位符 2"/>
          <p:cNvSpPr txBox="1">
            <a:spLocks/>
          </p:cNvSpPr>
          <p:nvPr/>
        </p:nvSpPr>
        <p:spPr bwMode="auto">
          <a:xfrm>
            <a:off x="6073789" y="1200157"/>
            <a:ext cx="2601913" cy="3394075"/>
          </a:xfrm>
          <a:prstGeom prst="rect">
            <a:avLst/>
          </a:prstGeom>
          <a:noFill/>
          <a:ln w="9525">
            <a:noFill/>
            <a:miter lim="800000"/>
            <a:headEnd/>
            <a:tailEnd/>
          </a:ln>
        </p:spPr>
        <p:txBody>
          <a:bodyPr/>
          <a:lstStyle/>
          <a:p>
            <a:pPr marL="342900" indent="-342900">
              <a:lnSpc>
                <a:spcPct val="150000"/>
              </a:lnSpc>
              <a:spcBef>
                <a:spcPct val="20000"/>
              </a:spcBef>
            </a:pPr>
            <a:r>
              <a:rPr lang="en-US" altLang="zh-CN" dirty="0">
                <a:latin typeface="+mn-ea"/>
                <a:ea typeface="+mn-ea"/>
              </a:rPr>
              <a:t>15. </a:t>
            </a:r>
            <a:r>
              <a:rPr lang="zh-CN" altLang="en-US" dirty="0">
                <a:latin typeface="+mn-ea"/>
                <a:ea typeface="+mn-ea"/>
              </a:rPr>
              <a:t>机敏</a:t>
            </a:r>
          </a:p>
          <a:p>
            <a:pPr marL="342900" indent="-342900">
              <a:lnSpc>
                <a:spcPct val="150000"/>
              </a:lnSpc>
              <a:spcBef>
                <a:spcPct val="20000"/>
              </a:spcBef>
            </a:pPr>
            <a:r>
              <a:rPr lang="en-US" altLang="zh-CN" dirty="0">
                <a:latin typeface="+mn-ea"/>
                <a:ea typeface="+mn-ea"/>
              </a:rPr>
              <a:t>16. </a:t>
            </a:r>
            <a:r>
              <a:rPr lang="zh-CN" altLang="en-US" dirty="0">
                <a:latin typeface="+mn-ea"/>
                <a:ea typeface="+mn-ea"/>
              </a:rPr>
              <a:t>行为举止</a:t>
            </a:r>
          </a:p>
          <a:p>
            <a:pPr marL="342900" indent="-342900">
              <a:lnSpc>
                <a:spcPct val="150000"/>
              </a:lnSpc>
              <a:spcBef>
                <a:spcPct val="20000"/>
              </a:spcBef>
            </a:pPr>
            <a:r>
              <a:rPr lang="en-US" altLang="zh-CN" dirty="0">
                <a:latin typeface="+mn-ea"/>
                <a:ea typeface="+mn-ea"/>
              </a:rPr>
              <a:t>17. </a:t>
            </a:r>
            <a:r>
              <a:rPr lang="zh-CN" altLang="en-US" dirty="0">
                <a:latin typeface="+mn-ea"/>
                <a:ea typeface="+mn-ea"/>
              </a:rPr>
              <a:t>创造性</a:t>
            </a:r>
          </a:p>
          <a:p>
            <a:pPr marL="342900" indent="-342900">
              <a:lnSpc>
                <a:spcPct val="150000"/>
              </a:lnSpc>
              <a:spcBef>
                <a:spcPct val="20000"/>
              </a:spcBef>
            </a:pPr>
            <a:r>
              <a:rPr lang="en-US" altLang="zh-CN" dirty="0">
                <a:latin typeface="+mn-ea"/>
                <a:ea typeface="+mn-ea"/>
              </a:rPr>
              <a:t>18. </a:t>
            </a:r>
            <a:r>
              <a:rPr lang="zh-CN" altLang="en-US" dirty="0">
                <a:latin typeface="+mn-ea"/>
                <a:ea typeface="+mn-ea"/>
              </a:rPr>
              <a:t>平均学分绩点</a:t>
            </a:r>
            <a:endParaRPr lang="en-US" altLang="zh-CN" dirty="0">
              <a:latin typeface="+mn-ea"/>
              <a:ea typeface="+mn-ea"/>
            </a:endParaRPr>
          </a:p>
          <a:p>
            <a:pPr marL="342900" indent="-342900">
              <a:lnSpc>
                <a:spcPct val="150000"/>
              </a:lnSpc>
              <a:spcBef>
                <a:spcPct val="20000"/>
              </a:spcBef>
            </a:pPr>
            <a:r>
              <a:rPr lang="en-US" altLang="zh-CN" dirty="0">
                <a:latin typeface="+mn-ea"/>
                <a:ea typeface="+mn-ea"/>
              </a:rPr>
              <a:t>19. </a:t>
            </a:r>
            <a:r>
              <a:rPr lang="zh-CN" altLang="en-US" dirty="0">
                <a:latin typeface="+mn-ea"/>
                <a:ea typeface="+mn-ea"/>
              </a:rPr>
              <a:t>创业技能</a:t>
            </a:r>
          </a:p>
          <a:p>
            <a:pPr marL="342900" indent="-342900">
              <a:lnSpc>
                <a:spcPct val="150000"/>
              </a:lnSpc>
              <a:spcBef>
                <a:spcPct val="20000"/>
              </a:spcBef>
            </a:pPr>
            <a:r>
              <a:rPr lang="en-US" altLang="zh-CN" dirty="0">
                <a:latin typeface="+mn-ea"/>
                <a:ea typeface="+mn-ea"/>
              </a:rPr>
              <a:t>20. </a:t>
            </a:r>
            <a:r>
              <a:rPr lang="zh-CN" altLang="en-US" dirty="0">
                <a:latin typeface="+mn-ea"/>
                <a:ea typeface="+mn-ea"/>
              </a:rPr>
              <a:t>幽默感</a:t>
            </a:r>
          </a:p>
        </p:txBody>
      </p:sp>
      <p:cxnSp>
        <p:nvCxnSpPr>
          <p:cNvPr id="6" name="Straight Connector 5"/>
          <p:cNvCxnSpPr/>
          <p:nvPr/>
        </p:nvCxnSpPr>
        <p:spPr>
          <a:xfrm>
            <a:off x="928662" y="1142990"/>
            <a:ext cx="70104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3071816" y="214303"/>
            <a:ext cx="5572125" cy="4800617"/>
          </a:xfrm>
          <a:prstGeom prst="ellipse">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zh-CN" dirty="0"/>
              <a:t>国际动漫</a:t>
            </a:r>
            <a:endParaRPr lang="zh-CN" altLang="en-US" dirty="0">
              <a:solidFill>
                <a:schemeClr val="tx1"/>
              </a:solidFill>
              <a:latin typeface="+mn-ea"/>
            </a:endParaRPr>
          </a:p>
        </p:txBody>
      </p:sp>
      <p:sp>
        <p:nvSpPr>
          <p:cNvPr id="8" name="椭圆 7"/>
          <p:cNvSpPr/>
          <p:nvPr/>
        </p:nvSpPr>
        <p:spPr>
          <a:xfrm>
            <a:off x="5037143" y="2000246"/>
            <a:ext cx="1392249" cy="1214442"/>
          </a:xfrm>
          <a:prstGeom prst="ellipse">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zh-CN" altLang="en-US" b="1" dirty="0" smtClean="0">
                <a:solidFill>
                  <a:schemeClr val="tx1"/>
                </a:solidFill>
                <a:latin typeface="+mn-ea"/>
              </a:rPr>
              <a:t>校本课程种类</a:t>
            </a:r>
            <a:endParaRPr lang="zh-CN" altLang="en-US" b="1" dirty="0">
              <a:solidFill>
                <a:schemeClr val="tx1"/>
              </a:solidFill>
              <a:latin typeface="+mn-ea"/>
            </a:endParaRPr>
          </a:p>
        </p:txBody>
      </p:sp>
      <p:sp>
        <p:nvSpPr>
          <p:cNvPr id="13316" name="标题 1"/>
          <p:cNvSpPr>
            <a:spLocks noGrp="1"/>
          </p:cNvSpPr>
          <p:nvPr>
            <p:ph type="title"/>
          </p:nvPr>
        </p:nvSpPr>
        <p:spPr>
          <a:xfrm>
            <a:off x="0" y="285734"/>
            <a:ext cx="3643312" cy="857250"/>
          </a:xfrm>
        </p:spPr>
        <p:txBody>
          <a:bodyPr/>
          <a:lstStyle/>
          <a:p>
            <a:pPr algn="l" eaLnBrk="1" hangingPunct="1"/>
            <a:r>
              <a:rPr lang="zh-CN" altLang="en-US" sz="3200" b="1" dirty="0" smtClean="0">
                <a:latin typeface="+mn-ea"/>
                <a:ea typeface="+mn-ea"/>
              </a:rPr>
              <a:t>国内校本课程种类</a:t>
            </a:r>
          </a:p>
        </p:txBody>
      </p:sp>
      <p:sp>
        <p:nvSpPr>
          <p:cNvPr id="16" name="矩形 5"/>
          <p:cNvSpPr>
            <a:spLocks noChangeArrowheads="1"/>
          </p:cNvSpPr>
          <p:nvPr/>
        </p:nvSpPr>
        <p:spPr bwMode="auto">
          <a:xfrm>
            <a:off x="3214692" y="2071691"/>
            <a:ext cx="2232025" cy="461665"/>
          </a:xfrm>
          <a:prstGeom prst="rect">
            <a:avLst/>
          </a:prstGeom>
          <a:noFill/>
          <a:ln w="9525">
            <a:noFill/>
            <a:miter lim="800000"/>
            <a:headEnd/>
            <a:tailEnd/>
          </a:ln>
        </p:spPr>
        <p:txBody>
          <a:bodyPr>
            <a:spAutoFit/>
          </a:bodyPr>
          <a:lstStyle/>
          <a:p>
            <a:pPr eaLnBrk="1" fontAlgn="auto" hangingPunct="1">
              <a:lnSpc>
                <a:spcPct val="160000"/>
              </a:lnSpc>
              <a:spcAft>
                <a:spcPts val="0"/>
              </a:spcAft>
              <a:defRPr/>
            </a:pPr>
            <a:r>
              <a:rPr lang="zh-CN" altLang="en-US" sz="1600" dirty="0" smtClean="0">
                <a:latin typeface="+mn-ea"/>
                <a:ea typeface="+mn-ea"/>
              </a:rPr>
              <a:t> </a:t>
            </a:r>
          </a:p>
        </p:txBody>
      </p:sp>
      <p:sp>
        <p:nvSpPr>
          <p:cNvPr id="17" name="矩形 5"/>
          <p:cNvSpPr>
            <a:spLocks noChangeArrowheads="1"/>
          </p:cNvSpPr>
          <p:nvPr/>
        </p:nvSpPr>
        <p:spPr bwMode="auto">
          <a:xfrm>
            <a:off x="3286130" y="2786065"/>
            <a:ext cx="2232025" cy="484748"/>
          </a:xfrm>
          <a:prstGeom prst="rect">
            <a:avLst/>
          </a:prstGeom>
          <a:noFill/>
          <a:ln w="9525">
            <a:noFill/>
            <a:miter lim="800000"/>
            <a:headEnd/>
            <a:tailEnd/>
          </a:ln>
        </p:spPr>
        <p:txBody>
          <a:bodyPr>
            <a:spAutoFit/>
          </a:bodyPr>
          <a:lstStyle/>
          <a:p>
            <a:pPr fontAlgn="auto">
              <a:lnSpc>
                <a:spcPct val="150000"/>
              </a:lnSpc>
              <a:spcAft>
                <a:spcPts val="0"/>
              </a:spcAft>
              <a:defRPr/>
            </a:pPr>
            <a:r>
              <a:rPr lang="zh-CN" altLang="en-US" dirty="0" smtClean="0">
                <a:latin typeface="+mn-ea"/>
                <a:ea typeface="+mn-ea"/>
              </a:rPr>
              <a:t>射箭</a:t>
            </a:r>
          </a:p>
        </p:txBody>
      </p:sp>
      <p:sp>
        <p:nvSpPr>
          <p:cNvPr id="18" name="矩形 5"/>
          <p:cNvSpPr>
            <a:spLocks noChangeArrowheads="1"/>
          </p:cNvSpPr>
          <p:nvPr/>
        </p:nvSpPr>
        <p:spPr bwMode="auto">
          <a:xfrm>
            <a:off x="3500441" y="3286132"/>
            <a:ext cx="2232025" cy="484748"/>
          </a:xfrm>
          <a:prstGeom prst="rect">
            <a:avLst/>
          </a:prstGeom>
          <a:noFill/>
          <a:ln w="9525">
            <a:noFill/>
            <a:miter lim="800000"/>
            <a:headEnd/>
            <a:tailEnd/>
          </a:ln>
        </p:spPr>
        <p:txBody>
          <a:bodyPr>
            <a:spAutoFit/>
          </a:bodyPr>
          <a:lstStyle/>
          <a:p>
            <a:pPr fontAlgn="auto">
              <a:lnSpc>
                <a:spcPct val="150000"/>
              </a:lnSpc>
              <a:spcAft>
                <a:spcPts val="0"/>
              </a:spcAft>
              <a:defRPr/>
            </a:pPr>
            <a:r>
              <a:rPr lang="zh-CN" altLang="en-US" dirty="0" smtClean="0">
                <a:latin typeface="+mn-ea"/>
                <a:ea typeface="+mn-ea"/>
              </a:rPr>
              <a:t>国际象棋</a:t>
            </a:r>
          </a:p>
        </p:txBody>
      </p:sp>
      <p:sp>
        <p:nvSpPr>
          <p:cNvPr id="19" name="矩形 5"/>
          <p:cNvSpPr>
            <a:spLocks noChangeArrowheads="1"/>
          </p:cNvSpPr>
          <p:nvPr/>
        </p:nvSpPr>
        <p:spPr bwMode="auto">
          <a:xfrm>
            <a:off x="3929066" y="3857635"/>
            <a:ext cx="2232025" cy="484748"/>
          </a:xfrm>
          <a:prstGeom prst="rect">
            <a:avLst/>
          </a:prstGeom>
          <a:noFill/>
          <a:ln w="9525">
            <a:noFill/>
            <a:miter lim="800000"/>
            <a:headEnd/>
            <a:tailEnd/>
          </a:ln>
        </p:spPr>
        <p:txBody>
          <a:bodyPr>
            <a:spAutoFit/>
          </a:bodyPr>
          <a:lstStyle/>
          <a:p>
            <a:pPr fontAlgn="auto">
              <a:lnSpc>
                <a:spcPct val="150000"/>
              </a:lnSpc>
              <a:spcAft>
                <a:spcPts val="0"/>
              </a:spcAft>
              <a:defRPr/>
            </a:pPr>
            <a:r>
              <a:rPr lang="zh-CN" altLang="en-US" dirty="0" smtClean="0">
                <a:latin typeface="+mn-ea"/>
                <a:ea typeface="+mn-ea"/>
              </a:rPr>
              <a:t>软笔书法</a:t>
            </a:r>
            <a:endParaRPr lang="en-US" altLang="zh-CN" dirty="0" smtClean="0">
              <a:latin typeface="+mn-ea"/>
              <a:ea typeface="+mn-ea"/>
            </a:endParaRPr>
          </a:p>
        </p:txBody>
      </p:sp>
      <p:sp>
        <p:nvSpPr>
          <p:cNvPr id="20" name="矩形 5"/>
          <p:cNvSpPr>
            <a:spLocks noChangeArrowheads="1"/>
          </p:cNvSpPr>
          <p:nvPr/>
        </p:nvSpPr>
        <p:spPr bwMode="auto">
          <a:xfrm>
            <a:off x="4788024" y="3291830"/>
            <a:ext cx="2232025" cy="484748"/>
          </a:xfrm>
          <a:prstGeom prst="rect">
            <a:avLst/>
          </a:prstGeom>
          <a:noFill/>
          <a:ln w="9525">
            <a:noFill/>
            <a:miter lim="800000"/>
            <a:headEnd/>
            <a:tailEnd/>
          </a:ln>
        </p:spPr>
        <p:txBody>
          <a:bodyPr>
            <a:spAutoFit/>
          </a:bodyPr>
          <a:lstStyle/>
          <a:p>
            <a:pPr fontAlgn="auto">
              <a:lnSpc>
                <a:spcPct val="150000"/>
              </a:lnSpc>
              <a:spcAft>
                <a:spcPts val="0"/>
              </a:spcAft>
              <a:defRPr/>
            </a:pPr>
            <a:r>
              <a:rPr lang="zh-CN" altLang="en-US" dirty="0" smtClean="0">
                <a:latin typeface="+mn-ea"/>
                <a:ea typeface="+mn-ea"/>
              </a:rPr>
              <a:t>陶艺</a:t>
            </a:r>
          </a:p>
        </p:txBody>
      </p:sp>
      <p:sp>
        <p:nvSpPr>
          <p:cNvPr id="22" name="矩形 5"/>
          <p:cNvSpPr>
            <a:spLocks noChangeArrowheads="1"/>
          </p:cNvSpPr>
          <p:nvPr/>
        </p:nvSpPr>
        <p:spPr bwMode="auto">
          <a:xfrm>
            <a:off x="6911975" y="2715766"/>
            <a:ext cx="2232025" cy="484748"/>
          </a:xfrm>
          <a:prstGeom prst="rect">
            <a:avLst/>
          </a:prstGeom>
          <a:noFill/>
          <a:ln w="9525">
            <a:noFill/>
            <a:miter lim="800000"/>
            <a:headEnd/>
            <a:tailEnd/>
          </a:ln>
        </p:spPr>
        <p:txBody>
          <a:bodyPr>
            <a:spAutoFit/>
          </a:bodyPr>
          <a:lstStyle/>
          <a:p>
            <a:pPr fontAlgn="auto">
              <a:lnSpc>
                <a:spcPct val="150000"/>
              </a:lnSpc>
              <a:spcAft>
                <a:spcPts val="0"/>
              </a:spcAft>
              <a:defRPr/>
            </a:pPr>
            <a:r>
              <a:rPr lang="zh-CN" altLang="en-US" dirty="0" smtClean="0">
                <a:latin typeface="+mn-ea"/>
                <a:ea typeface="+mn-ea"/>
              </a:rPr>
              <a:t>裁缝课</a:t>
            </a:r>
            <a:endParaRPr lang="en-US" altLang="zh-CN" dirty="0">
              <a:latin typeface="+mn-ea"/>
              <a:ea typeface="+mn-ea"/>
            </a:endParaRPr>
          </a:p>
        </p:txBody>
      </p:sp>
      <p:sp>
        <p:nvSpPr>
          <p:cNvPr id="26" name="矩形 4"/>
          <p:cNvSpPr>
            <a:spLocks noChangeArrowheads="1"/>
          </p:cNvSpPr>
          <p:nvPr/>
        </p:nvSpPr>
        <p:spPr bwMode="auto">
          <a:xfrm>
            <a:off x="6588224" y="3291830"/>
            <a:ext cx="1107996" cy="484748"/>
          </a:xfrm>
          <a:prstGeom prst="rect">
            <a:avLst/>
          </a:prstGeom>
          <a:noFill/>
          <a:ln w="9525">
            <a:noFill/>
            <a:miter lim="800000"/>
            <a:headEnd/>
            <a:tailEnd/>
          </a:ln>
        </p:spPr>
        <p:txBody>
          <a:bodyPr wrap="none">
            <a:spAutoFit/>
          </a:bodyPr>
          <a:lstStyle/>
          <a:p>
            <a:pPr marL="342900" indent="-342900">
              <a:lnSpc>
                <a:spcPct val="150000"/>
              </a:lnSpc>
              <a:spcBef>
                <a:spcPct val="20000"/>
              </a:spcBef>
            </a:pPr>
            <a:r>
              <a:rPr lang="zh-CN" altLang="en-US" dirty="0" smtClean="0">
                <a:latin typeface="+mn-ea"/>
                <a:ea typeface="+mn-ea"/>
              </a:rPr>
              <a:t>机器人课</a:t>
            </a:r>
            <a:endParaRPr lang="en-US" altLang="zh-CN" dirty="0">
              <a:latin typeface="+mn-ea"/>
              <a:ea typeface="+mn-ea"/>
            </a:endParaRPr>
          </a:p>
        </p:txBody>
      </p:sp>
      <p:sp>
        <p:nvSpPr>
          <p:cNvPr id="27" name="矩形 4"/>
          <p:cNvSpPr>
            <a:spLocks noChangeArrowheads="1"/>
          </p:cNvSpPr>
          <p:nvPr/>
        </p:nvSpPr>
        <p:spPr bwMode="auto">
          <a:xfrm>
            <a:off x="6156176" y="3867894"/>
            <a:ext cx="877163" cy="484748"/>
          </a:xfrm>
          <a:prstGeom prst="rect">
            <a:avLst/>
          </a:prstGeom>
          <a:noFill/>
          <a:ln w="9525">
            <a:noFill/>
            <a:miter lim="800000"/>
            <a:headEnd/>
            <a:tailEnd/>
          </a:ln>
        </p:spPr>
        <p:txBody>
          <a:bodyPr wrap="none">
            <a:spAutoFit/>
          </a:bodyPr>
          <a:lstStyle/>
          <a:p>
            <a:pPr marL="342900" indent="-342900">
              <a:lnSpc>
                <a:spcPct val="150000"/>
              </a:lnSpc>
              <a:spcBef>
                <a:spcPct val="20000"/>
              </a:spcBef>
            </a:pPr>
            <a:r>
              <a:rPr lang="zh-CN" altLang="en-US" dirty="0" smtClean="0">
                <a:latin typeface="+mn-ea"/>
                <a:ea typeface="+mn-ea"/>
              </a:rPr>
              <a:t>国画课</a:t>
            </a:r>
            <a:endParaRPr lang="zh-CN" altLang="en-US" dirty="0">
              <a:latin typeface="+mn-ea"/>
              <a:ea typeface="+mn-ea"/>
            </a:endParaRPr>
          </a:p>
        </p:txBody>
      </p:sp>
      <p:sp>
        <p:nvSpPr>
          <p:cNvPr id="28" name="矩形 4"/>
          <p:cNvSpPr>
            <a:spLocks noChangeArrowheads="1"/>
          </p:cNvSpPr>
          <p:nvPr/>
        </p:nvSpPr>
        <p:spPr bwMode="auto">
          <a:xfrm>
            <a:off x="5220072" y="4227934"/>
            <a:ext cx="877163" cy="484748"/>
          </a:xfrm>
          <a:prstGeom prst="rect">
            <a:avLst/>
          </a:prstGeom>
          <a:noFill/>
          <a:ln w="9525">
            <a:noFill/>
            <a:miter lim="800000"/>
            <a:headEnd/>
            <a:tailEnd/>
          </a:ln>
        </p:spPr>
        <p:txBody>
          <a:bodyPr wrap="none">
            <a:spAutoFit/>
          </a:bodyPr>
          <a:lstStyle/>
          <a:p>
            <a:pPr marL="342900" indent="-342900">
              <a:lnSpc>
                <a:spcPct val="150000"/>
              </a:lnSpc>
              <a:spcBef>
                <a:spcPct val="20000"/>
              </a:spcBef>
            </a:pPr>
            <a:r>
              <a:rPr lang="zh-CN" altLang="en-US" dirty="0" smtClean="0">
                <a:latin typeface="+mn-ea"/>
                <a:ea typeface="+mn-ea"/>
              </a:rPr>
              <a:t>游泳课</a:t>
            </a:r>
            <a:endParaRPr lang="zh-CN" altLang="en-US" dirty="0">
              <a:latin typeface="+mn-ea"/>
              <a:ea typeface="+mn-ea"/>
            </a:endParaRPr>
          </a:p>
        </p:txBody>
      </p:sp>
      <p:sp>
        <p:nvSpPr>
          <p:cNvPr id="4" name="文本框 3"/>
          <p:cNvSpPr txBox="1"/>
          <p:nvPr/>
        </p:nvSpPr>
        <p:spPr>
          <a:xfrm>
            <a:off x="3491880" y="1707654"/>
            <a:ext cx="1368152" cy="369332"/>
          </a:xfrm>
          <a:prstGeom prst="rect">
            <a:avLst/>
          </a:prstGeom>
          <a:noFill/>
        </p:spPr>
        <p:txBody>
          <a:bodyPr wrap="square" rtlCol="0">
            <a:spAutoFit/>
          </a:bodyPr>
          <a:lstStyle/>
          <a:p>
            <a:r>
              <a:rPr lang="zh-CN" altLang="en-US" dirty="0" smtClean="0"/>
              <a:t>硬笔书法</a:t>
            </a:r>
            <a:endParaRPr kumimoji="1" lang="zh-CN" altLang="en-US" dirty="0"/>
          </a:p>
        </p:txBody>
      </p:sp>
      <p:sp>
        <p:nvSpPr>
          <p:cNvPr id="5" name="文本框 4"/>
          <p:cNvSpPr txBox="1"/>
          <p:nvPr/>
        </p:nvSpPr>
        <p:spPr>
          <a:xfrm>
            <a:off x="3419872" y="2283718"/>
            <a:ext cx="1008112" cy="369332"/>
          </a:xfrm>
          <a:prstGeom prst="rect">
            <a:avLst/>
          </a:prstGeom>
          <a:noFill/>
        </p:spPr>
        <p:txBody>
          <a:bodyPr wrap="square" rtlCol="0">
            <a:spAutoFit/>
          </a:bodyPr>
          <a:lstStyle/>
          <a:p>
            <a:r>
              <a:rPr lang="zh-CN" altLang="zh-CN" dirty="0"/>
              <a:t>读书课</a:t>
            </a:r>
            <a:endParaRPr kumimoji="1" lang="zh-CN" altLang="en-US" dirty="0"/>
          </a:p>
        </p:txBody>
      </p:sp>
      <p:sp>
        <p:nvSpPr>
          <p:cNvPr id="6" name="文本框 5"/>
          <p:cNvSpPr txBox="1"/>
          <p:nvPr/>
        </p:nvSpPr>
        <p:spPr>
          <a:xfrm>
            <a:off x="4355976" y="771550"/>
            <a:ext cx="1008112" cy="369332"/>
          </a:xfrm>
          <a:prstGeom prst="rect">
            <a:avLst/>
          </a:prstGeom>
          <a:noFill/>
        </p:spPr>
        <p:txBody>
          <a:bodyPr wrap="square" rtlCol="0">
            <a:spAutoFit/>
          </a:bodyPr>
          <a:lstStyle/>
          <a:p>
            <a:r>
              <a:rPr lang="zh-CN" altLang="zh-CN" dirty="0"/>
              <a:t>跆拳道</a:t>
            </a:r>
            <a:endParaRPr kumimoji="1" lang="zh-CN" altLang="en-US" dirty="0"/>
          </a:p>
        </p:txBody>
      </p:sp>
      <p:sp>
        <p:nvSpPr>
          <p:cNvPr id="7" name="文本框 6"/>
          <p:cNvSpPr txBox="1"/>
          <p:nvPr/>
        </p:nvSpPr>
        <p:spPr>
          <a:xfrm>
            <a:off x="4860032" y="1347614"/>
            <a:ext cx="1368152" cy="369332"/>
          </a:xfrm>
          <a:prstGeom prst="rect">
            <a:avLst/>
          </a:prstGeom>
          <a:noFill/>
        </p:spPr>
        <p:txBody>
          <a:bodyPr wrap="square" rtlCol="0">
            <a:spAutoFit/>
          </a:bodyPr>
          <a:lstStyle/>
          <a:p>
            <a:r>
              <a:rPr lang="zh-CN" altLang="zh-CN" dirty="0"/>
              <a:t>国际动漫</a:t>
            </a:r>
            <a:endParaRPr kumimoji="1" lang="zh-CN" altLang="en-US" dirty="0"/>
          </a:p>
        </p:txBody>
      </p:sp>
      <p:sp>
        <p:nvSpPr>
          <p:cNvPr id="31" name="文本框 30"/>
          <p:cNvSpPr txBox="1"/>
          <p:nvPr/>
        </p:nvSpPr>
        <p:spPr>
          <a:xfrm>
            <a:off x="5652120" y="411510"/>
            <a:ext cx="1080120" cy="369332"/>
          </a:xfrm>
          <a:prstGeom prst="rect">
            <a:avLst/>
          </a:prstGeom>
          <a:noFill/>
        </p:spPr>
        <p:txBody>
          <a:bodyPr wrap="square" rtlCol="0">
            <a:spAutoFit/>
          </a:bodyPr>
          <a:lstStyle/>
          <a:p>
            <a:r>
              <a:rPr kumimoji="1" lang="zh-CN" altLang="en-US" dirty="0" smtClean="0"/>
              <a:t>陶艺</a:t>
            </a:r>
            <a:endParaRPr kumimoji="1" lang="zh-CN" altLang="en-US" dirty="0"/>
          </a:p>
        </p:txBody>
      </p:sp>
      <p:sp>
        <p:nvSpPr>
          <p:cNvPr id="29" name="文本框 28"/>
          <p:cNvSpPr txBox="1"/>
          <p:nvPr/>
        </p:nvSpPr>
        <p:spPr>
          <a:xfrm>
            <a:off x="6012160" y="915566"/>
            <a:ext cx="1872208" cy="369332"/>
          </a:xfrm>
          <a:prstGeom prst="rect">
            <a:avLst/>
          </a:prstGeom>
          <a:noFill/>
        </p:spPr>
        <p:txBody>
          <a:bodyPr wrap="square" rtlCol="0">
            <a:spAutoFit/>
          </a:bodyPr>
          <a:lstStyle/>
          <a:p>
            <a:r>
              <a:rPr kumimoji="1" lang="en-US" altLang="zh-CN" dirty="0" smtClean="0"/>
              <a:t>DI</a:t>
            </a:r>
            <a:r>
              <a:rPr kumimoji="1" lang="zh-CN" altLang="en-US" dirty="0"/>
              <a:t>头脑创新思维</a:t>
            </a:r>
          </a:p>
        </p:txBody>
      </p:sp>
      <p:sp>
        <p:nvSpPr>
          <p:cNvPr id="30" name="文本框 29"/>
          <p:cNvSpPr txBox="1"/>
          <p:nvPr/>
        </p:nvSpPr>
        <p:spPr>
          <a:xfrm>
            <a:off x="6588224" y="1491630"/>
            <a:ext cx="1440160" cy="369332"/>
          </a:xfrm>
          <a:prstGeom prst="rect">
            <a:avLst/>
          </a:prstGeom>
          <a:noFill/>
        </p:spPr>
        <p:txBody>
          <a:bodyPr wrap="square" rtlCol="0">
            <a:spAutoFit/>
          </a:bodyPr>
          <a:lstStyle/>
          <a:p>
            <a:r>
              <a:rPr kumimoji="1" lang="zh-CN" altLang="en-US" dirty="0"/>
              <a:t>电脑绘画</a:t>
            </a:r>
          </a:p>
        </p:txBody>
      </p:sp>
      <p:sp>
        <p:nvSpPr>
          <p:cNvPr id="13312" name="文本框 13311"/>
          <p:cNvSpPr txBox="1"/>
          <p:nvPr/>
        </p:nvSpPr>
        <p:spPr>
          <a:xfrm>
            <a:off x="6804248" y="2139702"/>
            <a:ext cx="1080120" cy="369332"/>
          </a:xfrm>
          <a:prstGeom prst="rect">
            <a:avLst/>
          </a:prstGeom>
          <a:noFill/>
        </p:spPr>
        <p:txBody>
          <a:bodyPr wrap="square" rtlCol="0">
            <a:spAutoFit/>
          </a:bodyPr>
          <a:lstStyle/>
          <a:p>
            <a:r>
              <a:rPr kumimoji="1" lang="zh-CN" altLang="en-US" dirty="0" smtClean="0"/>
              <a:t>摄影课</a:t>
            </a:r>
            <a:endParaRPr kumimoji="1" lang="zh-CN" altLang="en-US" dirty="0"/>
          </a:p>
        </p:txBody>
      </p:sp>
    </p:spTree>
    <p:extLst>
      <p:ext uri="{BB962C8B-B14F-4D97-AF65-F5344CB8AC3E}">
        <p14:creationId xmlns:p14="http://schemas.microsoft.com/office/powerpoint/2010/main" xmlns="" val="140605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500"/>
                                        <p:tgtEl>
                                          <p:spTgt spid="1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1)">
                                      <p:cBhvr>
                                        <p:cTn id="13" dur="500"/>
                                        <p:tgtEl>
                                          <p:spTgt spid="1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500"/>
                                        <p:tgtEl>
                                          <p:spTgt spid="1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500"/>
                                        <p:tgtEl>
                                          <p:spTgt spid="19"/>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500"/>
                                        <p:tgtEl>
                                          <p:spTgt spid="20"/>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500"/>
                                        <p:tgtEl>
                                          <p:spTgt spid="22"/>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500"/>
                                        <p:tgtEl>
                                          <p:spTgt spid="2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heel(1)">
                                      <p:cBhvr>
                                        <p:cTn id="31" dur="500"/>
                                        <p:tgtEl>
                                          <p:spTgt spid="27"/>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heel(1)">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7" grpId="0"/>
      <p:bldP spid="18" grpId="0"/>
      <p:bldP spid="19" grpId="0"/>
      <p:bldP spid="20" grpId="0"/>
      <p:bldP spid="22"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3821113" y="285751"/>
            <a:ext cx="5143500" cy="4643438"/>
          </a:xfrm>
          <a:prstGeom prst="triangle">
            <a:avLst>
              <a:gd name="adj" fmla="val 49877"/>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zh-CN" altLang="en-US"/>
          </a:p>
        </p:txBody>
      </p:sp>
      <p:cxnSp>
        <p:nvCxnSpPr>
          <p:cNvPr id="16" name="直接连接符 15"/>
          <p:cNvCxnSpPr/>
          <p:nvPr/>
        </p:nvCxnSpPr>
        <p:spPr>
          <a:xfrm>
            <a:off x="357188" y="1641477"/>
            <a:ext cx="8856662" cy="1588"/>
          </a:xfrm>
          <a:prstGeom prst="line">
            <a:avLst/>
          </a:prstGeom>
          <a:ln>
            <a:prstDash val="lgDash"/>
          </a:ln>
        </p:spPr>
        <p:style>
          <a:lnRef idx="2">
            <a:schemeClr val="accent2"/>
          </a:lnRef>
          <a:fillRef idx="0">
            <a:schemeClr val="accent2"/>
          </a:fillRef>
          <a:effectRef idx="1">
            <a:schemeClr val="accent2"/>
          </a:effectRef>
          <a:fontRef idx="minor">
            <a:schemeClr val="tx1"/>
          </a:fontRef>
        </p:style>
      </p:cxnSp>
      <p:cxnSp>
        <p:nvCxnSpPr>
          <p:cNvPr id="17" name="直接连接符 16"/>
          <p:cNvCxnSpPr/>
          <p:nvPr/>
        </p:nvCxnSpPr>
        <p:spPr>
          <a:xfrm>
            <a:off x="357188" y="2998790"/>
            <a:ext cx="8856662" cy="1587"/>
          </a:xfrm>
          <a:prstGeom prst="line">
            <a:avLst/>
          </a:prstGeom>
          <a:ln>
            <a:prstDash val="lgDash"/>
          </a:ln>
        </p:spPr>
        <p:style>
          <a:lnRef idx="2">
            <a:schemeClr val="accent2"/>
          </a:lnRef>
          <a:fillRef idx="0">
            <a:schemeClr val="accent2"/>
          </a:fillRef>
          <a:effectRef idx="1">
            <a:schemeClr val="accent2"/>
          </a:effectRef>
          <a:fontRef idx="minor">
            <a:schemeClr val="tx1"/>
          </a:fontRef>
        </p:style>
      </p:cxnSp>
      <p:cxnSp>
        <p:nvCxnSpPr>
          <p:cNvPr id="18" name="直接连接符 17"/>
          <p:cNvCxnSpPr/>
          <p:nvPr/>
        </p:nvCxnSpPr>
        <p:spPr>
          <a:xfrm>
            <a:off x="357188" y="3857625"/>
            <a:ext cx="8856662" cy="1588"/>
          </a:xfrm>
          <a:prstGeom prst="line">
            <a:avLst/>
          </a:prstGeom>
          <a:ln>
            <a:prstDash val="lgDash"/>
          </a:ln>
        </p:spPr>
        <p:style>
          <a:lnRef idx="2">
            <a:schemeClr val="accent2"/>
          </a:lnRef>
          <a:fillRef idx="0">
            <a:schemeClr val="accent2"/>
          </a:fillRef>
          <a:effectRef idx="1">
            <a:schemeClr val="accent2"/>
          </a:effectRef>
          <a:fontRef idx="minor">
            <a:schemeClr val="tx1"/>
          </a:fontRef>
        </p:style>
      </p:cxnSp>
      <p:sp>
        <p:nvSpPr>
          <p:cNvPr id="34821" name="TextBox 18"/>
          <p:cNvSpPr txBox="1">
            <a:spLocks noChangeArrowheads="1"/>
          </p:cNvSpPr>
          <p:nvPr/>
        </p:nvSpPr>
        <p:spPr bwMode="auto">
          <a:xfrm>
            <a:off x="285750" y="714381"/>
            <a:ext cx="2964968" cy="899221"/>
          </a:xfrm>
          <a:prstGeom prst="rect">
            <a:avLst/>
          </a:prstGeom>
          <a:noFill/>
          <a:ln w="9525">
            <a:noFill/>
            <a:miter lim="800000"/>
            <a:headEnd/>
            <a:tailEnd/>
          </a:ln>
        </p:spPr>
        <p:txBody>
          <a:bodyPr wrap="none">
            <a:spAutoFit/>
          </a:bodyPr>
          <a:lstStyle/>
          <a:p>
            <a:pPr>
              <a:lnSpc>
                <a:spcPct val="120000"/>
              </a:lnSpc>
            </a:pPr>
            <a:r>
              <a:rPr lang="zh-CN" altLang="en-US" sz="1100">
                <a:latin typeface="微软雅黑" pitchFamily="34" charset="-122"/>
                <a:ea typeface="微软雅黑" pitchFamily="34" charset="-122"/>
              </a:rPr>
              <a:t>创造创新能力</a:t>
            </a:r>
            <a:r>
              <a:rPr lang="en-US" altLang="zh-CN" sz="1100">
                <a:latin typeface="微软雅黑" pitchFamily="34" charset="-122"/>
                <a:ea typeface="微软雅黑" pitchFamily="34" charset="-122"/>
              </a:rPr>
              <a:t>Creativity and Innovation</a:t>
            </a:r>
            <a:endParaRPr lang="zh-CN" altLang="en-US" sz="1100">
              <a:latin typeface="微软雅黑" pitchFamily="34" charset="-122"/>
              <a:ea typeface="微软雅黑" pitchFamily="34" charset="-122"/>
            </a:endParaRPr>
          </a:p>
          <a:p>
            <a:pPr>
              <a:lnSpc>
                <a:spcPct val="120000"/>
              </a:lnSpc>
            </a:pPr>
            <a:r>
              <a:rPr lang="zh-CN" altLang="en-US" sz="1100">
                <a:latin typeface="微软雅黑" pitchFamily="34" charset="-122"/>
                <a:ea typeface="微软雅黑" pitchFamily="34" charset="-122"/>
              </a:rPr>
              <a:t>批判性思维与解决问题能力</a:t>
            </a:r>
            <a:r>
              <a:rPr lang="en-US" altLang="zh-CN" sz="1100">
                <a:latin typeface="微软雅黑" pitchFamily="34" charset="-122"/>
                <a:ea typeface="微软雅黑" pitchFamily="34" charset="-122"/>
              </a:rPr>
              <a:t>Critical Thinking</a:t>
            </a:r>
            <a:endParaRPr lang="zh-CN" altLang="en-US" sz="1100">
              <a:latin typeface="微软雅黑" pitchFamily="34" charset="-122"/>
              <a:ea typeface="微软雅黑" pitchFamily="34" charset="-122"/>
            </a:endParaRPr>
          </a:p>
          <a:p>
            <a:pPr>
              <a:lnSpc>
                <a:spcPct val="120000"/>
              </a:lnSpc>
            </a:pPr>
            <a:r>
              <a:rPr lang="zh-CN" altLang="en-US" sz="1100">
                <a:latin typeface="微软雅黑" pitchFamily="34" charset="-122"/>
                <a:ea typeface="微软雅黑" pitchFamily="34" charset="-122"/>
              </a:rPr>
              <a:t>沟通交流能力</a:t>
            </a:r>
            <a:r>
              <a:rPr lang="en-US" altLang="zh-CN" sz="1100">
                <a:latin typeface="微软雅黑" pitchFamily="34" charset="-122"/>
                <a:ea typeface="微软雅黑" pitchFamily="34" charset="-122"/>
              </a:rPr>
              <a:t>Communication</a:t>
            </a:r>
            <a:endParaRPr lang="zh-CN" altLang="en-US" sz="1100">
              <a:latin typeface="微软雅黑" pitchFamily="34" charset="-122"/>
              <a:ea typeface="微软雅黑" pitchFamily="34" charset="-122"/>
            </a:endParaRPr>
          </a:p>
          <a:p>
            <a:pPr>
              <a:lnSpc>
                <a:spcPct val="120000"/>
              </a:lnSpc>
            </a:pPr>
            <a:r>
              <a:rPr lang="zh-CN" altLang="en-US" sz="1100">
                <a:latin typeface="微软雅黑" pitchFamily="34" charset="-122"/>
                <a:ea typeface="微软雅黑" pitchFamily="34" charset="-122"/>
              </a:rPr>
              <a:t>合作协作能力</a:t>
            </a:r>
            <a:r>
              <a:rPr lang="en-US" altLang="zh-CN" sz="1100">
                <a:latin typeface="微软雅黑" pitchFamily="34" charset="-122"/>
                <a:ea typeface="微软雅黑" pitchFamily="34" charset="-122"/>
              </a:rPr>
              <a:t>Collaboration</a:t>
            </a:r>
            <a:endParaRPr lang="zh-CN" altLang="en-US" sz="1100">
              <a:latin typeface="微软雅黑" pitchFamily="34" charset="-122"/>
              <a:ea typeface="微软雅黑" pitchFamily="34" charset="-122"/>
            </a:endParaRPr>
          </a:p>
        </p:txBody>
      </p:sp>
      <p:sp>
        <p:nvSpPr>
          <p:cNvPr id="20" name="TextBox 19"/>
          <p:cNvSpPr txBox="1"/>
          <p:nvPr/>
        </p:nvSpPr>
        <p:spPr>
          <a:xfrm>
            <a:off x="5905254" y="915989"/>
            <a:ext cx="1005403" cy="584776"/>
          </a:xfrm>
          <a:prstGeom prst="rect">
            <a:avLst/>
          </a:prstGeom>
          <a:noFill/>
        </p:spPr>
        <p:txBody>
          <a:bodyPr wrap="none">
            <a:spAutoFit/>
          </a:bodyPr>
          <a:lstStyle/>
          <a:p>
            <a:pPr algn="ctr" fontAlgn="auto">
              <a:spcBef>
                <a:spcPts val="0"/>
              </a:spcBef>
              <a:spcAft>
                <a:spcPts val="0"/>
              </a:spcAft>
              <a:defRPr/>
            </a:pPr>
            <a:r>
              <a:rPr lang="en-US" altLang="zh-CN"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4C</a:t>
            </a:r>
          </a:p>
          <a:p>
            <a:pPr algn="ctr" fontAlgn="auto">
              <a:spcBef>
                <a:spcPts val="0"/>
              </a:spcBef>
              <a:spcAft>
                <a:spcPts val="0"/>
              </a:spcAft>
              <a:defRPr/>
            </a:pPr>
            <a:r>
              <a:rPr lang="zh-CN" altLang="en-US"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核心能力</a:t>
            </a:r>
          </a:p>
        </p:txBody>
      </p:sp>
      <p:sp>
        <p:nvSpPr>
          <p:cNvPr id="34823" name="TextBox 24"/>
          <p:cNvSpPr txBox="1">
            <a:spLocks noChangeArrowheads="1"/>
          </p:cNvSpPr>
          <p:nvPr/>
        </p:nvSpPr>
        <p:spPr bwMode="auto">
          <a:xfrm>
            <a:off x="285750" y="1714506"/>
            <a:ext cx="4390946" cy="1305485"/>
          </a:xfrm>
          <a:prstGeom prst="rect">
            <a:avLst/>
          </a:prstGeom>
          <a:noFill/>
          <a:ln w="9525">
            <a:noFill/>
            <a:miter lim="800000"/>
            <a:headEnd/>
            <a:tailEnd/>
          </a:ln>
        </p:spPr>
        <p:txBody>
          <a:bodyPr wrap="none">
            <a:spAutoFit/>
          </a:bodyPr>
          <a:lstStyle/>
          <a:p>
            <a:pPr>
              <a:lnSpc>
                <a:spcPct val="120000"/>
              </a:lnSpc>
            </a:pPr>
            <a:r>
              <a:rPr lang="zh-CN" altLang="en-US" sz="1100">
                <a:latin typeface="微软雅黑" pitchFamily="34" charset="-122"/>
                <a:ea typeface="微软雅黑" pitchFamily="34" charset="-122"/>
              </a:rPr>
              <a:t>全球视野</a:t>
            </a:r>
            <a:r>
              <a:rPr lang="en-US" altLang="zh-CN" sz="1100">
                <a:latin typeface="微软雅黑" pitchFamily="34" charset="-122"/>
                <a:ea typeface="微软雅黑" pitchFamily="34" charset="-122"/>
              </a:rPr>
              <a:t>Global Awareness</a:t>
            </a:r>
          </a:p>
          <a:p>
            <a:pPr>
              <a:lnSpc>
                <a:spcPct val="120000"/>
              </a:lnSpc>
            </a:pPr>
            <a:r>
              <a:rPr lang="zh-CN" altLang="en-US" sz="1100">
                <a:latin typeface="微软雅黑" pitchFamily="34" charset="-122"/>
                <a:ea typeface="微软雅黑" pitchFamily="34" charset="-122"/>
              </a:rPr>
              <a:t>金融、经济、企业素养</a:t>
            </a:r>
            <a:r>
              <a:rPr lang="en-US" altLang="zh-CN" sz="1100">
                <a:latin typeface="微软雅黑" pitchFamily="34" charset="-122"/>
                <a:ea typeface="微软雅黑" pitchFamily="34" charset="-122"/>
              </a:rPr>
              <a:t>Financial, Economic and Business Literacy</a:t>
            </a:r>
          </a:p>
          <a:p>
            <a:pPr>
              <a:lnSpc>
                <a:spcPct val="120000"/>
              </a:lnSpc>
            </a:pPr>
            <a:r>
              <a:rPr lang="zh-CN" altLang="en-US" sz="1100">
                <a:latin typeface="微软雅黑" pitchFamily="34" charset="-122"/>
                <a:ea typeface="微软雅黑" pitchFamily="34" charset="-122"/>
              </a:rPr>
              <a:t>企业家素养</a:t>
            </a:r>
            <a:r>
              <a:rPr lang="en-US" altLang="zh-CN" sz="1100">
                <a:latin typeface="微软雅黑" pitchFamily="34" charset="-122"/>
                <a:ea typeface="微软雅黑" pitchFamily="34" charset="-122"/>
              </a:rPr>
              <a:t>Entrepreneurial Literacy</a:t>
            </a:r>
          </a:p>
          <a:p>
            <a:pPr>
              <a:lnSpc>
                <a:spcPct val="120000"/>
              </a:lnSpc>
            </a:pPr>
            <a:r>
              <a:rPr lang="zh-CN" altLang="en-US" sz="1100">
                <a:latin typeface="微软雅黑" pitchFamily="34" charset="-122"/>
                <a:ea typeface="微软雅黑" pitchFamily="34" charset="-122"/>
              </a:rPr>
              <a:t>公民素养</a:t>
            </a:r>
            <a:r>
              <a:rPr lang="en-US" altLang="zh-CN" sz="1100">
                <a:latin typeface="微软雅黑" pitchFamily="34" charset="-122"/>
                <a:ea typeface="微软雅黑" pitchFamily="34" charset="-122"/>
              </a:rPr>
              <a:t>Civic Literacy</a:t>
            </a:r>
          </a:p>
          <a:p>
            <a:pPr>
              <a:lnSpc>
                <a:spcPct val="120000"/>
              </a:lnSpc>
            </a:pPr>
            <a:r>
              <a:rPr lang="zh-CN" altLang="en-US" sz="1100">
                <a:latin typeface="微软雅黑" pitchFamily="34" charset="-122"/>
                <a:ea typeface="微软雅黑" pitchFamily="34" charset="-122"/>
              </a:rPr>
              <a:t>健康素养</a:t>
            </a:r>
            <a:r>
              <a:rPr lang="en-US" altLang="zh-CN" sz="1100">
                <a:latin typeface="微软雅黑" pitchFamily="34" charset="-122"/>
                <a:ea typeface="微软雅黑" pitchFamily="34" charset="-122"/>
              </a:rPr>
              <a:t>Health Literacy</a:t>
            </a:r>
          </a:p>
          <a:p>
            <a:pPr>
              <a:lnSpc>
                <a:spcPct val="120000"/>
              </a:lnSpc>
            </a:pPr>
            <a:r>
              <a:rPr lang="zh-CN" altLang="en-US" sz="1100">
                <a:latin typeface="微软雅黑" pitchFamily="34" charset="-122"/>
                <a:ea typeface="微软雅黑" pitchFamily="34" charset="-122"/>
              </a:rPr>
              <a:t>环境意识</a:t>
            </a:r>
            <a:r>
              <a:rPr lang="en-US" altLang="zh-CN" sz="1100">
                <a:latin typeface="微软雅黑" pitchFamily="34" charset="-122"/>
                <a:ea typeface="微软雅黑" pitchFamily="34" charset="-122"/>
              </a:rPr>
              <a:t>Environmental Literacy</a:t>
            </a:r>
          </a:p>
        </p:txBody>
      </p:sp>
      <p:sp>
        <p:nvSpPr>
          <p:cNvPr id="26" name="TextBox 25"/>
          <p:cNvSpPr txBox="1"/>
          <p:nvPr/>
        </p:nvSpPr>
        <p:spPr>
          <a:xfrm>
            <a:off x="5788176" y="2058989"/>
            <a:ext cx="1249060" cy="584776"/>
          </a:xfrm>
          <a:prstGeom prst="rect">
            <a:avLst/>
          </a:prstGeom>
          <a:noFill/>
        </p:spPr>
        <p:txBody>
          <a:bodyPr wrap="none">
            <a:spAutoFit/>
          </a:bodyPr>
          <a:lstStyle/>
          <a:p>
            <a:pPr algn="ctr" fontAlgn="auto">
              <a:spcBef>
                <a:spcPts val="0"/>
              </a:spcBef>
              <a:spcAft>
                <a:spcPts val="0"/>
              </a:spcAft>
              <a:defRPr/>
            </a:pPr>
            <a:r>
              <a:rPr lang="en-US" altLang="zh-CN"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21</a:t>
            </a:r>
            <a:r>
              <a:rPr lang="zh-CN" altLang="en-US"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世纪个人</a:t>
            </a:r>
            <a:endParaRPr lang="en-US" altLang="zh-CN"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a:p>
            <a:pPr algn="ctr" fontAlgn="auto">
              <a:spcBef>
                <a:spcPts val="0"/>
              </a:spcBef>
              <a:spcAft>
                <a:spcPts val="0"/>
              </a:spcAft>
              <a:defRPr/>
            </a:pPr>
            <a:r>
              <a:rPr lang="zh-CN" altLang="en-US"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核心竞争力</a:t>
            </a:r>
          </a:p>
        </p:txBody>
      </p:sp>
      <p:sp>
        <p:nvSpPr>
          <p:cNvPr id="27" name="TextBox 26"/>
          <p:cNvSpPr txBox="1"/>
          <p:nvPr/>
        </p:nvSpPr>
        <p:spPr>
          <a:xfrm>
            <a:off x="5700852" y="3143250"/>
            <a:ext cx="1415772" cy="584776"/>
          </a:xfrm>
          <a:prstGeom prst="rect">
            <a:avLst/>
          </a:prstGeom>
          <a:noFill/>
        </p:spPr>
        <p:txBody>
          <a:bodyPr wrap="none">
            <a:spAutoFit/>
          </a:bodyPr>
          <a:lstStyle/>
          <a:p>
            <a:pPr algn="ctr" fontAlgn="auto">
              <a:spcBef>
                <a:spcPts val="0"/>
              </a:spcBef>
              <a:spcAft>
                <a:spcPts val="0"/>
              </a:spcAft>
              <a:defRPr/>
            </a:pPr>
            <a:r>
              <a:rPr lang="zh-CN" altLang="en-US"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信息时代</a:t>
            </a:r>
            <a:endParaRPr lang="en-US" altLang="zh-CN"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a:p>
            <a:pPr algn="ctr" fontAlgn="auto">
              <a:spcBef>
                <a:spcPts val="0"/>
              </a:spcBef>
              <a:spcAft>
                <a:spcPts val="0"/>
              </a:spcAft>
              <a:defRPr/>
            </a:pPr>
            <a:r>
              <a:rPr lang="zh-CN" altLang="en-US"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个人基本素养</a:t>
            </a:r>
          </a:p>
        </p:txBody>
      </p:sp>
      <p:sp>
        <p:nvSpPr>
          <p:cNvPr id="28" name="TextBox 27"/>
          <p:cNvSpPr txBox="1"/>
          <p:nvPr/>
        </p:nvSpPr>
        <p:spPr>
          <a:xfrm>
            <a:off x="5392293" y="4143375"/>
            <a:ext cx="2031325" cy="584776"/>
          </a:xfrm>
          <a:prstGeom prst="rect">
            <a:avLst/>
          </a:prstGeom>
          <a:noFill/>
        </p:spPr>
        <p:txBody>
          <a:bodyPr wrap="none">
            <a:spAutoFit/>
          </a:bodyPr>
          <a:lstStyle/>
          <a:p>
            <a:pPr algn="ctr" fontAlgn="auto">
              <a:spcBef>
                <a:spcPts val="0"/>
              </a:spcBef>
              <a:spcAft>
                <a:spcPts val="0"/>
              </a:spcAft>
              <a:defRPr/>
            </a:pPr>
            <a:r>
              <a:rPr lang="en-US" altLang="zh-CN"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21</a:t>
            </a:r>
            <a:r>
              <a:rPr lang="zh-CN" altLang="en-US"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世纪个人</a:t>
            </a:r>
            <a:endParaRPr lang="en-US" altLang="zh-CN"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a:p>
            <a:pPr algn="ctr" fontAlgn="auto">
              <a:spcBef>
                <a:spcPts val="0"/>
              </a:spcBef>
              <a:spcAft>
                <a:spcPts val="0"/>
              </a:spcAft>
              <a:defRPr/>
            </a:pPr>
            <a:r>
              <a:rPr lang="zh-CN" altLang="en-US"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基本生活与职业技能</a:t>
            </a:r>
          </a:p>
        </p:txBody>
      </p:sp>
      <p:sp>
        <p:nvSpPr>
          <p:cNvPr id="34827" name="TextBox 28"/>
          <p:cNvSpPr txBox="1">
            <a:spLocks noChangeArrowheads="1"/>
          </p:cNvSpPr>
          <p:nvPr/>
        </p:nvSpPr>
        <p:spPr bwMode="auto">
          <a:xfrm>
            <a:off x="285760" y="3101975"/>
            <a:ext cx="2121093" cy="696088"/>
          </a:xfrm>
          <a:prstGeom prst="rect">
            <a:avLst/>
          </a:prstGeom>
          <a:noFill/>
          <a:ln w="9525">
            <a:noFill/>
            <a:miter lim="800000"/>
            <a:headEnd/>
            <a:tailEnd/>
          </a:ln>
        </p:spPr>
        <p:txBody>
          <a:bodyPr wrap="none">
            <a:spAutoFit/>
          </a:bodyPr>
          <a:lstStyle/>
          <a:p>
            <a:pPr>
              <a:lnSpc>
                <a:spcPct val="120000"/>
              </a:lnSpc>
            </a:pPr>
            <a:r>
              <a:rPr lang="zh-CN" altLang="en-US" sz="1100">
                <a:latin typeface="微软雅黑" pitchFamily="34" charset="-122"/>
                <a:ea typeface="微软雅黑" pitchFamily="34" charset="-122"/>
              </a:rPr>
              <a:t>信息素养</a:t>
            </a:r>
            <a:r>
              <a:rPr lang="en-US" altLang="zh-CN" sz="1100">
                <a:latin typeface="微软雅黑" pitchFamily="34" charset="-122"/>
                <a:ea typeface="微软雅黑" pitchFamily="34" charset="-122"/>
              </a:rPr>
              <a:t>Information Literacy</a:t>
            </a:r>
          </a:p>
          <a:p>
            <a:pPr>
              <a:lnSpc>
                <a:spcPct val="120000"/>
              </a:lnSpc>
            </a:pPr>
            <a:r>
              <a:rPr lang="zh-CN" altLang="en-US" sz="1100">
                <a:latin typeface="微软雅黑" pitchFamily="34" charset="-122"/>
                <a:ea typeface="微软雅黑" pitchFamily="34" charset="-122"/>
              </a:rPr>
              <a:t>媒体素养</a:t>
            </a:r>
            <a:r>
              <a:rPr lang="en-US" altLang="zh-CN" sz="1100">
                <a:latin typeface="微软雅黑" pitchFamily="34" charset="-122"/>
                <a:ea typeface="微软雅黑" pitchFamily="34" charset="-122"/>
              </a:rPr>
              <a:t>Media Literacy</a:t>
            </a:r>
          </a:p>
          <a:p>
            <a:pPr>
              <a:lnSpc>
                <a:spcPct val="120000"/>
              </a:lnSpc>
            </a:pPr>
            <a:r>
              <a:rPr lang="zh-CN" altLang="en-US" sz="1100">
                <a:latin typeface="微软雅黑" pitchFamily="34" charset="-122"/>
                <a:ea typeface="微软雅黑" pitchFamily="34" charset="-122"/>
              </a:rPr>
              <a:t>信息通信素养</a:t>
            </a:r>
            <a:r>
              <a:rPr lang="en-US" altLang="zh-CN" sz="1100">
                <a:latin typeface="微软雅黑" pitchFamily="34" charset="-122"/>
                <a:ea typeface="微软雅黑" pitchFamily="34" charset="-122"/>
              </a:rPr>
              <a:t>ICT Literacy</a:t>
            </a:r>
            <a:endParaRPr lang="zh-CN" altLang="en-US" sz="1100">
              <a:latin typeface="微软雅黑" pitchFamily="34" charset="-122"/>
              <a:ea typeface="微软雅黑" pitchFamily="34" charset="-122"/>
            </a:endParaRPr>
          </a:p>
        </p:txBody>
      </p:sp>
      <p:sp>
        <p:nvSpPr>
          <p:cNvPr id="34828" name="TextBox 29"/>
          <p:cNvSpPr txBox="1">
            <a:spLocks noChangeArrowheads="1"/>
          </p:cNvSpPr>
          <p:nvPr/>
        </p:nvSpPr>
        <p:spPr bwMode="auto">
          <a:xfrm>
            <a:off x="285751" y="3929069"/>
            <a:ext cx="3379757" cy="1102353"/>
          </a:xfrm>
          <a:prstGeom prst="rect">
            <a:avLst/>
          </a:prstGeom>
          <a:noFill/>
          <a:ln w="9525">
            <a:noFill/>
            <a:miter lim="800000"/>
            <a:headEnd/>
            <a:tailEnd/>
          </a:ln>
        </p:spPr>
        <p:txBody>
          <a:bodyPr wrap="none">
            <a:spAutoFit/>
          </a:bodyPr>
          <a:lstStyle/>
          <a:p>
            <a:pPr>
              <a:lnSpc>
                <a:spcPct val="120000"/>
              </a:lnSpc>
            </a:pPr>
            <a:r>
              <a:rPr lang="zh-CN" altLang="en-US" sz="1100">
                <a:latin typeface="微软雅黑" pitchFamily="34" charset="-122"/>
                <a:ea typeface="微软雅黑" pitchFamily="34" charset="-122"/>
              </a:rPr>
              <a:t>灵活性和适应性</a:t>
            </a:r>
            <a:r>
              <a:rPr lang="en-US" altLang="zh-CN" sz="1100">
                <a:latin typeface="微软雅黑" pitchFamily="34" charset="-122"/>
                <a:ea typeface="微软雅黑" pitchFamily="34" charset="-122"/>
              </a:rPr>
              <a:t>Flexibility and Adaptability</a:t>
            </a:r>
          </a:p>
          <a:p>
            <a:pPr>
              <a:lnSpc>
                <a:spcPct val="120000"/>
              </a:lnSpc>
            </a:pPr>
            <a:r>
              <a:rPr lang="zh-CN" altLang="en-US" sz="1100">
                <a:latin typeface="微软雅黑" pitchFamily="34" charset="-122"/>
                <a:ea typeface="微软雅黑" pitchFamily="34" charset="-122"/>
              </a:rPr>
              <a:t>积极性和自主性</a:t>
            </a:r>
            <a:r>
              <a:rPr lang="en-US" altLang="zh-CN" sz="1100">
                <a:latin typeface="微软雅黑" pitchFamily="34" charset="-122"/>
                <a:ea typeface="微软雅黑" pitchFamily="34" charset="-122"/>
              </a:rPr>
              <a:t>Initiative and Self-Direction</a:t>
            </a:r>
          </a:p>
          <a:p>
            <a:pPr>
              <a:lnSpc>
                <a:spcPct val="120000"/>
              </a:lnSpc>
            </a:pPr>
            <a:r>
              <a:rPr lang="zh-CN" altLang="en-US" sz="1100">
                <a:latin typeface="微软雅黑" pitchFamily="34" charset="-122"/>
                <a:ea typeface="微软雅黑" pitchFamily="34" charset="-122"/>
              </a:rPr>
              <a:t>社会和跨文化技能</a:t>
            </a:r>
            <a:r>
              <a:rPr lang="en-US" altLang="zh-CN" sz="1100">
                <a:latin typeface="微软雅黑" pitchFamily="34" charset="-122"/>
                <a:ea typeface="微软雅黑" pitchFamily="34" charset="-122"/>
              </a:rPr>
              <a:t>Social and Cross-Cultural Skills</a:t>
            </a:r>
          </a:p>
          <a:p>
            <a:pPr>
              <a:lnSpc>
                <a:spcPct val="120000"/>
              </a:lnSpc>
            </a:pPr>
            <a:r>
              <a:rPr lang="zh-CN" altLang="en-US" sz="1100">
                <a:latin typeface="微软雅黑" pitchFamily="34" charset="-122"/>
                <a:ea typeface="微软雅黑" pitchFamily="34" charset="-122"/>
              </a:rPr>
              <a:t>生产率和责任制</a:t>
            </a:r>
            <a:r>
              <a:rPr lang="en-US" altLang="zh-CN" sz="1100">
                <a:latin typeface="微软雅黑" pitchFamily="34" charset="-122"/>
                <a:ea typeface="微软雅黑" pitchFamily="34" charset="-122"/>
              </a:rPr>
              <a:t>Productivity and Accountability</a:t>
            </a:r>
          </a:p>
          <a:p>
            <a:pPr>
              <a:lnSpc>
                <a:spcPct val="120000"/>
              </a:lnSpc>
            </a:pPr>
            <a:r>
              <a:rPr lang="zh-CN" altLang="en-US" sz="1100">
                <a:latin typeface="微软雅黑" pitchFamily="34" charset="-122"/>
                <a:ea typeface="微软雅黑" pitchFamily="34" charset="-122"/>
              </a:rPr>
              <a:t>领导力和责任感</a:t>
            </a:r>
            <a:r>
              <a:rPr lang="en-US" altLang="zh-CN" sz="1100">
                <a:latin typeface="微软雅黑" pitchFamily="34" charset="-122"/>
                <a:ea typeface="微软雅黑" pitchFamily="34" charset="-122"/>
              </a:rPr>
              <a:t>Leadership and Responsibility</a:t>
            </a:r>
          </a:p>
        </p:txBody>
      </p:sp>
      <p:sp>
        <p:nvSpPr>
          <p:cNvPr id="34829" name="TextBox 30"/>
          <p:cNvSpPr txBox="1">
            <a:spLocks noChangeArrowheads="1"/>
          </p:cNvSpPr>
          <p:nvPr/>
        </p:nvSpPr>
        <p:spPr bwMode="auto">
          <a:xfrm>
            <a:off x="285761" y="142875"/>
            <a:ext cx="4198585" cy="369332"/>
          </a:xfrm>
          <a:prstGeom prst="rect">
            <a:avLst/>
          </a:prstGeom>
          <a:noFill/>
          <a:ln w="9525">
            <a:noFill/>
            <a:miter lim="800000"/>
            <a:headEnd/>
            <a:tailEnd/>
          </a:ln>
        </p:spPr>
        <p:txBody>
          <a:bodyPr wrap="none">
            <a:spAutoFit/>
          </a:bodyPr>
          <a:lstStyle/>
          <a:p>
            <a:r>
              <a:rPr lang="en-US" altLang="zh-CN" b="1">
                <a:latin typeface="微软雅黑" pitchFamily="34" charset="-122"/>
                <a:ea typeface="微软雅黑" pitchFamily="34" charset="-122"/>
              </a:rPr>
              <a:t>21</a:t>
            </a:r>
            <a:r>
              <a:rPr lang="zh-CN" altLang="en-US" b="1">
                <a:latin typeface="微软雅黑" pitchFamily="34" charset="-122"/>
                <a:ea typeface="微软雅黑" pitchFamily="34" charset="-122"/>
              </a:rPr>
              <a:t>世纪学习框架中人才培养的</a:t>
            </a:r>
            <a:r>
              <a:rPr lang="en-US" altLang="zh-CN" b="1">
                <a:latin typeface="微软雅黑" pitchFamily="34" charset="-122"/>
                <a:ea typeface="微软雅黑" pitchFamily="34" charset="-122"/>
              </a:rPr>
              <a:t>18</a:t>
            </a:r>
            <a:r>
              <a:rPr lang="zh-CN" altLang="en-US" b="1">
                <a:latin typeface="微软雅黑" pitchFamily="34" charset="-122"/>
                <a:ea typeface="微软雅黑" pitchFamily="34" charset="-122"/>
              </a:rPr>
              <a:t>条要素</a:t>
            </a:r>
            <a:endParaRPr lang="zh-CN" altLang="en-US" sz="1400" b="1">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cstate="print"/>
          <a:srcRect r="7083"/>
          <a:stretch>
            <a:fillRect/>
          </a:stretch>
        </p:blipFill>
        <p:spPr bwMode="auto">
          <a:xfrm>
            <a:off x="0" y="0"/>
            <a:ext cx="9144000" cy="5143500"/>
          </a:xfrm>
          <a:prstGeom prst="rect">
            <a:avLst/>
          </a:prstGeom>
          <a:noFill/>
          <a:ln w="9525">
            <a:noFill/>
            <a:miter lim="800000"/>
            <a:headEnd/>
            <a:tailEnd/>
          </a:ln>
        </p:spPr>
      </p:pic>
      <p:sp>
        <p:nvSpPr>
          <p:cNvPr id="3" name="内容占位符 2"/>
          <p:cNvSpPr>
            <a:spLocks noGrp="1"/>
          </p:cNvSpPr>
          <p:nvPr>
            <p:ph idx="1"/>
          </p:nvPr>
        </p:nvSpPr>
        <p:spPr>
          <a:xfrm>
            <a:off x="0" y="3357565"/>
            <a:ext cx="9144000" cy="1522412"/>
          </a:xfrm>
          <a:solidFill>
            <a:schemeClr val="bg1">
              <a:alpha val="71000"/>
            </a:schemeClr>
          </a:solidFill>
        </p:spPr>
        <p:txBody>
          <a:bodyPr rtlCol="0">
            <a:normAutofit lnSpcReduction="10000"/>
          </a:bodyPr>
          <a:lstStyle/>
          <a:p>
            <a:pPr marL="0" indent="531813" eaLnBrk="1" fontAlgn="auto" hangingPunct="1">
              <a:lnSpc>
                <a:spcPct val="150000"/>
              </a:lnSpc>
              <a:spcAft>
                <a:spcPts val="0"/>
              </a:spcAft>
              <a:buFont typeface="Arial" pitchFamily="34" charset="0"/>
              <a:buNone/>
              <a:defRPr/>
            </a:pPr>
            <a:r>
              <a:rPr lang="zh-CN" altLang="en-US" sz="2200" dirty="0" smtClean="0">
                <a:latin typeface="微软雅黑" pitchFamily="34" charset="-122"/>
                <a:ea typeface="微软雅黑" pitchFamily="34" charset="-122"/>
              </a:rPr>
              <a:t>随着时间推移，人们逐步意识到这个框架过于复杂。为了解决这个问题，美国国家教育协会采访了诸多领域的专家。几乎所有人一致同意</a:t>
            </a:r>
            <a:r>
              <a:rPr lang="en-US" altLang="zh-CN" sz="2200" dirty="0" smtClean="0">
                <a:latin typeface="微软雅黑" pitchFamily="34" charset="-122"/>
                <a:ea typeface="微软雅黑" pitchFamily="34" charset="-122"/>
              </a:rPr>
              <a:t>4C</a:t>
            </a:r>
            <a:r>
              <a:rPr lang="zh-CN" altLang="en-US" sz="2200" dirty="0" smtClean="0">
                <a:latin typeface="微软雅黑" pitchFamily="34" charset="-122"/>
                <a:ea typeface="微软雅黑" pitchFamily="34" charset="-122"/>
              </a:rPr>
              <a:t>是</a:t>
            </a:r>
            <a:r>
              <a:rPr lang="en-US" altLang="zh-CN" sz="2200" dirty="0" smtClean="0">
                <a:latin typeface="微软雅黑" pitchFamily="34" charset="-122"/>
                <a:ea typeface="微软雅黑" pitchFamily="34" charset="-122"/>
              </a:rPr>
              <a:t>21</a:t>
            </a:r>
            <a:r>
              <a:rPr lang="zh-CN" altLang="en-US" sz="2200" dirty="0" smtClean="0">
                <a:latin typeface="微软雅黑" pitchFamily="34" charset="-122"/>
                <a:ea typeface="微软雅黑" pitchFamily="34" charset="-122"/>
              </a:rPr>
              <a:t>世纪最重要的技能，也是未来人才培养的关键目标。</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7"/>
          <p:cNvSpPr txBox="1">
            <a:spLocks noChangeArrowheads="1"/>
          </p:cNvSpPr>
          <p:nvPr/>
        </p:nvSpPr>
        <p:spPr bwMode="auto">
          <a:xfrm>
            <a:off x="4786325" y="279405"/>
            <a:ext cx="3995881" cy="646331"/>
          </a:xfrm>
          <a:prstGeom prst="rect">
            <a:avLst/>
          </a:prstGeom>
          <a:noFill/>
          <a:ln w="9525">
            <a:noFill/>
            <a:miter lim="800000"/>
            <a:headEnd/>
            <a:tailEnd/>
          </a:ln>
        </p:spPr>
        <p:txBody>
          <a:bodyPr wrap="none">
            <a:spAutoFit/>
          </a:bodyPr>
          <a:lstStyle/>
          <a:p>
            <a:r>
              <a:rPr lang="en-US" altLang="zh-CN" sz="3600">
                <a:latin typeface="微软雅黑" pitchFamily="34" charset="-122"/>
                <a:ea typeface="微软雅黑" pitchFamily="34" charset="-122"/>
              </a:rPr>
              <a:t>4C</a:t>
            </a:r>
            <a:r>
              <a:rPr lang="zh-CN" altLang="en-US" sz="3600">
                <a:latin typeface="微软雅黑" pitchFamily="34" charset="-122"/>
                <a:ea typeface="微软雅黑" pitchFamily="34" charset="-122"/>
              </a:rPr>
              <a:t>能力包括什么？</a:t>
            </a:r>
          </a:p>
        </p:txBody>
      </p:sp>
      <p:grpSp>
        <p:nvGrpSpPr>
          <p:cNvPr id="37890" name="组合 13"/>
          <p:cNvGrpSpPr>
            <a:grpSpLocks/>
          </p:cNvGrpSpPr>
          <p:nvPr/>
        </p:nvGrpSpPr>
        <p:grpSpPr bwMode="auto">
          <a:xfrm>
            <a:off x="285750" y="857251"/>
            <a:ext cx="2000250" cy="4128768"/>
            <a:chOff x="142844" y="857238"/>
            <a:chExt cx="2000264" cy="4129364"/>
          </a:xfrm>
        </p:grpSpPr>
        <p:pic>
          <p:nvPicPr>
            <p:cNvPr id="37900" name="Picture 2"/>
            <p:cNvPicPr>
              <a:picLocks noChangeAspect="1" noChangeArrowheads="1"/>
            </p:cNvPicPr>
            <p:nvPr/>
          </p:nvPicPr>
          <p:blipFill>
            <a:blip r:embed="rId2" cstate="print"/>
            <a:srcRect/>
            <a:stretch>
              <a:fillRect/>
            </a:stretch>
          </p:blipFill>
          <p:spPr bwMode="auto">
            <a:xfrm>
              <a:off x="142844" y="857238"/>
              <a:ext cx="1928826" cy="2098125"/>
            </a:xfrm>
            <a:prstGeom prst="rect">
              <a:avLst/>
            </a:prstGeom>
            <a:noFill/>
            <a:ln w="9525">
              <a:noFill/>
              <a:miter lim="800000"/>
              <a:headEnd/>
              <a:tailEnd/>
            </a:ln>
          </p:spPr>
        </p:pic>
        <p:sp>
          <p:nvSpPr>
            <p:cNvPr id="37901" name="TextBox 8"/>
            <p:cNvSpPr txBox="1">
              <a:spLocks noChangeArrowheads="1"/>
            </p:cNvSpPr>
            <p:nvPr/>
          </p:nvSpPr>
          <p:spPr bwMode="auto">
            <a:xfrm>
              <a:off x="142844" y="3804056"/>
              <a:ext cx="2000264" cy="1182546"/>
            </a:xfrm>
            <a:prstGeom prst="rect">
              <a:avLst/>
            </a:prstGeom>
            <a:noFill/>
            <a:ln w="9525">
              <a:noFill/>
              <a:miter lim="800000"/>
              <a:headEnd/>
              <a:tailEnd/>
            </a:ln>
          </p:spPr>
          <p:txBody>
            <a:bodyPr>
              <a:spAutoFit/>
            </a:bodyPr>
            <a:lstStyle/>
            <a:p>
              <a:pPr>
                <a:lnSpc>
                  <a:spcPct val="150000"/>
                </a:lnSpc>
              </a:pPr>
              <a:r>
                <a:rPr lang="zh-CN" altLang="en-US" sz="2000" b="1">
                  <a:latin typeface="微软雅黑" pitchFamily="34" charset="-122"/>
                  <a:ea typeface="微软雅黑" pitchFamily="34" charset="-122"/>
                </a:rPr>
                <a:t>沟通交流</a:t>
              </a:r>
              <a:endParaRPr lang="en-US" altLang="zh-CN" sz="2000" b="1">
                <a:latin typeface="微软雅黑" pitchFamily="34" charset="-122"/>
                <a:ea typeface="微软雅黑" pitchFamily="34" charset="-122"/>
              </a:endParaRPr>
            </a:p>
            <a:p>
              <a:pPr>
                <a:lnSpc>
                  <a:spcPct val="150000"/>
                </a:lnSpc>
              </a:pPr>
              <a:r>
                <a:rPr lang="zh-CN" altLang="en-US" sz="1400">
                  <a:latin typeface="微软雅黑" pitchFamily="34" charset="-122"/>
                  <a:ea typeface="微软雅黑" pitchFamily="34" charset="-122"/>
                </a:rPr>
                <a:t>分享思路、问题、点子以及解决方案</a:t>
              </a:r>
            </a:p>
          </p:txBody>
        </p:sp>
      </p:grpSp>
      <p:grpSp>
        <p:nvGrpSpPr>
          <p:cNvPr id="37891" name="组合 12"/>
          <p:cNvGrpSpPr>
            <a:grpSpLocks/>
          </p:cNvGrpSpPr>
          <p:nvPr/>
        </p:nvGrpSpPr>
        <p:grpSpPr bwMode="auto">
          <a:xfrm>
            <a:off x="2470150" y="1071568"/>
            <a:ext cx="2017713" cy="3914465"/>
            <a:chOff x="2482876" y="1071552"/>
            <a:chExt cx="2017686" cy="3915058"/>
          </a:xfrm>
        </p:grpSpPr>
        <p:pic>
          <p:nvPicPr>
            <p:cNvPr id="37898" name="Picture 3"/>
            <p:cNvPicPr>
              <a:picLocks noChangeAspect="1" noChangeArrowheads="1"/>
            </p:cNvPicPr>
            <p:nvPr/>
          </p:nvPicPr>
          <p:blipFill>
            <a:blip r:embed="rId3" cstate="print"/>
            <a:srcRect/>
            <a:stretch>
              <a:fillRect/>
            </a:stretch>
          </p:blipFill>
          <p:spPr bwMode="auto">
            <a:xfrm>
              <a:off x="2482876" y="1071552"/>
              <a:ext cx="1928826" cy="2195882"/>
            </a:xfrm>
            <a:prstGeom prst="rect">
              <a:avLst/>
            </a:prstGeom>
            <a:noFill/>
            <a:ln w="9525">
              <a:noFill/>
              <a:miter lim="800000"/>
              <a:headEnd/>
              <a:tailEnd/>
            </a:ln>
          </p:spPr>
        </p:pic>
        <p:sp>
          <p:nvSpPr>
            <p:cNvPr id="37899" name="TextBox 9"/>
            <p:cNvSpPr txBox="1">
              <a:spLocks noChangeArrowheads="1"/>
            </p:cNvSpPr>
            <p:nvPr/>
          </p:nvSpPr>
          <p:spPr bwMode="auto">
            <a:xfrm>
              <a:off x="2482876" y="3804056"/>
              <a:ext cx="2017686" cy="1182554"/>
            </a:xfrm>
            <a:prstGeom prst="rect">
              <a:avLst/>
            </a:prstGeom>
            <a:noFill/>
            <a:ln w="9525">
              <a:noFill/>
              <a:miter lim="800000"/>
              <a:headEnd/>
              <a:tailEnd/>
            </a:ln>
          </p:spPr>
          <p:txBody>
            <a:bodyPr>
              <a:spAutoFit/>
            </a:bodyPr>
            <a:lstStyle/>
            <a:p>
              <a:pPr>
                <a:lnSpc>
                  <a:spcPct val="150000"/>
                </a:lnSpc>
              </a:pPr>
              <a:r>
                <a:rPr lang="zh-CN" altLang="en-US" sz="2000" b="1">
                  <a:latin typeface="微软雅黑" pitchFamily="34" charset="-122"/>
                  <a:ea typeface="微软雅黑" pitchFamily="34" charset="-122"/>
                </a:rPr>
                <a:t>合作协作</a:t>
              </a:r>
              <a:endParaRPr lang="en-US" altLang="zh-CN" sz="2000" b="1">
                <a:latin typeface="微软雅黑" pitchFamily="34" charset="-122"/>
                <a:ea typeface="微软雅黑" pitchFamily="34" charset="-122"/>
              </a:endParaRPr>
            </a:p>
            <a:p>
              <a:pPr>
                <a:lnSpc>
                  <a:spcPct val="150000"/>
                </a:lnSpc>
              </a:pPr>
              <a:r>
                <a:rPr lang="zh-CN" altLang="en-US" sz="1400">
                  <a:latin typeface="微软雅黑" pitchFamily="34" charset="-122"/>
                  <a:ea typeface="微软雅黑" pitchFamily="34" charset="-122"/>
                </a:rPr>
                <a:t>协作达成目标，天赋、经验、聪明三者合一</a:t>
              </a:r>
            </a:p>
          </p:txBody>
        </p:sp>
      </p:grpSp>
      <p:grpSp>
        <p:nvGrpSpPr>
          <p:cNvPr id="37892" name="组合 15"/>
          <p:cNvGrpSpPr>
            <a:grpSpLocks/>
          </p:cNvGrpSpPr>
          <p:nvPr/>
        </p:nvGrpSpPr>
        <p:grpSpPr bwMode="auto">
          <a:xfrm>
            <a:off x="4673600" y="1231905"/>
            <a:ext cx="2071688" cy="3754009"/>
            <a:chOff x="4572000" y="1232288"/>
            <a:chExt cx="2071702" cy="3754205"/>
          </a:xfrm>
        </p:grpSpPr>
        <p:pic>
          <p:nvPicPr>
            <p:cNvPr id="37896" name="Picture 4"/>
            <p:cNvPicPr>
              <a:picLocks noChangeAspect="1" noChangeArrowheads="1"/>
            </p:cNvPicPr>
            <p:nvPr/>
          </p:nvPicPr>
          <p:blipFill>
            <a:blip r:embed="rId4" cstate="print"/>
            <a:srcRect/>
            <a:stretch>
              <a:fillRect/>
            </a:stretch>
          </p:blipFill>
          <p:spPr bwMode="auto">
            <a:xfrm>
              <a:off x="4572000" y="1232288"/>
              <a:ext cx="1928826" cy="2231004"/>
            </a:xfrm>
            <a:prstGeom prst="rect">
              <a:avLst/>
            </a:prstGeom>
            <a:noFill/>
            <a:ln w="9525">
              <a:noFill/>
              <a:miter lim="800000"/>
              <a:headEnd/>
              <a:tailEnd/>
            </a:ln>
          </p:spPr>
        </p:pic>
        <p:sp>
          <p:nvSpPr>
            <p:cNvPr id="37897" name="TextBox 10"/>
            <p:cNvSpPr txBox="1">
              <a:spLocks noChangeArrowheads="1"/>
            </p:cNvSpPr>
            <p:nvPr/>
          </p:nvSpPr>
          <p:spPr bwMode="auto">
            <a:xfrm>
              <a:off x="4572000" y="3804056"/>
              <a:ext cx="2071702" cy="1182437"/>
            </a:xfrm>
            <a:prstGeom prst="rect">
              <a:avLst/>
            </a:prstGeom>
            <a:noFill/>
            <a:ln w="9525">
              <a:noFill/>
              <a:miter lim="800000"/>
              <a:headEnd/>
              <a:tailEnd/>
            </a:ln>
          </p:spPr>
          <p:txBody>
            <a:bodyPr>
              <a:spAutoFit/>
            </a:bodyPr>
            <a:lstStyle/>
            <a:p>
              <a:pPr>
                <a:lnSpc>
                  <a:spcPct val="150000"/>
                </a:lnSpc>
              </a:pPr>
              <a:r>
                <a:rPr lang="zh-CN" altLang="en-US" sz="2000" b="1">
                  <a:latin typeface="微软雅黑" pitchFamily="34" charset="-122"/>
                  <a:ea typeface="微软雅黑" pitchFamily="34" charset="-122"/>
                </a:rPr>
                <a:t>批判性思维</a:t>
              </a:r>
              <a:endParaRPr lang="en-US" altLang="zh-CN" sz="2000" b="1">
                <a:latin typeface="微软雅黑" pitchFamily="34" charset="-122"/>
                <a:ea typeface="微软雅黑" pitchFamily="34" charset="-122"/>
              </a:endParaRPr>
            </a:p>
            <a:p>
              <a:pPr>
                <a:lnSpc>
                  <a:spcPct val="150000"/>
                </a:lnSpc>
              </a:pPr>
              <a:r>
                <a:rPr lang="zh-CN" altLang="en-US" sz="1400">
                  <a:latin typeface="微软雅黑" pitchFamily="34" charset="-122"/>
                  <a:ea typeface="微软雅黑" pitchFamily="34" charset="-122"/>
                </a:rPr>
                <a:t>用新思路看待问题，完成单学科与跨学科学习</a:t>
              </a:r>
            </a:p>
          </p:txBody>
        </p:sp>
      </p:grpSp>
      <p:grpSp>
        <p:nvGrpSpPr>
          <p:cNvPr id="37893" name="组合 14"/>
          <p:cNvGrpSpPr>
            <a:grpSpLocks/>
          </p:cNvGrpSpPr>
          <p:nvPr/>
        </p:nvGrpSpPr>
        <p:grpSpPr bwMode="auto">
          <a:xfrm>
            <a:off x="6929438" y="1458915"/>
            <a:ext cx="1928812" cy="3527178"/>
            <a:chOff x="6786578" y="1458771"/>
            <a:chExt cx="1928826" cy="3527903"/>
          </a:xfrm>
        </p:grpSpPr>
        <p:pic>
          <p:nvPicPr>
            <p:cNvPr id="37894" name="Picture 5"/>
            <p:cNvPicPr>
              <a:picLocks noChangeAspect="1" noChangeArrowheads="1"/>
            </p:cNvPicPr>
            <p:nvPr/>
          </p:nvPicPr>
          <p:blipFill>
            <a:blip r:embed="rId5" cstate="print"/>
            <a:srcRect/>
            <a:stretch>
              <a:fillRect/>
            </a:stretch>
          </p:blipFill>
          <p:spPr bwMode="auto">
            <a:xfrm>
              <a:off x="6786578" y="1458771"/>
              <a:ext cx="1928826" cy="2291707"/>
            </a:xfrm>
            <a:prstGeom prst="rect">
              <a:avLst/>
            </a:prstGeom>
            <a:noFill/>
            <a:ln w="9525">
              <a:noFill/>
              <a:miter lim="800000"/>
              <a:headEnd/>
              <a:tailEnd/>
            </a:ln>
          </p:spPr>
        </p:pic>
        <p:sp>
          <p:nvSpPr>
            <p:cNvPr id="37895" name="TextBox 11"/>
            <p:cNvSpPr txBox="1">
              <a:spLocks noChangeArrowheads="1"/>
            </p:cNvSpPr>
            <p:nvPr/>
          </p:nvSpPr>
          <p:spPr bwMode="auto">
            <a:xfrm>
              <a:off x="6786578" y="3804056"/>
              <a:ext cx="1928826" cy="1182618"/>
            </a:xfrm>
            <a:prstGeom prst="rect">
              <a:avLst/>
            </a:prstGeom>
            <a:noFill/>
            <a:ln w="9525">
              <a:noFill/>
              <a:miter lim="800000"/>
              <a:headEnd/>
              <a:tailEnd/>
            </a:ln>
          </p:spPr>
          <p:txBody>
            <a:bodyPr>
              <a:spAutoFit/>
            </a:bodyPr>
            <a:lstStyle/>
            <a:p>
              <a:pPr>
                <a:lnSpc>
                  <a:spcPct val="150000"/>
                </a:lnSpc>
              </a:pPr>
              <a:r>
                <a:rPr lang="zh-CN" altLang="en-US" sz="2000" b="1">
                  <a:latin typeface="微软雅黑" pitchFamily="34" charset="-122"/>
                  <a:ea typeface="微软雅黑" pitchFamily="34" charset="-122"/>
                </a:rPr>
                <a:t>创造创新</a:t>
              </a:r>
              <a:endParaRPr lang="en-US" altLang="zh-CN" sz="2000" b="1">
                <a:latin typeface="微软雅黑" pitchFamily="34" charset="-122"/>
                <a:ea typeface="微软雅黑" pitchFamily="34" charset="-122"/>
              </a:endParaRPr>
            </a:p>
            <a:p>
              <a:pPr>
                <a:lnSpc>
                  <a:spcPct val="150000"/>
                </a:lnSpc>
              </a:pPr>
              <a:r>
                <a:rPr lang="zh-CN" altLang="en-US" sz="1400">
                  <a:latin typeface="微软雅黑" pitchFamily="34" charset="-122"/>
                  <a:ea typeface="微软雅黑" pitchFamily="34" charset="-122"/>
                </a:rPr>
                <a:t>尝试新方法去做事，这就是在创新和发明</a:t>
              </a: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p:cNvPicPr>
            <a:picLocks noChangeAspect="1" noChangeArrowheads="1"/>
          </p:cNvPicPr>
          <p:nvPr/>
        </p:nvPicPr>
        <p:blipFill>
          <a:blip r:embed="rId2" cstate="print">
            <a:lum bright="6000"/>
          </a:blip>
          <a:srcRect b="25397"/>
          <a:stretch>
            <a:fillRect/>
          </a:stretch>
        </p:blipFill>
        <p:spPr bwMode="auto">
          <a:xfrm>
            <a:off x="0" y="0"/>
            <a:ext cx="9144000" cy="5143500"/>
          </a:xfrm>
          <a:prstGeom prst="rect">
            <a:avLst/>
          </a:prstGeom>
          <a:noFill/>
          <a:ln w="9525">
            <a:noFill/>
            <a:miter lim="800000"/>
            <a:headEnd/>
            <a:tailEnd/>
          </a:ln>
        </p:spPr>
      </p:pic>
      <p:sp>
        <p:nvSpPr>
          <p:cNvPr id="38914" name="标题 1"/>
          <p:cNvSpPr>
            <a:spLocks noGrp="1"/>
          </p:cNvSpPr>
          <p:nvPr>
            <p:ph type="title"/>
          </p:nvPr>
        </p:nvSpPr>
        <p:spPr>
          <a:xfrm>
            <a:off x="2714632" y="714376"/>
            <a:ext cx="5929313" cy="2071688"/>
          </a:xfrm>
        </p:spPr>
        <p:txBody>
          <a:bodyPr/>
          <a:lstStyle/>
          <a:p>
            <a:pPr eaLnBrk="1" hangingPunct="1"/>
            <a:r>
              <a:rPr lang="zh-CN" altLang="en-US" sz="3200" b="1" dirty="0" smtClean="0">
                <a:latin typeface="+mn-ea"/>
                <a:ea typeface="+mn-ea"/>
              </a:rPr>
              <a:t>如何定义四个能力要素？</a:t>
            </a:r>
          </a:p>
        </p:txBody>
      </p:sp>
      <p:cxnSp>
        <p:nvCxnSpPr>
          <p:cNvPr id="5" name="Straight Connector 5"/>
          <p:cNvCxnSpPr/>
          <p:nvPr/>
        </p:nvCxnSpPr>
        <p:spPr>
          <a:xfrm>
            <a:off x="2500298" y="2143122"/>
            <a:ext cx="6215106"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标题 1"/>
          <p:cNvSpPr>
            <a:spLocks noGrp="1"/>
          </p:cNvSpPr>
          <p:nvPr>
            <p:ph type="title"/>
          </p:nvPr>
        </p:nvSpPr>
        <p:spPr/>
        <p:txBody>
          <a:bodyPr/>
          <a:lstStyle/>
          <a:p>
            <a:pPr eaLnBrk="1" hangingPunct="1"/>
            <a:r>
              <a:rPr lang="en-US" altLang="zh-CN" dirty="0" smtClean="0">
                <a:ea typeface="微软雅黑" pitchFamily="34" charset="-122"/>
                <a:cs typeface="Calibri" pitchFamily="34" charset="0"/>
              </a:rPr>
              <a:t>Communication </a:t>
            </a:r>
            <a:r>
              <a:rPr lang="zh-CN" altLang="en-US" dirty="0" smtClean="0">
                <a:latin typeface="微软雅黑" pitchFamily="34" charset="-122"/>
                <a:ea typeface="微软雅黑" pitchFamily="34" charset="-122"/>
                <a:cs typeface="Calibri" pitchFamily="34" charset="0"/>
              </a:rPr>
              <a:t>沟通交流能力</a:t>
            </a:r>
          </a:p>
        </p:txBody>
      </p:sp>
      <p:graphicFrame>
        <p:nvGraphicFramePr>
          <p:cNvPr id="5" name="内容占位符 4"/>
          <p:cNvGraphicFramePr>
            <a:graphicFrameLocks noGrp="1"/>
          </p:cNvGraphicFramePr>
          <p:nvPr>
            <p:ph idx="1"/>
          </p:nvPr>
        </p:nvGraphicFramePr>
        <p:xfrm>
          <a:off x="179512" y="915572"/>
          <a:ext cx="8507288" cy="3678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5"/>
          <p:cNvCxnSpPr/>
          <p:nvPr/>
        </p:nvCxnSpPr>
        <p:spPr>
          <a:xfrm>
            <a:off x="928662" y="1142990"/>
            <a:ext cx="70104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标题 1"/>
          <p:cNvSpPr>
            <a:spLocks noGrp="1"/>
          </p:cNvSpPr>
          <p:nvPr>
            <p:ph type="title"/>
          </p:nvPr>
        </p:nvSpPr>
        <p:spPr/>
        <p:txBody>
          <a:bodyPr/>
          <a:lstStyle/>
          <a:p>
            <a:pPr eaLnBrk="1" hangingPunct="1"/>
            <a:r>
              <a:rPr lang="en-US" altLang="zh-CN" smtClean="0"/>
              <a:t>Collaboration </a:t>
            </a:r>
            <a:r>
              <a:rPr lang="zh-CN" altLang="en-US" smtClean="0">
                <a:latin typeface="微软雅黑" pitchFamily="34" charset="-122"/>
                <a:ea typeface="微软雅黑" pitchFamily="34" charset="-122"/>
              </a:rPr>
              <a:t>合作协作能力</a:t>
            </a:r>
          </a:p>
        </p:txBody>
      </p:sp>
      <p:graphicFrame>
        <p:nvGraphicFramePr>
          <p:cNvPr id="5" name="内容占位符 4"/>
          <p:cNvGraphicFramePr>
            <a:graphicFrameLocks noGrp="1"/>
          </p:cNvGraphicFramePr>
          <p:nvPr>
            <p:ph idx="1"/>
          </p:nvPr>
        </p:nvGraphicFramePr>
        <p:xfrm>
          <a:off x="457200" y="1200156"/>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5"/>
          <p:cNvCxnSpPr/>
          <p:nvPr/>
        </p:nvCxnSpPr>
        <p:spPr>
          <a:xfrm>
            <a:off x="928662" y="1142990"/>
            <a:ext cx="70104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标题 1"/>
          <p:cNvSpPr>
            <a:spLocks noGrp="1"/>
          </p:cNvSpPr>
          <p:nvPr>
            <p:ph type="title"/>
          </p:nvPr>
        </p:nvSpPr>
        <p:spPr/>
        <p:txBody>
          <a:bodyPr/>
          <a:lstStyle/>
          <a:p>
            <a:pPr eaLnBrk="1" hangingPunct="1"/>
            <a:r>
              <a:rPr lang="en-US" altLang="zh-CN" dirty="0" smtClean="0">
                <a:ea typeface="微软雅黑" pitchFamily="34" charset="-122"/>
                <a:cs typeface="Calibri" pitchFamily="34" charset="0"/>
              </a:rPr>
              <a:t>Critical Thinking</a:t>
            </a:r>
            <a:r>
              <a:rPr lang="zh-CN" altLang="en-US" dirty="0" smtClean="0">
                <a:latin typeface="微软雅黑" pitchFamily="34" charset="-122"/>
                <a:ea typeface="微软雅黑" pitchFamily="34" charset="-122"/>
                <a:cs typeface="Calibri" pitchFamily="34" charset="0"/>
              </a:rPr>
              <a:t>批判性思维能力</a:t>
            </a:r>
          </a:p>
        </p:txBody>
      </p:sp>
      <p:sp>
        <p:nvSpPr>
          <p:cNvPr id="3" name="内容占位符 2"/>
          <p:cNvSpPr>
            <a:spLocks noGrp="1"/>
          </p:cNvSpPr>
          <p:nvPr>
            <p:ph idx="1"/>
          </p:nvPr>
        </p:nvSpPr>
        <p:spPr>
          <a:xfrm>
            <a:off x="457200" y="1200151"/>
            <a:ext cx="4114800" cy="3729038"/>
          </a:xfrm>
        </p:spPr>
        <p:txBody>
          <a:bodyPr rtlCol="0">
            <a:normAutofit fontScale="47500" lnSpcReduction="20000"/>
          </a:bodyPr>
          <a:lstStyle/>
          <a:p>
            <a:pPr marL="514350" indent="-514350" eaLnBrk="1" fontAlgn="auto" hangingPunct="1">
              <a:lnSpc>
                <a:spcPct val="170000"/>
              </a:lnSpc>
              <a:spcAft>
                <a:spcPts val="0"/>
              </a:spcAft>
              <a:buFont typeface="+mj-lt"/>
              <a:buAutoNum type="arabicPeriod"/>
              <a:defRPr/>
            </a:pPr>
            <a:r>
              <a:rPr lang="zh-CN" altLang="en-US" b="1" dirty="0" smtClean="0">
                <a:latin typeface="微软雅黑" pitchFamily="34" charset="-122"/>
                <a:ea typeface="微软雅黑" pitchFamily="34" charset="-122"/>
              </a:rPr>
              <a:t>有效的推理与思考能力</a:t>
            </a:r>
          </a:p>
          <a:p>
            <a:pPr marL="914400" lvl="1" indent="-514350" eaLnBrk="1" fontAlgn="auto" hangingPunct="1">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会根据不同的情况使用不同类型的推理方法（如归纳、演绎等）</a:t>
            </a:r>
          </a:p>
          <a:p>
            <a:pPr marL="514350" indent="-514350" eaLnBrk="1" fontAlgn="auto" hangingPunct="1">
              <a:lnSpc>
                <a:spcPct val="170000"/>
              </a:lnSpc>
              <a:spcAft>
                <a:spcPts val="0"/>
              </a:spcAft>
              <a:buFont typeface="+mj-lt"/>
              <a:buAutoNum type="arabicPeriod"/>
              <a:defRPr/>
            </a:pPr>
            <a:r>
              <a:rPr lang="zh-CN" altLang="en-US" b="1" dirty="0" smtClean="0">
                <a:latin typeface="微软雅黑" pitchFamily="34" charset="-122"/>
                <a:ea typeface="微软雅黑" pitchFamily="34" charset="-122"/>
              </a:rPr>
              <a:t>运用系统化的思维能力</a:t>
            </a:r>
          </a:p>
          <a:p>
            <a:pPr marL="914400" lvl="1" indent="-514350" eaLnBrk="1" fontAlgn="auto" hangingPunct="1">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面对一个复杂的系统，能够分析整体与局部如何相互影响。</a:t>
            </a:r>
          </a:p>
          <a:p>
            <a:pPr marL="514350" indent="-514350" eaLnBrk="1" fontAlgn="auto" hangingPunct="1">
              <a:lnSpc>
                <a:spcPct val="170000"/>
              </a:lnSpc>
              <a:spcAft>
                <a:spcPts val="0"/>
              </a:spcAft>
              <a:buFont typeface="+mj-lt"/>
              <a:buAutoNum type="arabicPeriod"/>
              <a:defRPr/>
            </a:pPr>
            <a:r>
              <a:rPr lang="zh-CN" altLang="en-US" b="1" dirty="0" smtClean="0">
                <a:latin typeface="微软雅黑" pitchFamily="34" charset="-122"/>
                <a:ea typeface="微软雅黑" pitchFamily="34" charset="-122"/>
              </a:rPr>
              <a:t>作出判断和决定的能力</a:t>
            </a:r>
          </a:p>
          <a:p>
            <a:pPr marL="914400" lvl="1" indent="-514350" eaLnBrk="1" fontAlgn="auto" hangingPunct="1">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能对证据、论点、主张和信仰问题进行有效地分析和评价</a:t>
            </a:r>
          </a:p>
          <a:p>
            <a:pPr marL="914400" lvl="1" indent="-514350" eaLnBrk="1" fontAlgn="auto" hangingPunct="1">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能对主要替代点进行分析和评价</a:t>
            </a:r>
          </a:p>
        </p:txBody>
      </p:sp>
      <p:sp>
        <p:nvSpPr>
          <p:cNvPr id="4" name="内容占位符 2"/>
          <p:cNvSpPr txBox="1">
            <a:spLocks/>
          </p:cNvSpPr>
          <p:nvPr/>
        </p:nvSpPr>
        <p:spPr>
          <a:xfrm>
            <a:off x="4572000" y="1200156"/>
            <a:ext cx="4114800" cy="3394075"/>
          </a:xfrm>
          <a:prstGeom prst="rect">
            <a:avLst/>
          </a:prstGeom>
        </p:spPr>
        <p:txBody>
          <a:bodyPr>
            <a:normAutofit fontScale="47500" lnSpcReduction="20000"/>
          </a:bodyPr>
          <a:lstStyle/>
          <a:p>
            <a:pPr marL="914400" lvl="1" indent="-514350" fontAlgn="auto">
              <a:lnSpc>
                <a:spcPct val="170000"/>
              </a:lnSpc>
              <a:spcBef>
                <a:spcPct val="20000"/>
              </a:spcBef>
              <a:spcAft>
                <a:spcPts val="0"/>
              </a:spcAft>
              <a:buFont typeface="Arial" pitchFamily="34" charset="0"/>
              <a:buChar char="–"/>
              <a:defRPr/>
            </a:pPr>
            <a:r>
              <a:rPr lang="zh-CN" altLang="en-US" sz="2800" dirty="0" smtClean="0">
                <a:latin typeface="微软雅黑" pitchFamily="34" charset="-122"/>
                <a:ea typeface="微软雅黑" pitchFamily="34" charset="-122"/>
              </a:rPr>
              <a:t>能将重要信息和参数合成或找出关联</a:t>
            </a:r>
          </a:p>
          <a:p>
            <a:pPr marL="914400" lvl="1" indent="-514350" fontAlgn="auto">
              <a:lnSpc>
                <a:spcPct val="170000"/>
              </a:lnSpc>
              <a:spcBef>
                <a:spcPct val="20000"/>
              </a:spcBef>
              <a:spcAft>
                <a:spcPts val="0"/>
              </a:spcAft>
              <a:buFont typeface="Arial" pitchFamily="34" charset="0"/>
              <a:buChar char="–"/>
              <a:defRPr/>
            </a:pPr>
            <a:r>
              <a:rPr lang="zh-CN" altLang="en-US" sz="2800" dirty="0" smtClean="0">
                <a:latin typeface="微软雅黑" pitchFamily="34" charset="-122"/>
                <a:ea typeface="微软雅黑" pitchFamily="34" charset="-122"/>
              </a:rPr>
              <a:t>解释信息和阐述基于最佳的分析所得出的结论</a:t>
            </a:r>
          </a:p>
          <a:p>
            <a:pPr marL="914400" lvl="1" indent="-514350" fontAlgn="auto">
              <a:lnSpc>
                <a:spcPct val="170000"/>
              </a:lnSpc>
              <a:spcBef>
                <a:spcPct val="20000"/>
              </a:spcBef>
              <a:spcAft>
                <a:spcPts val="0"/>
              </a:spcAft>
              <a:buFont typeface="Arial" pitchFamily="34" charset="0"/>
              <a:buChar char="–"/>
              <a:defRPr/>
            </a:pPr>
            <a:r>
              <a:rPr lang="zh-CN" altLang="en-US" sz="2800" dirty="0" smtClean="0">
                <a:latin typeface="微软雅黑" pitchFamily="34" charset="-122"/>
                <a:ea typeface="微软雅黑" pitchFamily="34" charset="-122"/>
              </a:rPr>
              <a:t>批判性的学习前人经验和做事方法</a:t>
            </a:r>
          </a:p>
          <a:p>
            <a:pPr marL="514350" indent="-514350" fontAlgn="auto">
              <a:lnSpc>
                <a:spcPct val="170000"/>
              </a:lnSpc>
              <a:spcBef>
                <a:spcPct val="20000"/>
              </a:spcBef>
              <a:spcAft>
                <a:spcPts val="0"/>
              </a:spcAft>
              <a:buFont typeface="+mj-lt"/>
              <a:buAutoNum type="arabicPeriod" startAt="4"/>
              <a:defRPr/>
            </a:pPr>
            <a:r>
              <a:rPr lang="zh-CN" altLang="en-US" sz="3200" b="1" dirty="0" smtClean="0">
                <a:latin typeface="微软雅黑" pitchFamily="34" charset="-122"/>
                <a:ea typeface="微软雅黑" pitchFamily="34" charset="-122"/>
              </a:rPr>
              <a:t>解决问题的能力</a:t>
            </a:r>
          </a:p>
          <a:p>
            <a:pPr marL="914400" lvl="1" indent="-514350" fontAlgn="auto">
              <a:lnSpc>
                <a:spcPct val="170000"/>
              </a:lnSpc>
              <a:spcBef>
                <a:spcPct val="20000"/>
              </a:spcBef>
              <a:spcAft>
                <a:spcPts val="0"/>
              </a:spcAft>
              <a:buFont typeface="Arial" pitchFamily="34" charset="0"/>
              <a:buChar char="–"/>
              <a:defRPr/>
            </a:pPr>
            <a:r>
              <a:rPr lang="zh-CN" altLang="en-US" sz="2800" dirty="0" smtClean="0">
                <a:latin typeface="微软雅黑" pitchFamily="34" charset="-122"/>
                <a:ea typeface="微软雅黑" pitchFamily="34" charset="-122"/>
              </a:rPr>
              <a:t>用传统方式和创新方式解决各种不熟悉的问题</a:t>
            </a:r>
          </a:p>
          <a:p>
            <a:pPr marL="914400" lvl="1" indent="-514350" fontAlgn="auto">
              <a:lnSpc>
                <a:spcPct val="170000"/>
              </a:lnSpc>
              <a:spcBef>
                <a:spcPct val="20000"/>
              </a:spcBef>
              <a:spcAft>
                <a:spcPts val="0"/>
              </a:spcAft>
              <a:buFont typeface="Arial" pitchFamily="34" charset="0"/>
              <a:buChar char="–"/>
              <a:defRPr/>
            </a:pPr>
            <a:r>
              <a:rPr lang="zh-CN" altLang="en-US" sz="2800" dirty="0" smtClean="0">
                <a:latin typeface="微软雅黑" pitchFamily="34" charset="-122"/>
                <a:ea typeface="微软雅黑" pitchFamily="34" charset="-122"/>
              </a:rPr>
              <a:t>会识别问题，会提问，能够厘清不同的观点以便找出更好的解决方案</a:t>
            </a:r>
            <a:endParaRPr lang="zh-CN" altLang="en-US" sz="2800" dirty="0">
              <a:latin typeface="微软雅黑" pitchFamily="34" charset="-122"/>
              <a:ea typeface="微软雅黑" pitchFamily="34" charset="-122"/>
            </a:endParaRPr>
          </a:p>
        </p:txBody>
      </p:sp>
      <p:cxnSp>
        <p:nvCxnSpPr>
          <p:cNvPr id="5" name="Straight Connector 5"/>
          <p:cNvCxnSpPr/>
          <p:nvPr/>
        </p:nvCxnSpPr>
        <p:spPr>
          <a:xfrm>
            <a:off x="928662" y="1142990"/>
            <a:ext cx="70104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标题 1"/>
          <p:cNvSpPr>
            <a:spLocks noGrp="1"/>
          </p:cNvSpPr>
          <p:nvPr>
            <p:ph type="title"/>
          </p:nvPr>
        </p:nvSpPr>
        <p:spPr/>
        <p:txBody>
          <a:bodyPr/>
          <a:lstStyle/>
          <a:p>
            <a:pPr eaLnBrk="1" hangingPunct="1"/>
            <a:r>
              <a:rPr lang="en-US" altLang="zh-CN" smtClean="0"/>
              <a:t>Creativity</a:t>
            </a:r>
            <a:r>
              <a:rPr lang="zh-CN" altLang="en-US" smtClean="0">
                <a:latin typeface="微软雅黑" pitchFamily="34" charset="-122"/>
                <a:ea typeface="微软雅黑" pitchFamily="34" charset="-122"/>
              </a:rPr>
              <a:t>创造创新能力</a:t>
            </a:r>
          </a:p>
        </p:txBody>
      </p:sp>
      <p:sp>
        <p:nvSpPr>
          <p:cNvPr id="3" name="内容占位符 2"/>
          <p:cNvSpPr>
            <a:spLocks noGrp="1"/>
          </p:cNvSpPr>
          <p:nvPr>
            <p:ph idx="1"/>
          </p:nvPr>
        </p:nvSpPr>
        <p:spPr>
          <a:xfrm>
            <a:off x="457200" y="1200156"/>
            <a:ext cx="4114800" cy="3394075"/>
          </a:xfrm>
        </p:spPr>
        <p:txBody>
          <a:bodyPr rtlCol="0">
            <a:normAutofit fontScale="47500" lnSpcReduction="20000"/>
          </a:bodyPr>
          <a:lstStyle/>
          <a:p>
            <a:pPr marL="514350" indent="-514350" eaLnBrk="1" fontAlgn="auto" hangingPunct="1">
              <a:lnSpc>
                <a:spcPct val="170000"/>
              </a:lnSpc>
              <a:spcAft>
                <a:spcPts val="0"/>
              </a:spcAft>
              <a:buFont typeface="+mj-lt"/>
              <a:buAutoNum type="arabicPeriod"/>
              <a:defRPr/>
            </a:pPr>
            <a:r>
              <a:rPr lang="zh-CN" altLang="en-US" b="1" dirty="0" smtClean="0">
                <a:latin typeface="微软雅黑" pitchFamily="34" charset="-122"/>
                <a:ea typeface="微软雅黑" pitchFamily="34" charset="-122"/>
              </a:rPr>
              <a:t>创造性的思考</a:t>
            </a:r>
          </a:p>
          <a:p>
            <a:pPr marL="914400" lvl="1" indent="-514350" eaLnBrk="1" fontAlgn="auto" hangingPunct="1">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会使用广泛应用的创意方法（如头脑风暴）</a:t>
            </a:r>
          </a:p>
          <a:p>
            <a:pPr marL="914400" lvl="1" indent="-514350" eaLnBrk="1" fontAlgn="auto" hangingPunct="1">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创造新的、有价值的点子（包括渐进的和激进的）</a:t>
            </a:r>
          </a:p>
          <a:p>
            <a:pPr marL="914400" lvl="1" indent="-514350" eaLnBrk="1" fontAlgn="auto" hangingPunct="1">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阐述、提炼、分析和评估各类创意，并不断努力改善和提高创造性</a:t>
            </a:r>
          </a:p>
          <a:p>
            <a:pPr marL="514350" indent="-514350" eaLnBrk="1" fontAlgn="auto" hangingPunct="1">
              <a:lnSpc>
                <a:spcPct val="170000"/>
              </a:lnSpc>
              <a:spcAft>
                <a:spcPts val="0"/>
              </a:spcAft>
              <a:buFont typeface="+mj-lt"/>
              <a:buAutoNum type="arabicPeriod"/>
              <a:defRPr/>
            </a:pPr>
            <a:r>
              <a:rPr lang="zh-CN" altLang="en-US" b="1" dirty="0" smtClean="0">
                <a:latin typeface="微软雅黑" pitchFamily="34" charset="-122"/>
                <a:ea typeface="微软雅黑" pitchFamily="34" charset="-122"/>
              </a:rPr>
              <a:t>与他人有创造性的去工作</a:t>
            </a:r>
          </a:p>
          <a:p>
            <a:pPr marL="914400" lvl="1" indent="-514350" eaLnBrk="1" fontAlgn="auto" hangingPunct="1">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与他人有效的开发、实施和沟通新想法</a:t>
            </a:r>
          </a:p>
        </p:txBody>
      </p:sp>
      <p:sp>
        <p:nvSpPr>
          <p:cNvPr id="4" name="内容占位符 2"/>
          <p:cNvSpPr txBox="1">
            <a:spLocks/>
          </p:cNvSpPr>
          <p:nvPr/>
        </p:nvSpPr>
        <p:spPr>
          <a:xfrm>
            <a:off x="4572000" y="1200150"/>
            <a:ext cx="4114800" cy="3943350"/>
          </a:xfrm>
          <a:prstGeom prst="rect">
            <a:avLst/>
          </a:prstGeom>
        </p:spPr>
        <p:txBody>
          <a:bodyPr>
            <a:normAutofit fontScale="47500" lnSpcReduction="20000"/>
          </a:bodyPr>
          <a:lstStyle/>
          <a:p>
            <a:pPr marL="914400" lvl="1" indent="-514350" fontAlgn="auto">
              <a:lnSpc>
                <a:spcPct val="170000"/>
              </a:lnSpc>
              <a:spcBef>
                <a:spcPct val="20000"/>
              </a:spcBef>
              <a:spcAft>
                <a:spcPts val="0"/>
              </a:spcAft>
              <a:buFont typeface="Arial" pitchFamily="34" charset="0"/>
              <a:buChar char="–"/>
              <a:defRPr/>
            </a:pPr>
            <a:r>
              <a:rPr lang="zh-CN" altLang="en-US" sz="2800" dirty="0">
                <a:latin typeface="微软雅黑" pitchFamily="34" charset="-122"/>
                <a:ea typeface="微软雅黑" pitchFamily="34" charset="-122"/>
              </a:rPr>
              <a:t>保持开放的心态以适应各种新观点；整合团队的各种思路组合并反馈到下一步的工作中</a:t>
            </a:r>
          </a:p>
          <a:p>
            <a:pPr marL="914400" lvl="1" indent="-514350" fontAlgn="auto">
              <a:lnSpc>
                <a:spcPct val="170000"/>
              </a:lnSpc>
              <a:spcBef>
                <a:spcPct val="20000"/>
              </a:spcBef>
              <a:spcAft>
                <a:spcPts val="0"/>
              </a:spcAft>
              <a:buFont typeface="Arial" pitchFamily="34" charset="0"/>
              <a:buChar char="–"/>
              <a:defRPr/>
            </a:pPr>
            <a:r>
              <a:rPr lang="zh-CN" altLang="en-US" sz="2800" dirty="0">
                <a:latin typeface="微软雅黑" pitchFamily="34" charset="-122"/>
                <a:ea typeface="微软雅黑" pitchFamily="34" charset="-122"/>
              </a:rPr>
              <a:t>工作中展示创意和创造性，面对限制勇于尝试新思路</a:t>
            </a:r>
          </a:p>
          <a:p>
            <a:pPr marL="914400" lvl="1" indent="-514350" fontAlgn="auto">
              <a:lnSpc>
                <a:spcPct val="170000"/>
              </a:lnSpc>
              <a:spcBef>
                <a:spcPct val="20000"/>
              </a:spcBef>
              <a:spcAft>
                <a:spcPts val="0"/>
              </a:spcAft>
              <a:buFont typeface="Arial" pitchFamily="34" charset="0"/>
              <a:buChar char="–"/>
              <a:defRPr/>
            </a:pPr>
            <a:r>
              <a:rPr lang="zh-CN" altLang="en-US" sz="2800" dirty="0">
                <a:latin typeface="微软雅黑" pitchFamily="34" charset="-122"/>
                <a:ea typeface="微软雅黑" pitchFamily="34" charset="-122"/>
              </a:rPr>
              <a:t>认为失败是学习的机会；理解创新是一个长期的、进步和失误频频光顾的周期往复的过程</a:t>
            </a:r>
          </a:p>
          <a:p>
            <a:pPr marL="514350" indent="-514350" fontAlgn="auto">
              <a:lnSpc>
                <a:spcPct val="170000"/>
              </a:lnSpc>
              <a:spcBef>
                <a:spcPct val="20000"/>
              </a:spcBef>
              <a:spcAft>
                <a:spcPts val="0"/>
              </a:spcAft>
              <a:buFont typeface="+mj-lt"/>
              <a:buAutoNum type="arabicPeriod" startAt="3"/>
              <a:defRPr/>
            </a:pPr>
            <a:r>
              <a:rPr lang="zh-CN" altLang="en-US" sz="3200" b="1" dirty="0">
                <a:latin typeface="微软雅黑" pitchFamily="34" charset="-122"/>
                <a:ea typeface="微软雅黑" pitchFamily="34" charset="-122"/>
              </a:rPr>
              <a:t>实施创新</a:t>
            </a:r>
          </a:p>
          <a:p>
            <a:pPr marL="914400" lvl="1" indent="-514350" fontAlgn="auto">
              <a:lnSpc>
                <a:spcPct val="170000"/>
              </a:lnSpc>
              <a:spcBef>
                <a:spcPct val="20000"/>
              </a:spcBef>
              <a:spcAft>
                <a:spcPts val="0"/>
              </a:spcAft>
              <a:buFont typeface="Arial" pitchFamily="34" charset="0"/>
              <a:buChar char="–"/>
              <a:defRPr/>
            </a:pPr>
            <a:r>
              <a:rPr lang="zh-CN" altLang="en-US" sz="2800" dirty="0">
                <a:latin typeface="微软雅黑" pitchFamily="34" charset="-122"/>
                <a:ea typeface="微软雅黑" pitchFamily="34" charset="-122"/>
              </a:rPr>
              <a:t>在即将改革的领域，不断尝试各种切实可行的新点子，以便做出贡献</a:t>
            </a:r>
          </a:p>
        </p:txBody>
      </p:sp>
      <p:cxnSp>
        <p:nvCxnSpPr>
          <p:cNvPr id="5" name="Straight Connector 5"/>
          <p:cNvCxnSpPr/>
          <p:nvPr/>
        </p:nvCxnSpPr>
        <p:spPr>
          <a:xfrm>
            <a:off x="928662" y="1142990"/>
            <a:ext cx="70104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标题 1"/>
          <p:cNvSpPr>
            <a:spLocks noGrp="1"/>
          </p:cNvSpPr>
          <p:nvPr>
            <p:ph type="title"/>
          </p:nvPr>
        </p:nvSpPr>
        <p:spPr/>
        <p:txBody>
          <a:bodyPr/>
          <a:lstStyle/>
          <a:p>
            <a:endParaRPr lang="zh-CN" altLang="en-US" smtClean="0"/>
          </a:p>
        </p:txBody>
      </p:sp>
      <p:sp>
        <p:nvSpPr>
          <p:cNvPr id="19458" name="内容占位符 2"/>
          <p:cNvSpPr>
            <a:spLocks noGrp="1"/>
          </p:cNvSpPr>
          <p:nvPr>
            <p:ph idx="1"/>
          </p:nvPr>
        </p:nvSpPr>
        <p:spPr/>
        <p:txBody>
          <a:bodyPr/>
          <a:lstStyle/>
          <a:p>
            <a:endParaRPr lang="zh-CN" altLang="en-US" smtClean="0"/>
          </a:p>
        </p:txBody>
      </p:sp>
      <p:pic>
        <p:nvPicPr>
          <p:cNvPr id="19459" name="Picture 2"/>
          <p:cNvPicPr>
            <a:picLocks noChangeAspect="1" noChangeArrowheads="1"/>
          </p:cNvPicPr>
          <p:nvPr/>
        </p:nvPicPr>
        <p:blipFill>
          <a:blip r:embed="rId2" cstate="print"/>
          <a:srcRect l="1936"/>
          <a:stretch>
            <a:fillRect/>
          </a:stretch>
        </p:blipFill>
        <p:spPr bwMode="auto">
          <a:xfrm>
            <a:off x="0" y="-398860"/>
            <a:ext cx="9144000" cy="5542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p:cNvPicPr>
            <a:picLocks noChangeAspect="1" noChangeArrowheads="1"/>
          </p:cNvPicPr>
          <p:nvPr/>
        </p:nvPicPr>
        <p:blipFill>
          <a:blip r:embed="rId2" cstate="print">
            <a:lum bright="-6000" contrast="12000"/>
          </a:blip>
          <a:srcRect b="26071"/>
          <a:stretch>
            <a:fillRect/>
          </a:stretch>
        </p:blipFill>
        <p:spPr bwMode="auto">
          <a:xfrm>
            <a:off x="12" y="0"/>
            <a:ext cx="9275763" cy="5143500"/>
          </a:xfrm>
          <a:prstGeom prst="rect">
            <a:avLst/>
          </a:prstGeom>
          <a:noFill/>
          <a:ln w="9525">
            <a:noFill/>
            <a:miter lim="800000"/>
            <a:headEnd/>
            <a:tailEnd/>
          </a:ln>
        </p:spPr>
      </p:pic>
      <p:sp>
        <p:nvSpPr>
          <p:cNvPr id="48130" name="Text Box 7"/>
          <p:cNvSpPr txBox="1">
            <a:spLocks noChangeArrowheads="1"/>
          </p:cNvSpPr>
          <p:nvPr/>
        </p:nvSpPr>
        <p:spPr bwMode="auto">
          <a:xfrm>
            <a:off x="3429000" y="3000375"/>
            <a:ext cx="5429250" cy="1887696"/>
          </a:xfrm>
          <a:prstGeom prst="rect">
            <a:avLst/>
          </a:prstGeom>
          <a:noFill/>
          <a:ln w="9525">
            <a:noFill/>
            <a:miter lim="800000"/>
            <a:headEnd/>
            <a:tailEnd/>
          </a:ln>
        </p:spPr>
        <p:txBody>
          <a:bodyPr>
            <a:spAutoFit/>
          </a:bodyPr>
          <a:lstStyle/>
          <a:p>
            <a:pPr algn="r">
              <a:lnSpc>
                <a:spcPct val="150000"/>
              </a:lnSpc>
            </a:pPr>
            <a:r>
              <a:rPr lang="zh-CN" altLang="en-US" sz="4000" b="1" dirty="0" smtClean="0">
                <a:solidFill>
                  <a:srgbClr val="FFFFFF"/>
                </a:solidFill>
                <a:latin typeface="微软雅黑" pitchFamily="34" charset="-122"/>
                <a:ea typeface="微软雅黑" pitchFamily="34" charset="-122"/>
              </a:rPr>
              <a:t>目前美国如何</a:t>
            </a:r>
            <a:r>
              <a:rPr lang="zh-CN" altLang="en-US" sz="4000" b="1" dirty="0">
                <a:solidFill>
                  <a:srgbClr val="FFFFFF"/>
                </a:solidFill>
                <a:latin typeface="微软雅黑" pitchFamily="34" charset="-122"/>
                <a:ea typeface="微软雅黑" pitchFamily="34" charset="-122"/>
              </a:rPr>
              <a:t>贯彻核心素养（</a:t>
            </a:r>
            <a:r>
              <a:rPr lang="en-US" altLang="zh-CN" sz="4000" b="1" dirty="0">
                <a:solidFill>
                  <a:srgbClr val="FFFFFF"/>
                </a:solidFill>
                <a:latin typeface="微软雅黑" pitchFamily="34" charset="-122"/>
                <a:ea typeface="微软雅黑" pitchFamily="34" charset="-122"/>
              </a:rPr>
              <a:t>4C</a:t>
            </a:r>
            <a:r>
              <a:rPr lang="zh-CN" altLang="en-US" sz="4000" b="1" dirty="0">
                <a:solidFill>
                  <a:srgbClr val="FFFFFF"/>
                </a:solidFill>
                <a:latin typeface="微软雅黑" pitchFamily="34" charset="-122"/>
                <a:ea typeface="微软雅黑" pitchFamily="34" charset="-122"/>
              </a:rPr>
              <a:t>）的教育？</a:t>
            </a:r>
            <a:endParaRPr lang="zh-CN" altLang="en-US" sz="4000" b="1" dirty="0">
              <a:solidFill>
                <a:srgbClr val="FFFFFF"/>
              </a:solidFill>
              <a:latin typeface="Calibri" pitchFamily="34" charset="0"/>
              <a:ea typeface="微软雅黑"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图片 4"/>
          <p:cNvPicPr>
            <a:picLocks noChangeAspect="1"/>
          </p:cNvPicPr>
          <p:nvPr/>
        </p:nvPicPr>
        <p:blipFill>
          <a:blip r:embed="rId2" cstate="print"/>
          <a:srcRect/>
          <a:stretch>
            <a:fillRect/>
          </a:stretch>
        </p:blipFill>
        <p:spPr bwMode="auto">
          <a:xfrm>
            <a:off x="-22225" y="-19050"/>
            <a:ext cx="9353550" cy="5162550"/>
          </a:xfrm>
          <a:prstGeom prst="rect">
            <a:avLst/>
          </a:prstGeom>
          <a:noFill/>
          <a:ln w="9525">
            <a:noFill/>
            <a:miter lim="800000"/>
            <a:headEnd/>
            <a:tailEnd/>
          </a:ln>
        </p:spPr>
      </p:pic>
      <p:sp>
        <p:nvSpPr>
          <p:cNvPr id="49154" name="标题 1"/>
          <p:cNvSpPr>
            <a:spLocks noGrp="1"/>
          </p:cNvSpPr>
          <p:nvPr>
            <p:ph type="title"/>
          </p:nvPr>
        </p:nvSpPr>
        <p:spPr>
          <a:xfrm>
            <a:off x="-36513" y="3508375"/>
            <a:ext cx="9361488" cy="1428750"/>
          </a:xfrm>
          <a:solidFill>
            <a:schemeClr val="bg1">
              <a:alpha val="67842"/>
            </a:schemeClr>
          </a:solidFill>
        </p:spPr>
        <p:txBody>
          <a:bodyPr/>
          <a:lstStyle/>
          <a:p>
            <a:pPr indent="450850" algn="l" eaLnBrk="1" hangingPunct="1">
              <a:lnSpc>
                <a:spcPct val="150000"/>
              </a:lnSpc>
            </a:pPr>
            <a:r>
              <a:rPr lang="en-US" altLang="zh-CN" sz="1800" smtClean="0">
                <a:latin typeface="微软雅黑" pitchFamily="34" charset="-122"/>
                <a:ea typeface="微软雅黑" pitchFamily="34" charset="-122"/>
              </a:rPr>
              <a:t>21</a:t>
            </a:r>
            <a:r>
              <a:rPr lang="zh-CN" altLang="en-US" sz="1800" smtClean="0">
                <a:latin typeface="微软雅黑" pitchFamily="34" charset="-122"/>
                <a:ea typeface="微软雅黑" pitchFamily="34" charset="-122"/>
              </a:rPr>
              <a:t>世纪学习框架及其</a:t>
            </a:r>
            <a:r>
              <a:rPr lang="en-US" altLang="zh-CN" sz="1800" smtClean="0">
                <a:latin typeface="微软雅黑" pitchFamily="34" charset="-122"/>
                <a:ea typeface="微软雅黑" pitchFamily="34" charset="-122"/>
              </a:rPr>
              <a:t>4C</a:t>
            </a:r>
            <a:r>
              <a:rPr lang="zh-CN" altLang="en-US" sz="1800" smtClean="0">
                <a:latin typeface="微软雅黑" pitchFamily="34" charset="-122"/>
                <a:ea typeface="微软雅黑" pitchFamily="34" charset="-122"/>
              </a:rPr>
              <a:t>核心能力就是美国的核心素养体系，</a:t>
            </a:r>
            <a:r>
              <a:rPr lang="en-US" altLang="zh-CN" sz="1800" smtClean="0">
                <a:latin typeface="微软雅黑" pitchFamily="34" charset="-122"/>
                <a:ea typeface="微软雅黑" pitchFamily="34" charset="-122"/>
              </a:rPr>
              <a:t>2011</a:t>
            </a:r>
            <a:r>
              <a:rPr lang="zh-CN" altLang="en-US" sz="1800" smtClean="0">
                <a:latin typeface="微软雅黑" pitchFamily="34" charset="-122"/>
                <a:ea typeface="微软雅黑" pitchFamily="34" charset="-122"/>
              </a:rPr>
              <a:t>年开始，全美执行新版教育大纲</a:t>
            </a:r>
            <a:r>
              <a:rPr lang="en-US" altLang="zh-CN" sz="1800" smtClean="0">
                <a:latin typeface="微软雅黑" pitchFamily="34" charset="-122"/>
                <a:ea typeface="微软雅黑" pitchFamily="34" charset="-122"/>
              </a:rPr>
              <a:t>——</a:t>
            </a:r>
            <a:r>
              <a:rPr lang="zh-CN" altLang="en-US" sz="1800" smtClean="0">
                <a:latin typeface="微软雅黑" pitchFamily="34" charset="-122"/>
                <a:ea typeface="微软雅黑" pitchFamily="34" charset="-122"/>
              </a:rPr>
              <a:t>州际共同核心标准（缩写为</a:t>
            </a:r>
            <a:r>
              <a:rPr lang="en-US" altLang="zh-CN" sz="1800" smtClean="0">
                <a:latin typeface="微软雅黑" pitchFamily="34" charset="-122"/>
                <a:ea typeface="微软雅黑" pitchFamily="34" charset="-122"/>
              </a:rPr>
              <a:t>CCSS</a:t>
            </a:r>
            <a:r>
              <a:rPr lang="zh-CN" altLang="en-US" sz="1800" smtClean="0">
                <a:latin typeface="微软雅黑" pitchFamily="34" charset="-122"/>
                <a:ea typeface="微软雅黑" pitchFamily="34" charset="-122"/>
              </a:rPr>
              <a:t>，全称</a:t>
            </a:r>
            <a:r>
              <a:rPr lang="en-US" altLang="zh-CN" sz="1800" smtClean="0">
                <a:latin typeface="微软雅黑" pitchFamily="34" charset="-122"/>
                <a:ea typeface="微软雅黑" pitchFamily="34" charset="-122"/>
              </a:rPr>
              <a:t>Common Core State Standards)</a:t>
            </a:r>
            <a:r>
              <a:rPr lang="zh-CN" altLang="en-US" sz="1800" smtClean="0">
                <a:latin typeface="微软雅黑" pitchFamily="34" charset="-122"/>
                <a:ea typeface="微软雅黑" pitchFamily="34" charset="-122"/>
              </a:rPr>
              <a:t>，新大纲已经将</a:t>
            </a:r>
            <a:r>
              <a:rPr lang="en-US" altLang="zh-CN" sz="1800" smtClean="0">
                <a:latin typeface="微软雅黑" pitchFamily="34" charset="-122"/>
                <a:ea typeface="微软雅黑" pitchFamily="34" charset="-122"/>
              </a:rPr>
              <a:t>4C</a:t>
            </a:r>
            <a:r>
              <a:rPr lang="zh-CN" altLang="en-US" sz="1800" smtClean="0">
                <a:latin typeface="微软雅黑" pitchFamily="34" charset="-122"/>
                <a:ea typeface="微软雅黑" pitchFamily="34" charset="-122"/>
              </a:rPr>
              <a:t>核心能力内化到大纲中。</a:t>
            </a:r>
            <a:endParaRPr kumimoji="1" lang="zh-CN" altLang="en-US" sz="2000" smtClean="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descr="C:\Users\dell\Desktop\2010729178442430.jpg"/>
          <p:cNvPicPr>
            <a:picLocks noChangeAspect="1" noChangeArrowheads="1"/>
          </p:cNvPicPr>
          <p:nvPr/>
        </p:nvPicPr>
        <p:blipFill>
          <a:blip r:embed="rId2" cstate="print"/>
          <a:srcRect/>
          <a:stretch>
            <a:fillRect/>
          </a:stretch>
        </p:blipFill>
        <p:spPr bwMode="auto">
          <a:xfrm>
            <a:off x="0" y="8"/>
            <a:ext cx="9144000" cy="5143499"/>
          </a:xfrm>
          <a:prstGeom prst="rect">
            <a:avLst/>
          </a:prstGeom>
          <a:noFill/>
        </p:spPr>
      </p:pic>
      <p:sp>
        <p:nvSpPr>
          <p:cNvPr id="6" name="标题 1"/>
          <p:cNvSpPr txBox="1">
            <a:spLocks/>
          </p:cNvSpPr>
          <p:nvPr/>
        </p:nvSpPr>
        <p:spPr bwMode="auto">
          <a:xfrm>
            <a:off x="357158" y="3786196"/>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smtClean="0">
                <a:ln>
                  <a:noFill/>
                </a:ln>
                <a:solidFill>
                  <a:schemeClr val="bg1"/>
                </a:solidFill>
                <a:effectLst/>
                <a:uLnTx/>
                <a:uFillTx/>
                <a:latin typeface="+mn-ea"/>
                <a:ea typeface="+mn-ea"/>
                <a:cs typeface="+mj-cs"/>
              </a:rPr>
              <a:t>沟通能力培养</a:t>
            </a:r>
            <a:endParaRPr kumimoji="0" lang="en-US" altLang="zh-CN" sz="4000" b="1" i="0" u="none" strike="noStrike" kern="1200" cap="none" spc="0" normalizeH="0" baseline="0" noProof="0" dirty="0" smtClean="0">
              <a:ln>
                <a:noFill/>
              </a:ln>
              <a:solidFill>
                <a:schemeClr val="bg1"/>
              </a:solidFill>
              <a:effectLst/>
              <a:uLnTx/>
              <a:uFillTx/>
              <a:latin typeface="+mn-ea"/>
              <a:ea typeface="+mn-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2400" b="1" dirty="0" smtClean="0">
                <a:solidFill>
                  <a:schemeClr val="bg1"/>
                </a:solidFill>
                <a:latin typeface="+mn-ea"/>
                <a:ea typeface="+mn-ea"/>
                <a:cs typeface="+mj-cs"/>
              </a:rPr>
              <a:t>(</a:t>
            </a:r>
            <a:r>
              <a:rPr lang="zh-CN" altLang="en-US" sz="2400" b="1" dirty="0" smtClean="0">
                <a:solidFill>
                  <a:schemeClr val="bg1"/>
                </a:solidFill>
                <a:latin typeface="+mn-ea"/>
                <a:ea typeface="+mn-ea"/>
                <a:cs typeface="+mj-cs"/>
              </a:rPr>
              <a:t>一</a:t>
            </a:r>
            <a:r>
              <a:rPr lang="en-US" altLang="zh-CN" sz="2400" b="1" dirty="0" smtClean="0">
                <a:solidFill>
                  <a:schemeClr val="bg1"/>
                </a:solidFill>
                <a:latin typeface="+mn-ea"/>
                <a:ea typeface="+mn-ea"/>
                <a:cs typeface="+mj-cs"/>
              </a:rPr>
              <a:t>)</a:t>
            </a:r>
            <a:endParaRPr kumimoji="0" lang="zh-CN" altLang="en-US" sz="2400" b="1" i="0" u="none" strike="noStrike" kern="1200" cap="none" spc="0" normalizeH="0" baseline="0" noProof="0" dirty="0" smtClean="0">
              <a:ln>
                <a:noFill/>
              </a:ln>
              <a:solidFill>
                <a:schemeClr val="bg1"/>
              </a:solidFill>
              <a:effectLst/>
              <a:uLnTx/>
              <a:uFillTx/>
              <a:latin typeface="+mn-ea"/>
              <a:ea typeface="+mn-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p:cNvPicPr>
            <a:picLocks noChangeAspect="1" noChangeArrowheads="1"/>
          </p:cNvPicPr>
          <p:nvPr/>
        </p:nvPicPr>
        <p:blipFill>
          <a:blip r:embed="rId2" cstate="print"/>
          <a:srcRect/>
          <a:stretch>
            <a:fillRect/>
          </a:stretch>
        </p:blipFill>
        <p:spPr bwMode="auto">
          <a:xfrm>
            <a:off x="1116015" y="101600"/>
            <a:ext cx="7920037" cy="4360863"/>
          </a:xfrm>
          <a:prstGeom prst="rect">
            <a:avLst/>
          </a:prstGeom>
          <a:noFill/>
          <a:ln w="9525">
            <a:noFill/>
            <a:miter lim="800000"/>
            <a:headEnd/>
            <a:tailEnd/>
          </a:ln>
        </p:spPr>
      </p:pic>
      <p:sp>
        <p:nvSpPr>
          <p:cNvPr id="53250" name="TextBox 6"/>
          <p:cNvSpPr txBox="1">
            <a:spLocks noChangeArrowheads="1"/>
          </p:cNvSpPr>
          <p:nvPr/>
        </p:nvSpPr>
        <p:spPr bwMode="auto">
          <a:xfrm>
            <a:off x="395293" y="4570419"/>
            <a:ext cx="4607301" cy="461665"/>
          </a:xfrm>
          <a:prstGeom prst="rect">
            <a:avLst/>
          </a:prstGeom>
          <a:noFill/>
          <a:ln w="9525">
            <a:noFill/>
            <a:miter lim="800000"/>
            <a:headEnd/>
            <a:tailEnd/>
          </a:ln>
        </p:spPr>
        <p:txBody>
          <a:bodyPr wrap="none">
            <a:spAutoFit/>
          </a:bodyPr>
          <a:lstStyle/>
          <a:p>
            <a:r>
              <a:rPr lang="zh-CN" altLang="en-US" sz="2400">
                <a:latin typeface="微软雅黑" pitchFamily="34" charset="-122"/>
                <a:ea typeface="微软雅黑" pitchFamily="34" charset="-122"/>
              </a:rPr>
              <a:t>美国洛杉矶</a:t>
            </a:r>
            <a:r>
              <a:rPr lang="en-US" altLang="zh-CN" sz="2400">
                <a:latin typeface="微软雅黑" pitchFamily="34" charset="-122"/>
                <a:ea typeface="微软雅黑" pitchFamily="34" charset="-122"/>
              </a:rPr>
              <a:t>Highland</a:t>
            </a:r>
            <a:r>
              <a:rPr lang="zh-CN" altLang="en-US" sz="2400">
                <a:latin typeface="微软雅黑" pitchFamily="34" charset="-122"/>
                <a:ea typeface="微软雅黑" pitchFamily="34" charset="-122"/>
              </a:rPr>
              <a:t>小学课程表</a:t>
            </a:r>
          </a:p>
        </p:txBody>
      </p:sp>
      <p:sp>
        <p:nvSpPr>
          <p:cNvPr id="4" name="矩形 3"/>
          <p:cNvSpPr/>
          <p:nvPr/>
        </p:nvSpPr>
        <p:spPr>
          <a:xfrm>
            <a:off x="1357313" y="374650"/>
            <a:ext cx="1143000" cy="6429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4"/>
          <p:cNvSpPr/>
          <p:nvPr/>
        </p:nvSpPr>
        <p:spPr>
          <a:xfrm>
            <a:off x="4500563" y="1393825"/>
            <a:ext cx="1143000" cy="6429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5"/>
          <p:cNvSpPr/>
          <p:nvPr/>
        </p:nvSpPr>
        <p:spPr>
          <a:xfrm>
            <a:off x="7572375" y="3536950"/>
            <a:ext cx="1143000" cy="6429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p:nvSpPr>
        <p:spPr>
          <a:xfrm>
            <a:off x="6000750" y="428626"/>
            <a:ext cx="1143000" cy="6429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矩形 8"/>
          <p:cNvSpPr/>
          <p:nvPr/>
        </p:nvSpPr>
        <p:spPr>
          <a:xfrm>
            <a:off x="2857500" y="1393825"/>
            <a:ext cx="1143000" cy="6429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矩形 9"/>
          <p:cNvSpPr/>
          <p:nvPr/>
        </p:nvSpPr>
        <p:spPr>
          <a:xfrm>
            <a:off x="2857500" y="3536950"/>
            <a:ext cx="1143000" cy="6429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strVal val="#ppt_w*0.05"/>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anim calcmode="lin" valueType="num">
                                      <p:cBhvr>
                                        <p:cTn id="16" dur="500" fill="hold"/>
                                        <p:tgtEl>
                                          <p:spTgt spid="5"/>
                                        </p:tgtEl>
                                        <p:attrNameLst>
                                          <p:attrName>ppt_x</p:attrName>
                                        </p:attrNameLst>
                                      </p:cBhvr>
                                      <p:tavLst>
                                        <p:tav tm="0">
                                          <p:val>
                                            <p:strVal val="#ppt_x-.2"/>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Effect transition="in" filter="fade">
                                      <p:cBhvr>
                                        <p:cTn id="18" dur="500"/>
                                        <p:tgtEl>
                                          <p:spTgt spid="5"/>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ppt_w*0.05"/>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anim calcmode="lin" valueType="num">
                                      <p:cBhvr>
                                        <p:cTn id="23" dur="500" fill="hold"/>
                                        <p:tgtEl>
                                          <p:spTgt spid="6"/>
                                        </p:tgtEl>
                                        <p:attrNameLst>
                                          <p:attrName>ppt_x</p:attrName>
                                        </p:attrNameLst>
                                      </p:cBhvr>
                                      <p:tavLst>
                                        <p:tav tm="0">
                                          <p:val>
                                            <p:strVal val="#ppt_x-.2"/>
                                          </p:val>
                                        </p:tav>
                                        <p:tav tm="100000">
                                          <p:val>
                                            <p:strVal val="#ppt_x"/>
                                          </p:val>
                                        </p:tav>
                                      </p:tavLst>
                                    </p:anim>
                                    <p:anim calcmode="lin" valueType="num">
                                      <p:cBhvr>
                                        <p:cTn id="24" dur="500" fill="hold"/>
                                        <p:tgtEl>
                                          <p:spTgt spid="6"/>
                                        </p:tgtEl>
                                        <p:attrNameLst>
                                          <p:attrName>ppt_y</p:attrName>
                                        </p:attrNameLst>
                                      </p:cBhvr>
                                      <p:tavLst>
                                        <p:tav tm="0">
                                          <p:val>
                                            <p:strVal val="#ppt_y"/>
                                          </p:val>
                                        </p:tav>
                                        <p:tav tm="100000">
                                          <p:val>
                                            <p:strVal val="#ppt_y"/>
                                          </p:val>
                                        </p:tav>
                                      </p:tavLst>
                                    </p:anim>
                                    <p:animEffect transition="in" filter="fade">
                                      <p:cBhvr>
                                        <p:cTn id="25" dur="500"/>
                                        <p:tgtEl>
                                          <p:spTgt spid="6"/>
                                        </p:tgtEl>
                                      </p:cBhvr>
                                    </p:animEffect>
                                  </p:childTnLst>
                                </p:cTn>
                              </p:par>
                              <p:par>
                                <p:cTn id="26" presetID="54" presetClass="entr" presetSubtype="0" accel="10000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strVal val="#ppt_w*0.05"/>
                                          </p:val>
                                        </p:tav>
                                        <p:tav tm="100000">
                                          <p:val>
                                            <p:strVal val="#ppt_w"/>
                                          </p:val>
                                        </p:tav>
                                      </p:tavLst>
                                    </p:anim>
                                    <p:anim calcmode="lin" valueType="num">
                                      <p:cBhvr>
                                        <p:cTn id="29" dur="500" fill="hold"/>
                                        <p:tgtEl>
                                          <p:spTgt spid="8"/>
                                        </p:tgtEl>
                                        <p:attrNameLst>
                                          <p:attrName>ppt_h</p:attrName>
                                        </p:attrNameLst>
                                      </p:cBhvr>
                                      <p:tavLst>
                                        <p:tav tm="0">
                                          <p:val>
                                            <p:strVal val="#ppt_h"/>
                                          </p:val>
                                        </p:tav>
                                        <p:tav tm="100000">
                                          <p:val>
                                            <p:strVal val="#ppt_h"/>
                                          </p:val>
                                        </p:tav>
                                      </p:tavLst>
                                    </p:anim>
                                    <p:anim calcmode="lin" valueType="num">
                                      <p:cBhvr>
                                        <p:cTn id="30" dur="500" fill="hold"/>
                                        <p:tgtEl>
                                          <p:spTgt spid="8"/>
                                        </p:tgtEl>
                                        <p:attrNameLst>
                                          <p:attrName>ppt_x</p:attrName>
                                        </p:attrNameLst>
                                      </p:cBhvr>
                                      <p:tavLst>
                                        <p:tav tm="0">
                                          <p:val>
                                            <p:strVal val="#ppt_x-.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Effect transition="in" filter="fade">
                                      <p:cBhvr>
                                        <p:cTn id="32" dur="500"/>
                                        <p:tgtEl>
                                          <p:spTgt spid="8"/>
                                        </p:tgtEl>
                                      </p:cBhvr>
                                    </p:animEffect>
                                  </p:childTnLst>
                                </p:cTn>
                              </p:par>
                              <p:par>
                                <p:cTn id="33" presetID="54" presetClass="entr" presetSubtype="0" accel="10000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ppt_w*0.05"/>
                                          </p:val>
                                        </p:tav>
                                        <p:tav tm="100000">
                                          <p:val>
                                            <p:strVal val="#ppt_w"/>
                                          </p:val>
                                        </p:tav>
                                      </p:tavLst>
                                    </p:anim>
                                    <p:anim calcmode="lin" valueType="num">
                                      <p:cBhvr>
                                        <p:cTn id="36" dur="500" fill="hold"/>
                                        <p:tgtEl>
                                          <p:spTgt spid="9"/>
                                        </p:tgtEl>
                                        <p:attrNameLst>
                                          <p:attrName>ppt_h</p:attrName>
                                        </p:attrNameLst>
                                      </p:cBhvr>
                                      <p:tavLst>
                                        <p:tav tm="0">
                                          <p:val>
                                            <p:strVal val="#ppt_h"/>
                                          </p:val>
                                        </p:tav>
                                        <p:tav tm="100000">
                                          <p:val>
                                            <p:strVal val="#ppt_h"/>
                                          </p:val>
                                        </p:tav>
                                      </p:tavLst>
                                    </p:anim>
                                    <p:anim calcmode="lin" valueType="num">
                                      <p:cBhvr>
                                        <p:cTn id="37" dur="500" fill="hold"/>
                                        <p:tgtEl>
                                          <p:spTgt spid="9"/>
                                        </p:tgtEl>
                                        <p:attrNameLst>
                                          <p:attrName>ppt_x</p:attrName>
                                        </p:attrNameLst>
                                      </p:cBhvr>
                                      <p:tavLst>
                                        <p:tav tm="0">
                                          <p:val>
                                            <p:strVal val="#ppt_x-.2"/>
                                          </p:val>
                                        </p:tav>
                                        <p:tav tm="100000">
                                          <p:val>
                                            <p:strVal val="#ppt_x"/>
                                          </p:val>
                                        </p:tav>
                                      </p:tavLst>
                                    </p:anim>
                                    <p:anim calcmode="lin" valueType="num">
                                      <p:cBhvr>
                                        <p:cTn id="38" dur="500" fill="hold"/>
                                        <p:tgtEl>
                                          <p:spTgt spid="9"/>
                                        </p:tgtEl>
                                        <p:attrNameLst>
                                          <p:attrName>ppt_y</p:attrName>
                                        </p:attrNameLst>
                                      </p:cBhvr>
                                      <p:tavLst>
                                        <p:tav tm="0">
                                          <p:val>
                                            <p:strVal val="#ppt_y"/>
                                          </p:val>
                                        </p:tav>
                                        <p:tav tm="100000">
                                          <p:val>
                                            <p:strVal val="#ppt_y"/>
                                          </p:val>
                                        </p:tav>
                                      </p:tavLst>
                                    </p:anim>
                                    <p:animEffect transition="in" filter="fade">
                                      <p:cBhvr>
                                        <p:cTn id="39" dur="500"/>
                                        <p:tgtEl>
                                          <p:spTgt spid="9"/>
                                        </p:tgtEl>
                                      </p:cBhvr>
                                    </p:animEffect>
                                  </p:childTnLst>
                                </p:cTn>
                              </p:par>
                              <p:par>
                                <p:cTn id="40" presetID="54" presetClass="entr" presetSubtype="0" accel="10000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strVal val="#ppt_w*0.05"/>
                                          </p:val>
                                        </p:tav>
                                        <p:tav tm="100000">
                                          <p:val>
                                            <p:strVal val="#ppt_w"/>
                                          </p:val>
                                        </p:tav>
                                      </p:tavLst>
                                    </p:anim>
                                    <p:anim calcmode="lin" valueType="num">
                                      <p:cBhvr>
                                        <p:cTn id="43" dur="500" fill="hold"/>
                                        <p:tgtEl>
                                          <p:spTgt spid="10"/>
                                        </p:tgtEl>
                                        <p:attrNameLst>
                                          <p:attrName>ppt_h</p:attrName>
                                        </p:attrNameLst>
                                      </p:cBhvr>
                                      <p:tavLst>
                                        <p:tav tm="0">
                                          <p:val>
                                            <p:strVal val="#ppt_h"/>
                                          </p:val>
                                        </p:tav>
                                        <p:tav tm="100000">
                                          <p:val>
                                            <p:strVal val="#ppt_h"/>
                                          </p:val>
                                        </p:tav>
                                      </p:tavLst>
                                    </p:anim>
                                    <p:anim calcmode="lin" valueType="num">
                                      <p:cBhvr>
                                        <p:cTn id="44" dur="500" fill="hold"/>
                                        <p:tgtEl>
                                          <p:spTgt spid="10"/>
                                        </p:tgtEl>
                                        <p:attrNameLst>
                                          <p:attrName>ppt_x</p:attrName>
                                        </p:attrNameLst>
                                      </p:cBhvr>
                                      <p:tavLst>
                                        <p:tav tm="0">
                                          <p:val>
                                            <p:strVal val="#ppt_x-.2"/>
                                          </p:val>
                                        </p:tav>
                                        <p:tav tm="100000">
                                          <p:val>
                                            <p:strVal val="#ppt_x"/>
                                          </p:val>
                                        </p:tav>
                                      </p:tavLst>
                                    </p:anim>
                                    <p:anim calcmode="lin" valueType="num">
                                      <p:cBhvr>
                                        <p:cTn id="45" dur="500" fill="hold"/>
                                        <p:tgtEl>
                                          <p:spTgt spid="10"/>
                                        </p:tgtEl>
                                        <p:attrNameLst>
                                          <p:attrName>ppt_y</p:attrName>
                                        </p:attrNameLst>
                                      </p:cBhvr>
                                      <p:tavLst>
                                        <p:tav tm="0">
                                          <p:val>
                                            <p:strVal val="#ppt_y"/>
                                          </p:val>
                                        </p:tav>
                                        <p:tav tm="100000">
                                          <p:val>
                                            <p:strVal val="#ppt_y"/>
                                          </p:val>
                                        </p:tav>
                                      </p:tavLst>
                                    </p:anim>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p:cNvSpPr/>
          <p:nvPr/>
        </p:nvSpPr>
        <p:spPr>
          <a:xfrm>
            <a:off x="5072066" y="453312"/>
            <a:ext cx="4071934" cy="4690188"/>
          </a:xfrm>
          <a:prstGeom prst="roundRect">
            <a:avLst/>
          </a:prstGeom>
          <a:solidFill>
            <a:srgbClr val="FEDD78">
              <a:lumMod val="60000"/>
              <a:lumOff val="40000"/>
            </a:srgbClr>
          </a:solidFill>
          <a:ln w="42500" cap="flat" cmpd="sng" algn="ctr">
            <a:solidFill>
              <a:sysClr val="windowText" lastClr="000000"/>
            </a:solidFill>
            <a:prstDash val="solid"/>
          </a:ln>
          <a:effectLst/>
        </p:spPr>
        <p:txBody>
          <a:bodyPr rtlCol="0" anchor="ctr"/>
          <a:lstStyle/>
          <a:p>
            <a:pPr>
              <a:lnSpc>
                <a:spcPct val="150000"/>
              </a:lnSpc>
              <a:buFont typeface="Wingdings" pitchFamily="2" charset="2"/>
              <a:buChar char="l"/>
            </a:pPr>
            <a:r>
              <a:rPr lang="zh-CN" altLang="en-US" sz="2000" dirty="0" smtClean="0">
                <a:solidFill>
                  <a:srgbClr val="FF0000"/>
                </a:solidFill>
                <a:latin typeface="+mn-ea"/>
              </a:rPr>
              <a:t>语文：</a:t>
            </a:r>
            <a:r>
              <a:rPr lang="en-US" altLang="zh-CN" sz="2000" dirty="0" smtClean="0">
                <a:solidFill>
                  <a:srgbClr val="FF0000"/>
                </a:solidFill>
                <a:latin typeface="+mn-ea"/>
              </a:rPr>
              <a:t>135-190</a:t>
            </a:r>
            <a:r>
              <a:rPr lang="zh-CN" altLang="en-US" sz="2000" dirty="0" smtClean="0">
                <a:solidFill>
                  <a:srgbClr val="FF0000"/>
                </a:solidFill>
                <a:latin typeface="+mn-ea"/>
              </a:rPr>
              <a:t>分钟</a:t>
            </a:r>
            <a:r>
              <a:rPr lang="en-US" altLang="zh-CN" sz="2000" dirty="0" smtClean="0">
                <a:solidFill>
                  <a:srgbClr val="FF0000"/>
                </a:solidFill>
                <a:latin typeface="+mn-ea"/>
              </a:rPr>
              <a:t>/</a:t>
            </a:r>
            <a:r>
              <a:rPr lang="zh-CN" altLang="en-US" sz="2000" dirty="0" smtClean="0">
                <a:solidFill>
                  <a:srgbClr val="FF0000"/>
                </a:solidFill>
                <a:latin typeface="+mn-ea"/>
              </a:rPr>
              <a:t>天</a:t>
            </a:r>
            <a:endParaRPr lang="en-US" altLang="zh-CN" sz="2000" dirty="0" smtClean="0">
              <a:solidFill>
                <a:srgbClr val="FF0000"/>
              </a:solidFill>
              <a:latin typeface="+mn-ea"/>
            </a:endParaRPr>
          </a:p>
          <a:p>
            <a:pPr>
              <a:lnSpc>
                <a:spcPct val="150000"/>
              </a:lnSpc>
              <a:buFont typeface="Wingdings" pitchFamily="2" charset="2"/>
              <a:buChar char="l"/>
            </a:pPr>
            <a:r>
              <a:rPr lang="zh-CN" altLang="en-US" sz="2000" dirty="0" smtClean="0">
                <a:latin typeface="+mn-ea"/>
              </a:rPr>
              <a:t>数学：</a:t>
            </a:r>
            <a:r>
              <a:rPr lang="en-US" altLang="zh-CN" sz="2000" dirty="0" smtClean="0">
                <a:latin typeface="+mn-ea"/>
              </a:rPr>
              <a:t>70-100</a:t>
            </a:r>
            <a:r>
              <a:rPr lang="zh-CN" altLang="en-US" sz="2000" dirty="0" smtClean="0">
                <a:latin typeface="+mn-ea"/>
              </a:rPr>
              <a:t>分钟</a:t>
            </a:r>
            <a:r>
              <a:rPr lang="en-US" altLang="zh-CN" sz="2000" dirty="0" smtClean="0">
                <a:latin typeface="+mn-ea"/>
              </a:rPr>
              <a:t>/</a:t>
            </a:r>
            <a:r>
              <a:rPr lang="zh-CN" altLang="en-US" sz="2000" dirty="0" smtClean="0">
                <a:latin typeface="+mn-ea"/>
              </a:rPr>
              <a:t>天</a:t>
            </a:r>
            <a:endParaRPr lang="en-US" altLang="zh-CN" sz="2000" dirty="0" smtClean="0">
              <a:latin typeface="+mn-ea"/>
            </a:endParaRPr>
          </a:p>
          <a:p>
            <a:pPr>
              <a:lnSpc>
                <a:spcPct val="150000"/>
              </a:lnSpc>
              <a:buFont typeface="Wingdings" pitchFamily="2" charset="2"/>
              <a:buChar char="l"/>
            </a:pPr>
            <a:r>
              <a:rPr lang="zh-CN" altLang="en-US" sz="2000" dirty="0" smtClean="0">
                <a:latin typeface="+mn-ea"/>
              </a:rPr>
              <a:t>自然科学：</a:t>
            </a:r>
            <a:r>
              <a:rPr lang="en-US" altLang="zh-CN" sz="2000" dirty="0" smtClean="0">
                <a:latin typeface="+mn-ea"/>
              </a:rPr>
              <a:t>30-50</a:t>
            </a:r>
            <a:r>
              <a:rPr lang="zh-CN" altLang="en-US" sz="2000" dirty="0" smtClean="0">
                <a:latin typeface="+mn-ea"/>
              </a:rPr>
              <a:t>分钟</a:t>
            </a:r>
            <a:r>
              <a:rPr lang="en-US" altLang="zh-CN" sz="2000" dirty="0" smtClean="0">
                <a:latin typeface="+mn-ea"/>
              </a:rPr>
              <a:t>/</a:t>
            </a:r>
            <a:r>
              <a:rPr lang="zh-CN" altLang="en-US" sz="2000" dirty="0" smtClean="0">
                <a:latin typeface="+mn-ea"/>
              </a:rPr>
              <a:t>天</a:t>
            </a:r>
            <a:endParaRPr lang="en-US" altLang="zh-CN" sz="2000" dirty="0" smtClean="0">
              <a:latin typeface="+mn-ea"/>
            </a:endParaRPr>
          </a:p>
          <a:p>
            <a:pPr>
              <a:lnSpc>
                <a:spcPct val="150000"/>
              </a:lnSpc>
              <a:buFont typeface="Wingdings" pitchFamily="2" charset="2"/>
              <a:buChar char="l"/>
            </a:pPr>
            <a:r>
              <a:rPr lang="zh-CN" altLang="en-US" sz="2000" dirty="0" smtClean="0">
                <a:latin typeface="+mn-ea"/>
              </a:rPr>
              <a:t>社会科学：</a:t>
            </a:r>
            <a:r>
              <a:rPr lang="en-US" altLang="zh-CN" sz="2000" dirty="0" smtClean="0">
                <a:latin typeface="+mn-ea"/>
              </a:rPr>
              <a:t>30-50</a:t>
            </a:r>
            <a:r>
              <a:rPr lang="zh-CN" altLang="en-US" sz="2000" dirty="0" smtClean="0">
                <a:latin typeface="+mn-ea"/>
              </a:rPr>
              <a:t>分钟</a:t>
            </a:r>
            <a:r>
              <a:rPr lang="en-US" altLang="zh-CN" sz="2000" dirty="0" smtClean="0">
                <a:latin typeface="+mn-ea"/>
              </a:rPr>
              <a:t>/</a:t>
            </a:r>
            <a:r>
              <a:rPr lang="zh-CN" altLang="en-US" sz="2000" dirty="0" smtClean="0">
                <a:latin typeface="+mn-ea"/>
              </a:rPr>
              <a:t>天</a:t>
            </a:r>
            <a:endParaRPr lang="en-US" altLang="zh-CN" sz="2000" dirty="0" smtClean="0">
              <a:latin typeface="+mn-ea"/>
            </a:endParaRPr>
          </a:p>
          <a:p>
            <a:pPr>
              <a:lnSpc>
                <a:spcPct val="150000"/>
              </a:lnSpc>
              <a:buFont typeface="Wingdings" pitchFamily="2" charset="2"/>
              <a:buChar char="l"/>
            </a:pPr>
            <a:r>
              <a:rPr lang="zh-CN" altLang="en-US" sz="2000" dirty="0" smtClean="0">
                <a:latin typeface="+mn-ea"/>
              </a:rPr>
              <a:t>特殊课：</a:t>
            </a:r>
            <a:r>
              <a:rPr lang="en-US" altLang="zh-CN" sz="2000" dirty="0" smtClean="0">
                <a:latin typeface="+mn-ea"/>
              </a:rPr>
              <a:t>45-55</a:t>
            </a:r>
            <a:r>
              <a:rPr lang="zh-CN" altLang="en-US" sz="2000" dirty="0" smtClean="0">
                <a:latin typeface="+mn-ea"/>
              </a:rPr>
              <a:t>分钟</a:t>
            </a:r>
            <a:r>
              <a:rPr lang="en-US" altLang="zh-CN" sz="2000" dirty="0" smtClean="0">
                <a:latin typeface="+mn-ea"/>
              </a:rPr>
              <a:t>/</a:t>
            </a:r>
            <a:r>
              <a:rPr lang="zh-CN" altLang="en-US" sz="2000" dirty="0" smtClean="0">
                <a:latin typeface="+mn-ea"/>
              </a:rPr>
              <a:t>天</a:t>
            </a:r>
            <a:endParaRPr lang="en-US" altLang="zh-CN" sz="2000" dirty="0" smtClean="0">
              <a:latin typeface="+mn-ea"/>
            </a:endParaRPr>
          </a:p>
          <a:p>
            <a:pPr>
              <a:lnSpc>
                <a:spcPct val="150000"/>
              </a:lnSpc>
              <a:buFont typeface="Wingdings" pitchFamily="2" charset="2"/>
              <a:buChar char="l"/>
            </a:pPr>
            <a:r>
              <a:rPr lang="zh-CN" altLang="en-US" sz="2000" dirty="0" smtClean="0">
                <a:latin typeface="+mn-ea"/>
              </a:rPr>
              <a:t>每天教学时间：</a:t>
            </a:r>
            <a:r>
              <a:rPr lang="en-US" altLang="zh-CN" sz="2000" dirty="0" smtClean="0">
                <a:latin typeface="+mn-ea"/>
              </a:rPr>
              <a:t>5</a:t>
            </a:r>
            <a:r>
              <a:rPr lang="zh-CN" altLang="en-US" sz="2000" dirty="0" smtClean="0">
                <a:latin typeface="+mn-ea"/>
              </a:rPr>
              <a:t>小时</a:t>
            </a:r>
            <a:r>
              <a:rPr lang="en-US" altLang="zh-CN" sz="2000" dirty="0" smtClean="0">
                <a:latin typeface="+mn-ea"/>
              </a:rPr>
              <a:t>55</a:t>
            </a:r>
            <a:r>
              <a:rPr lang="zh-CN" altLang="en-US" sz="2000" dirty="0" smtClean="0">
                <a:latin typeface="+mn-ea"/>
              </a:rPr>
              <a:t>分钟</a:t>
            </a:r>
            <a:endParaRPr lang="zh-CN" altLang="en-US" sz="2000" dirty="0">
              <a:latin typeface="+mn-ea"/>
            </a:endParaRPr>
          </a:p>
        </p:txBody>
      </p:sp>
      <p:pic>
        <p:nvPicPr>
          <p:cNvPr id="3" name="Picture 2" descr="http://www.tustin.k12.ca.us/cms/lib02/CA01001904/Centricity/ModuleInstance/1502/large/Art%20Masters.jpg?rnd=0.31040045493766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14296"/>
            <a:ext cx="4572000" cy="317182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2" cstate="print"/>
          <a:srcRect/>
          <a:stretch>
            <a:fillRect/>
          </a:stretch>
        </p:blipFill>
        <p:spPr bwMode="auto">
          <a:xfrm>
            <a:off x="428610" y="1857370"/>
            <a:ext cx="8512175" cy="2808288"/>
          </a:xfrm>
          <a:prstGeom prst="rect">
            <a:avLst/>
          </a:prstGeom>
          <a:noFill/>
          <a:ln w="9525">
            <a:noFill/>
            <a:miter lim="800000"/>
            <a:headEnd/>
            <a:tailEnd/>
          </a:ln>
        </p:spPr>
      </p:pic>
      <p:pic>
        <p:nvPicPr>
          <p:cNvPr id="57346" name="Picture 2" descr="http://photo.hanyu.iciba.com/upload/encyclopedia_2/60/b6/bk_60b65c4f5c4a8a794fa450159d0f70ea_iD7JFf.jpg"/>
          <p:cNvPicPr>
            <a:picLocks noChangeAspect="1" noChangeArrowheads="1"/>
          </p:cNvPicPr>
          <p:nvPr/>
        </p:nvPicPr>
        <p:blipFill>
          <a:blip r:embed="rId3" cstate="print"/>
          <a:srcRect/>
          <a:stretch>
            <a:fillRect/>
          </a:stretch>
        </p:blipFill>
        <p:spPr bwMode="auto">
          <a:xfrm>
            <a:off x="714348" y="214303"/>
            <a:ext cx="1601802" cy="1601803"/>
          </a:xfrm>
          <a:prstGeom prst="rect">
            <a:avLst/>
          </a:prstGeom>
          <a:noFill/>
        </p:spPr>
      </p:pic>
      <p:pic>
        <p:nvPicPr>
          <p:cNvPr id="57350" name="Picture 6" descr="http://photocdn.sohu.com/20150317/mp6612709_1426585731523_2.jpeg"/>
          <p:cNvPicPr>
            <a:picLocks noChangeAspect="1" noChangeArrowheads="1"/>
          </p:cNvPicPr>
          <p:nvPr/>
        </p:nvPicPr>
        <p:blipFill>
          <a:blip r:embed="rId4" cstate="print"/>
          <a:srcRect/>
          <a:stretch>
            <a:fillRect/>
          </a:stretch>
        </p:blipFill>
        <p:spPr bwMode="auto">
          <a:xfrm>
            <a:off x="3071802" y="-642960"/>
            <a:ext cx="5429288" cy="228597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643042" y="500048"/>
          <a:ext cx="7200000" cy="1890003"/>
        </p:xfrm>
        <a:graphic>
          <a:graphicData uri="http://schemas.openxmlformats.org/drawingml/2006/table">
            <a:tbl>
              <a:tblPr/>
              <a:tblGrid>
                <a:gridCol w="2673337"/>
                <a:gridCol w="4526663"/>
              </a:tblGrid>
              <a:tr h="556018">
                <a:tc>
                  <a:txBody>
                    <a:bodyPr/>
                    <a:lstStyle/>
                    <a:p>
                      <a:pPr algn="ctr">
                        <a:lnSpc>
                          <a:spcPct val="115000"/>
                        </a:lnSpc>
                        <a:spcAft>
                          <a:spcPts val="0"/>
                        </a:spcAft>
                      </a:pPr>
                      <a:r>
                        <a:rPr lang="zh-CN" sz="1500" b="0" kern="100" dirty="0">
                          <a:latin typeface="微软雅黑" pitchFamily="34" charset="-122"/>
                          <a:ea typeface="微软雅黑" pitchFamily="34" charset="-122"/>
                          <a:cs typeface="Times New Roman"/>
                        </a:rPr>
                        <a:t>科目</a:t>
                      </a: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zh-CN" sz="1500" b="0" kern="100" dirty="0">
                          <a:latin typeface="微软雅黑" pitchFamily="34" charset="-122"/>
                          <a:ea typeface="微软雅黑" pitchFamily="34" charset="-122"/>
                          <a:cs typeface="Times New Roman"/>
                        </a:rPr>
                        <a:t>时间汇总</a:t>
                      </a:r>
                    </a:p>
                    <a:p>
                      <a:pPr algn="ctr">
                        <a:lnSpc>
                          <a:spcPct val="115000"/>
                        </a:lnSpc>
                        <a:spcAft>
                          <a:spcPts val="0"/>
                        </a:spcAft>
                      </a:pPr>
                      <a:r>
                        <a:rPr lang="zh-CN" sz="1500" b="0" kern="100" dirty="0">
                          <a:latin typeface="微软雅黑" pitchFamily="34" charset="-122"/>
                          <a:ea typeface="微软雅黑" pitchFamily="34" charset="-122"/>
                          <a:cs typeface="Times New Roman"/>
                        </a:rPr>
                        <a:t>（分钟</a:t>
                      </a:r>
                      <a:r>
                        <a:rPr lang="en-US" sz="1500" b="0" kern="100" dirty="0">
                          <a:latin typeface="微软雅黑" pitchFamily="34" charset="-122"/>
                          <a:ea typeface="微软雅黑" pitchFamily="34" charset="-122"/>
                          <a:cs typeface="Times New Roman"/>
                        </a:rPr>
                        <a:t>/</a:t>
                      </a:r>
                      <a:r>
                        <a:rPr lang="zh-CN" sz="1500" b="0" kern="100" dirty="0">
                          <a:latin typeface="微软雅黑" pitchFamily="34" charset="-122"/>
                          <a:ea typeface="微软雅黑" pitchFamily="34" charset="-122"/>
                          <a:cs typeface="Times New Roman"/>
                        </a:rPr>
                        <a:t>周）</a:t>
                      </a: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97">
                <a:tc>
                  <a:txBody>
                    <a:bodyPr/>
                    <a:lstStyle/>
                    <a:p>
                      <a:pPr algn="ctr">
                        <a:lnSpc>
                          <a:spcPct val="115000"/>
                        </a:lnSpc>
                        <a:spcAft>
                          <a:spcPts val="0"/>
                        </a:spcAft>
                      </a:pPr>
                      <a:r>
                        <a:rPr lang="zh-CN" sz="1500" b="0" kern="100" dirty="0">
                          <a:solidFill>
                            <a:srgbClr val="FF0000"/>
                          </a:solidFill>
                          <a:latin typeface="微软雅黑" pitchFamily="34" charset="-122"/>
                          <a:ea typeface="微软雅黑" pitchFamily="34" charset="-122"/>
                          <a:cs typeface="Times New Roman"/>
                        </a:rPr>
                        <a:t>英文</a:t>
                      </a:r>
                      <a:endParaRPr lang="zh-CN" sz="1500" b="0" kern="100" dirty="0">
                        <a:latin typeface="微软雅黑" pitchFamily="34" charset="-122"/>
                        <a:ea typeface="微软雅黑" pitchFamily="34" charset="-122"/>
                        <a:cs typeface="Times New Roman"/>
                      </a:endParaRP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500" b="0" kern="100">
                          <a:solidFill>
                            <a:srgbClr val="FF0000"/>
                          </a:solidFill>
                          <a:latin typeface="微软雅黑" pitchFamily="34" charset="-122"/>
                          <a:ea typeface="微软雅黑" pitchFamily="34" charset="-122"/>
                          <a:cs typeface="Calibri"/>
                        </a:rPr>
                        <a:t>950</a:t>
                      </a:r>
                      <a:endParaRPr lang="zh-CN" sz="1500" b="0" kern="100">
                        <a:latin typeface="微软雅黑" pitchFamily="34" charset="-122"/>
                        <a:ea typeface="微软雅黑" pitchFamily="34" charset="-122"/>
                        <a:cs typeface="Times New Roman"/>
                      </a:endParaRP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97">
                <a:tc>
                  <a:txBody>
                    <a:bodyPr/>
                    <a:lstStyle/>
                    <a:p>
                      <a:pPr algn="ctr">
                        <a:lnSpc>
                          <a:spcPct val="115000"/>
                        </a:lnSpc>
                        <a:spcAft>
                          <a:spcPts val="0"/>
                        </a:spcAft>
                      </a:pPr>
                      <a:r>
                        <a:rPr lang="zh-CN" altLang="en-US" sz="1500" b="0" kern="100" smtClean="0">
                          <a:latin typeface="微软雅黑" pitchFamily="34" charset="-122"/>
                          <a:ea typeface="微软雅黑" pitchFamily="34" charset="-122"/>
                          <a:cs typeface="Times New Roman"/>
                        </a:rPr>
                        <a:t>数学</a:t>
                      </a:r>
                      <a:endParaRPr lang="zh-CN" sz="1500" b="0" kern="100" dirty="0">
                        <a:latin typeface="微软雅黑" pitchFamily="34" charset="-122"/>
                        <a:ea typeface="微软雅黑" pitchFamily="34" charset="-122"/>
                        <a:cs typeface="Times New Roman"/>
                      </a:endParaRP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500" b="0" kern="100" dirty="0">
                          <a:latin typeface="微软雅黑" pitchFamily="34" charset="-122"/>
                          <a:ea typeface="微软雅黑" pitchFamily="34" charset="-122"/>
                          <a:cs typeface="Calibri"/>
                        </a:rPr>
                        <a:t>350</a:t>
                      </a:r>
                      <a:endParaRPr lang="zh-CN" sz="1500" b="0" kern="100" dirty="0">
                        <a:latin typeface="微软雅黑" pitchFamily="34" charset="-122"/>
                        <a:ea typeface="微软雅黑" pitchFamily="34" charset="-122"/>
                        <a:cs typeface="Times New Roman"/>
                      </a:endParaRP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97">
                <a:tc>
                  <a:txBody>
                    <a:bodyPr/>
                    <a:lstStyle/>
                    <a:p>
                      <a:pPr algn="ctr">
                        <a:lnSpc>
                          <a:spcPct val="115000"/>
                        </a:lnSpc>
                        <a:spcAft>
                          <a:spcPts val="0"/>
                        </a:spcAft>
                      </a:pPr>
                      <a:r>
                        <a:rPr lang="zh-CN" altLang="en-US" sz="1500" b="0" kern="100" smtClean="0">
                          <a:latin typeface="微软雅黑" pitchFamily="34" charset="-122"/>
                          <a:ea typeface="微软雅黑" pitchFamily="34" charset="-122"/>
                          <a:cs typeface="Times New Roman"/>
                        </a:rPr>
                        <a:t>科学</a:t>
                      </a:r>
                      <a:endParaRPr lang="zh-CN" sz="1500" b="0" kern="100" dirty="0">
                        <a:latin typeface="微软雅黑" pitchFamily="34" charset="-122"/>
                        <a:ea typeface="微软雅黑" pitchFamily="34" charset="-122"/>
                        <a:cs typeface="Times New Roman"/>
                      </a:endParaRP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500" b="0" kern="100" dirty="0">
                          <a:latin typeface="微软雅黑" pitchFamily="34" charset="-122"/>
                          <a:ea typeface="微软雅黑" pitchFamily="34" charset="-122"/>
                          <a:cs typeface="Calibri"/>
                        </a:rPr>
                        <a:t>250</a:t>
                      </a:r>
                      <a:endParaRPr lang="zh-CN" sz="1500" b="0" kern="100" dirty="0">
                        <a:latin typeface="微软雅黑" pitchFamily="34" charset="-122"/>
                        <a:ea typeface="微软雅黑" pitchFamily="34" charset="-122"/>
                        <a:cs typeface="Times New Roman"/>
                      </a:endParaRP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97">
                <a:tc>
                  <a:txBody>
                    <a:bodyPr/>
                    <a:lstStyle/>
                    <a:p>
                      <a:pPr algn="ctr">
                        <a:lnSpc>
                          <a:spcPct val="115000"/>
                        </a:lnSpc>
                        <a:spcAft>
                          <a:spcPts val="0"/>
                        </a:spcAft>
                      </a:pPr>
                      <a:r>
                        <a:rPr lang="zh-CN" altLang="en-US" sz="1500" b="0" kern="100" smtClean="0">
                          <a:latin typeface="微软雅黑" pitchFamily="34" charset="-122"/>
                          <a:ea typeface="微软雅黑" pitchFamily="34" charset="-122"/>
                          <a:cs typeface="Times New Roman"/>
                        </a:rPr>
                        <a:t>体育</a:t>
                      </a:r>
                      <a:endParaRPr lang="zh-CN" sz="1500" b="0" kern="100">
                        <a:latin typeface="微软雅黑" pitchFamily="34" charset="-122"/>
                        <a:ea typeface="微软雅黑" pitchFamily="34" charset="-122"/>
                        <a:cs typeface="Times New Roman"/>
                      </a:endParaRP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500" b="0" kern="100" dirty="0">
                          <a:latin typeface="微软雅黑" pitchFamily="34" charset="-122"/>
                          <a:ea typeface="微软雅黑" pitchFamily="34" charset="-122"/>
                          <a:cs typeface="Calibri"/>
                        </a:rPr>
                        <a:t>105</a:t>
                      </a:r>
                      <a:endParaRPr lang="zh-CN" sz="1500" b="0" kern="100" dirty="0">
                        <a:latin typeface="微软雅黑" pitchFamily="34" charset="-122"/>
                        <a:ea typeface="微软雅黑" pitchFamily="34" charset="-122"/>
                        <a:cs typeface="Times New Roman"/>
                      </a:endParaRP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97">
                <a:tc>
                  <a:txBody>
                    <a:bodyPr/>
                    <a:lstStyle/>
                    <a:p>
                      <a:pPr algn="ctr">
                        <a:lnSpc>
                          <a:spcPct val="115000"/>
                        </a:lnSpc>
                        <a:spcAft>
                          <a:spcPts val="0"/>
                        </a:spcAft>
                      </a:pPr>
                      <a:r>
                        <a:rPr lang="zh-CN" sz="1500" b="0" kern="100">
                          <a:latin typeface="微软雅黑" pitchFamily="34" charset="-122"/>
                          <a:ea typeface="微软雅黑" pitchFamily="34" charset="-122"/>
                          <a:cs typeface="Times New Roman"/>
                        </a:rPr>
                        <a:t>其他</a:t>
                      </a: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500" b="0" kern="100" dirty="0">
                          <a:latin typeface="微软雅黑" pitchFamily="34" charset="-122"/>
                          <a:ea typeface="微软雅黑" pitchFamily="34" charset="-122"/>
                          <a:cs typeface="Calibri"/>
                        </a:rPr>
                        <a:t>120</a:t>
                      </a:r>
                      <a:endParaRPr lang="zh-CN" sz="1500" b="0" kern="100" dirty="0">
                        <a:latin typeface="微软雅黑" pitchFamily="34" charset="-122"/>
                        <a:ea typeface="微软雅黑" pitchFamily="34" charset="-122"/>
                        <a:cs typeface="Times New Roman"/>
                      </a:endParaRP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表格 4"/>
          <p:cNvGraphicFramePr>
            <a:graphicFrameLocks noGrp="1"/>
          </p:cNvGraphicFramePr>
          <p:nvPr/>
        </p:nvGraphicFramePr>
        <p:xfrm>
          <a:off x="1571604" y="3253500"/>
          <a:ext cx="7200000" cy="1890000"/>
        </p:xfrm>
        <a:graphic>
          <a:graphicData uri="http://schemas.openxmlformats.org/drawingml/2006/table">
            <a:tbl>
              <a:tblPr/>
              <a:tblGrid>
                <a:gridCol w="2663498"/>
                <a:gridCol w="2304256"/>
                <a:gridCol w="2232246"/>
              </a:tblGrid>
              <a:tr h="531320">
                <a:tc>
                  <a:txBody>
                    <a:bodyPr/>
                    <a:lstStyle/>
                    <a:p>
                      <a:pPr algn="ctr" fontAlgn="ctr"/>
                      <a:r>
                        <a:rPr lang="zh-CN" altLang="en-US" sz="1500" b="0" i="0" u="none" strike="noStrike" dirty="0">
                          <a:latin typeface="微软雅黑" pitchFamily="34" charset="-122"/>
                          <a:ea typeface="微软雅黑" pitchFamily="34" charset="-122"/>
                        </a:rPr>
                        <a:t>科目</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500" b="0" i="0" u="none" strike="noStrike">
                          <a:latin typeface="微软雅黑" pitchFamily="34" charset="-122"/>
                          <a:ea typeface="微软雅黑" pitchFamily="34" charset="-122"/>
                        </a:rPr>
                        <a:t>频率</a:t>
                      </a:r>
                      <a:br>
                        <a:rPr lang="zh-CN" altLang="en-US" sz="1500" b="0" i="0" u="none" strike="noStrike">
                          <a:latin typeface="微软雅黑" pitchFamily="34" charset="-122"/>
                          <a:ea typeface="微软雅黑" pitchFamily="34" charset="-122"/>
                        </a:rPr>
                      </a:br>
                      <a:r>
                        <a:rPr lang="zh-CN" altLang="en-US" sz="1500" b="0" i="0" u="none" strike="noStrike">
                          <a:latin typeface="微软雅黑" pitchFamily="34" charset="-122"/>
                          <a:ea typeface="微软雅黑" pitchFamily="34" charset="-122"/>
                        </a:rPr>
                        <a:t>（节</a:t>
                      </a:r>
                      <a:r>
                        <a:rPr lang="en-US" altLang="zh-CN" sz="1500" b="0" i="0" u="none" strike="noStrike">
                          <a:latin typeface="微软雅黑" pitchFamily="34" charset="-122"/>
                          <a:ea typeface="微软雅黑" pitchFamily="34" charset="-122"/>
                        </a:rPr>
                        <a:t>/</a:t>
                      </a:r>
                      <a:r>
                        <a:rPr lang="zh-CN" altLang="en-US" sz="1500" b="0" i="0" u="none" strike="noStrike">
                          <a:latin typeface="微软雅黑" pitchFamily="34" charset="-122"/>
                          <a:ea typeface="微软雅黑" pitchFamily="34" charset="-122"/>
                        </a:rPr>
                        <a:t>周）</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500" b="0" i="0" u="none" strike="noStrike" dirty="0">
                          <a:latin typeface="微软雅黑" pitchFamily="34" charset="-122"/>
                          <a:ea typeface="微软雅黑" pitchFamily="34" charset="-122"/>
                        </a:rPr>
                        <a:t>时间汇总</a:t>
                      </a:r>
                      <a:br>
                        <a:rPr lang="zh-CN" altLang="en-US" sz="1500" b="0" i="0" u="none" strike="noStrike" dirty="0">
                          <a:latin typeface="微软雅黑" pitchFamily="34" charset="-122"/>
                          <a:ea typeface="微软雅黑" pitchFamily="34" charset="-122"/>
                        </a:rPr>
                      </a:br>
                      <a:r>
                        <a:rPr lang="zh-CN" altLang="en-US" sz="1500" b="0" i="0" u="none" strike="noStrike" dirty="0">
                          <a:latin typeface="微软雅黑" pitchFamily="34" charset="-122"/>
                          <a:ea typeface="微软雅黑" pitchFamily="34" charset="-122"/>
                        </a:rPr>
                        <a:t>（分钟</a:t>
                      </a:r>
                      <a:r>
                        <a:rPr lang="en-US" altLang="zh-CN" sz="1500" b="0" i="0" u="none" strike="noStrike" dirty="0">
                          <a:latin typeface="微软雅黑" pitchFamily="34" charset="-122"/>
                          <a:ea typeface="微软雅黑" pitchFamily="34" charset="-122"/>
                        </a:rPr>
                        <a:t>/</a:t>
                      </a:r>
                      <a:r>
                        <a:rPr lang="zh-CN" altLang="en-US" sz="1500" b="0" i="0" u="none" strike="noStrike" dirty="0">
                          <a:latin typeface="微软雅黑" pitchFamily="34" charset="-122"/>
                          <a:ea typeface="微软雅黑" pitchFamily="34" charset="-122"/>
                        </a:rPr>
                        <a:t>周）</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1736">
                <a:tc>
                  <a:txBody>
                    <a:bodyPr/>
                    <a:lstStyle/>
                    <a:p>
                      <a:pPr algn="ctr" fontAlgn="ctr"/>
                      <a:r>
                        <a:rPr lang="zh-CN" altLang="en-US" sz="1500" b="0" i="0" u="none" strike="noStrike">
                          <a:solidFill>
                            <a:srgbClr val="FF0000"/>
                          </a:solidFill>
                          <a:latin typeface="微软雅黑" pitchFamily="34" charset="-122"/>
                          <a:ea typeface="微软雅黑" pitchFamily="34" charset="-122"/>
                        </a:rPr>
                        <a:t>语文</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dirty="0">
                          <a:solidFill>
                            <a:srgbClr val="FF0000"/>
                          </a:solidFill>
                          <a:latin typeface="微软雅黑" pitchFamily="34" charset="-122"/>
                          <a:ea typeface="微软雅黑" pitchFamily="34" charset="-122"/>
                        </a:rPr>
                        <a:t>8</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dirty="0">
                          <a:solidFill>
                            <a:srgbClr val="FF0000"/>
                          </a:solidFill>
                          <a:latin typeface="微软雅黑" pitchFamily="34" charset="-122"/>
                          <a:ea typeface="微软雅黑" pitchFamily="34" charset="-122"/>
                        </a:rPr>
                        <a:t>320</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1736">
                <a:tc>
                  <a:txBody>
                    <a:bodyPr/>
                    <a:lstStyle/>
                    <a:p>
                      <a:pPr algn="ctr" fontAlgn="ctr"/>
                      <a:r>
                        <a:rPr lang="zh-CN" altLang="en-US" sz="1500" b="0" i="0" u="none" strike="noStrike">
                          <a:latin typeface="微软雅黑" pitchFamily="34" charset="-122"/>
                          <a:ea typeface="微软雅黑" pitchFamily="34" charset="-122"/>
                        </a:rPr>
                        <a:t>数学</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a:latin typeface="微软雅黑" pitchFamily="34" charset="-122"/>
                          <a:ea typeface="微软雅黑" pitchFamily="34" charset="-122"/>
                        </a:rPr>
                        <a:t>7</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a:latin typeface="微软雅黑" pitchFamily="34" charset="-122"/>
                          <a:ea typeface="微软雅黑" pitchFamily="34" charset="-122"/>
                        </a:rPr>
                        <a:t>280</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1736">
                <a:tc>
                  <a:txBody>
                    <a:bodyPr/>
                    <a:lstStyle/>
                    <a:p>
                      <a:pPr algn="ctr" fontAlgn="ctr"/>
                      <a:r>
                        <a:rPr lang="zh-CN" altLang="en-US" sz="1500" b="0" i="0" u="none" strike="noStrike" dirty="0">
                          <a:latin typeface="微软雅黑" pitchFamily="34" charset="-122"/>
                          <a:ea typeface="微软雅黑" pitchFamily="34" charset="-122"/>
                        </a:rPr>
                        <a:t>英语</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dirty="0">
                          <a:latin typeface="微软雅黑" pitchFamily="34" charset="-122"/>
                          <a:ea typeface="微软雅黑" pitchFamily="34" charset="-122"/>
                        </a:rPr>
                        <a:t>5</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a:latin typeface="微软雅黑" pitchFamily="34" charset="-122"/>
                          <a:ea typeface="微软雅黑" pitchFamily="34" charset="-122"/>
                        </a:rPr>
                        <a:t>200</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1736">
                <a:tc>
                  <a:txBody>
                    <a:bodyPr/>
                    <a:lstStyle/>
                    <a:p>
                      <a:pPr algn="ctr" fontAlgn="ctr"/>
                      <a:r>
                        <a:rPr lang="zh-CN" altLang="en-US" sz="1500" b="0" i="0" u="none" strike="noStrike">
                          <a:latin typeface="微软雅黑" pitchFamily="34" charset="-122"/>
                          <a:ea typeface="微软雅黑" pitchFamily="34" charset="-122"/>
                        </a:rPr>
                        <a:t>体育</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a:latin typeface="微软雅黑" pitchFamily="34" charset="-122"/>
                          <a:ea typeface="微软雅黑" pitchFamily="34" charset="-122"/>
                        </a:rPr>
                        <a:t>3</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a:latin typeface="微软雅黑" pitchFamily="34" charset="-122"/>
                          <a:ea typeface="微软雅黑" pitchFamily="34" charset="-122"/>
                        </a:rPr>
                        <a:t>120</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1736">
                <a:tc>
                  <a:txBody>
                    <a:bodyPr/>
                    <a:lstStyle/>
                    <a:p>
                      <a:pPr algn="ctr" fontAlgn="ctr"/>
                      <a:r>
                        <a:rPr lang="zh-CN" altLang="en-US" sz="1500" b="0" i="0" u="none" strike="noStrike">
                          <a:latin typeface="微软雅黑" pitchFamily="34" charset="-122"/>
                          <a:ea typeface="微软雅黑" pitchFamily="34" charset="-122"/>
                        </a:rPr>
                        <a:t>其他</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a:latin typeface="微软雅黑" pitchFamily="34" charset="-122"/>
                          <a:ea typeface="微软雅黑" pitchFamily="34" charset="-122"/>
                        </a:rPr>
                        <a:t>7</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dirty="0">
                          <a:latin typeface="微软雅黑" pitchFamily="34" charset="-122"/>
                          <a:ea typeface="微软雅黑" pitchFamily="34" charset="-122"/>
                        </a:rPr>
                        <a:t>280</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6374" name="TextBox 5"/>
          <p:cNvSpPr txBox="1">
            <a:spLocks noChangeArrowheads="1"/>
          </p:cNvSpPr>
          <p:nvPr/>
        </p:nvSpPr>
        <p:spPr bwMode="auto">
          <a:xfrm>
            <a:off x="571514" y="500056"/>
            <a:ext cx="553998" cy="1336263"/>
          </a:xfrm>
          <a:prstGeom prst="rect">
            <a:avLst/>
          </a:prstGeom>
          <a:noFill/>
          <a:ln w="9525">
            <a:noFill/>
            <a:miter lim="800000"/>
            <a:headEnd/>
            <a:tailEnd/>
          </a:ln>
        </p:spPr>
        <p:txBody>
          <a:bodyPr vert="eaVert" wrap="none">
            <a:spAutoFit/>
          </a:bodyPr>
          <a:lstStyle/>
          <a:p>
            <a:r>
              <a:rPr lang="zh-CN" altLang="en-US" sz="2400" b="1" dirty="0">
                <a:latin typeface="+mn-ea"/>
                <a:ea typeface="+mn-ea"/>
              </a:rPr>
              <a:t>美国小学</a:t>
            </a:r>
          </a:p>
        </p:txBody>
      </p:sp>
      <p:sp>
        <p:nvSpPr>
          <p:cNvPr id="56375" name="TextBox 6"/>
          <p:cNvSpPr txBox="1">
            <a:spLocks noChangeArrowheads="1"/>
          </p:cNvSpPr>
          <p:nvPr/>
        </p:nvSpPr>
        <p:spPr bwMode="auto">
          <a:xfrm>
            <a:off x="571475" y="3429006"/>
            <a:ext cx="553998" cy="1428760"/>
          </a:xfrm>
          <a:prstGeom prst="rect">
            <a:avLst/>
          </a:prstGeom>
          <a:noFill/>
          <a:ln w="9525">
            <a:noFill/>
            <a:miter lim="800000"/>
            <a:headEnd/>
            <a:tailEnd/>
          </a:ln>
        </p:spPr>
        <p:txBody>
          <a:bodyPr vert="eaVert" wrap="square">
            <a:spAutoFit/>
          </a:bodyPr>
          <a:lstStyle/>
          <a:p>
            <a:r>
              <a:rPr lang="zh-CN" altLang="en-US" sz="2400" b="1" dirty="0">
                <a:latin typeface="+mn-ea"/>
                <a:ea typeface="+mn-ea"/>
              </a:rPr>
              <a:t>清华附小</a:t>
            </a:r>
          </a:p>
        </p:txBody>
      </p:sp>
      <p:sp>
        <p:nvSpPr>
          <p:cNvPr id="8" name="矩形 7"/>
          <p:cNvSpPr/>
          <p:nvPr/>
        </p:nvSpPr>
        <p:spPr>
          <a:xfrm>
            <a:off x="357065" y="2071684"/>
            <a:ext cx="114665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PK</a:t>
            </a:r>
            <a:endParaRPr lang="zh-CN"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2" cstate="print"/>
          <a:srcRect/>
          <a:stretch>
            <a:fillRect/>
          </a:stretch>
        </p:blipFill>
        <p:spPr bwMode="auto">
          <a:xfrm>
            <a:off x="685800" y="428625"/>
            <a:ext cx="7772400"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000112" y="230974"/>
          <a:ext cx="7858195" cy="4912526"/>
        </p:xfrm>
        <a:graphic>
          <a:graphicData uri="http://schemas.openxmlformats.org/drawingml/2006/table">
            <a:tbl>
              <a:tblPr/>
              <a:tblGrid>
                <a:gridCol w="1337496"/>
                <a:gridCol w="1467036"/>
                <a:gridCol w="1196622"/>
                <a:gridCol w="1198241"/>
                <a:gridCol w="1327781"/>
                <a:gridCol w="1331019"/>
              </a:tblGrid>
              <a:tr h="171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时间</a:t>
                      </a:r>
                      <a:endParaRPr kumimoji="0" lang="zh-CN" altLang="en-US"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星期一</a:t>
                      </a:r>
                      <a:endParaRPr kumimoji="0" lang="zh-CN" altLang="en-US"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星期二</a:t>
                      </a:r>
                      <a:endParaRPr kumimoji="0" lang="zh-CN" altLang="en-US"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星期三</a:t>
                      </a:r>
                      <a:endParaRPr kumimoji="0" lang="zh-CN" altLang="en-US"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星期四</a:t>
                      </a:r>
                      <a:endParaRPr kumimoji="0" lang="zh-CN" altLang="en-US"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星期五</a:t>
                      </a:r>
                      <a:endParaRPr kumimoji="0" lang="zh-CN" altLang="en-US"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1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班主任课</a:t>
                      </a:r>
                      <a:r>
                        <a:rPr kumimoji="0" lang="en-US" sz="1100" b="0" i="0" u="none" strike="noStrike" cap="none" normalizeH="0" baseline="0" dirty="0" smtClean="0">
                          <a:ln>
                            <a:noFill/>
                          </a:ln>
                          <a:solidFill>
                            <a:srgbClr val="000000"/>
                          </a:solidFill>
                          <a:effectLst/>
                          <a:latin typeface="微软雅黑"/>
                          <a:ea typeface="微软雅黑"/>
                          <a:cs typeface="宋体" charset="-122"/>
                        </a:rPr>
                        <a:t/>
                      </a:r>
                      <a:br>
                        <a:rPr kumimoji="0" lang="en-US" sz="1100" b="0" i="0" u="none" strike="noStrike" cap="none" normalizeH="0" baseline="0" dirty="0" smtClean="0">
                          <a:ln>
                            <a:noFill/>
                          </a:ln>
                          <a:solidFill>
                            <a:srgbClr val="000000"/>
                          </a:solidFill>
                          <a:effectLst/>
                          <a:latin typeface="微软雅黑"/>
                          <a:ea typeface="微软雅黑"/>
                          <a:cs typeface="宋体" charset="-122"/>
                        </a:rPr>
                      </a:br>
                      <a:r>
                        <a:rPr kumimoji="0" lang="en-US" altLang="zh-CN" sz="1100" b="0" i="0" u="none" strike="noStrike" cap="none" normalizeH="0" baseline="0" dirty="0" smtClean="0">
                          <a:ln>
                            <a:noFill/>
                          </a:ln>
                          <a:solidFill>
                            <a:srgbClr val="000000"/>
                          </a:solidFill>
                          <a:effectLst/>
                          <a:latin typeface="微软雅黑"/>
                          <a:ea typeface="微软雅黑"/>
                          <a:cs typeface="宋体" charset="-122"/>
                        </a:rPr>
                        <a:t>8:10-8:20</a:t>
                      </a:r>
                      <a:endParaRPr kumimoji="0" lang="zh-CN" altLang="zh-CN"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班主任课</a:t>
                      </a:r>
                      <a:r>
                        <a:rPr kumimoji="0" lang="en-US" sz="1100" b="0" i="0" u="none" strike="noStrike" cap="none" normalizeH="0" baseline="0" dirty="0" smtClean="0">
                          <a:ln>
                            <a:noFill/>
                          </a:ln>
                          <a:solidFill>
                            <a:srgbClr val="000000"/>
                          </a:solidFill>
                          <a:effectLst/>
                          <a:latin typeface="微软雅黑"/>
                          <a:ea typeface="微软雅黑"/>
                          <a:cs typeface="宋体" charset="-122"/>
                        </a:rPr>
                        <a:t/>
                      </a:r>
                      <a:br>
                        <a:rPr kumimoji="0" lang="en-US" sz="1100" b="0" i="0" u="none" strike="noStrike" cap="none" normalizeH="0" baseline="0" dirty="0" smtClean="0">
                          <a:ln>
                            <a:noFill/>
                          </a:ln>
                          <a:solidFill>
                            <a:srgbClr val="000000"/>
                          </a:solidFill>
                          <a:effectLst/>
                          <a:latin typeface="微软雅黑"/>
                          <a:ea typeface="微软雅黑"/>
                          <a:cs typeface="宋体" charset="-122"/>
                        </a:rPr>
                      </a:b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dirty="0" smtClean="0">
                          <a:ln>
                            <a:noFill/>
                          </a:ln>
                          <a:solidFill>
                            <a:srgbClr val="000000"/>
                          </a:solidFill>
                          <a:effectLst/>
                          <a:latin typeface="微软雅黑"/>
                          <a:ea typeface="微软雅黑"/>
                          <a:cs typeface="宋体" charset="-122"/>
                        </a:rPr>
                        <a:t>12</a:t>
                      </a:r>
                      <a:endParaRPr kumimoji="0" lang="zh-CN" altLang="zh-CN"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班主任课</a:t>
                      </a:r>
                      <a:r>
                        <a:rPr kumimoji="0" lang="en-US" sz="1100" b="0" i="0" u="none" strike="noStrike" cap="none" normalizeH="0" baseline="0" dirty="0" smtClean="0">
                          <a:ln>
                            <a:noFill/>
                          </a:ln>
                          <a:solidFill>
                            <a:srgbClr val="000000"/>
                          </a:solidFill>
                          <a:effectLst/>
                          <a:latin typeface="微软雅黑"/>
                          <a:ea typeface="微软雅黑"/>
                          <a:cs typeface="宋体" charset="-122"/>
                        </a:rPr>
                        <a:t/>
                      </a:r>
                      <a:br>
                        <a:rPr kumimoji="0" lang="en-US" sz="1100" b="0" i="0" u="none" strike="noStrike" cap="none" normalizeH="0" baseline="0" dirty="0" smtClean="0">
                          <a:ln>
                            <a:noFill/>
                          </a:ln>
                          <a:solidFill>
                            <a:srgbClr val="000000"/>
                          </a:solidFill>
                          <a:effectLst/>
                          <a:latin typeface="微软雅黑"/>
                          <a:ea typeface="微软雅黑"/>
                          <a:cs typeface="宋体" charset="-122"/>
                        </a:rPr>
                      </a:b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dirty="0" smtClean="0">
                          <a:ln>
                            <a:noFill/>
                          </a:ln>
                          <a:solidFill>
                            <a:srgbClr val="000000"/>
                          </a:solidFill>
                          <a:effectLst/>
                          <a:latin typeface="微软雅黑"/>
                          <a:ea typeface="微软雅黑"/>
                          <a:cs typeface="宋体" charset="-122"/>
                        </a:rPr>
                        <a:t>12</a:t>
                      </a:r>
                      <a:endParaRPr kumimoji="0" lang="zh-CN" altLang="zh-CN"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班主任课</a:t>
                      </a:r>
                      <a:r>
                        <a:rPr kumimoji="0" lang="en-US" sz="1100" b="0" i="0" u="none" strike="noStrike" cap="none" normalizeH="0" baseline="0" dirty="0" smtClean="0">
                          <a:ln>
                            <a:noFill/>
                          </a:ln>
                          <a:solidFill>
                            <a:srgbClr val="000000"/>
                          </a:solidFill>
                          <a:effectLst/>
                          <a:latin typeface="微软雅黑"/>
                          <a:ea typeface="微软雅黑"/>
                          <a:cs typeface="宋体" charset="-122"/>
                        </a:rPr>
                        <a:t/>
                      </a:r>
                      <a:br>
                        <a:rPr kumimoji="0" lang="en-US" sz="1100" b="0" i="0" u="none" strike="noStrike" cap="none" normalizeH="0" baseline="0" dirty="0" smtClean="0">
                          <a:ln>
                            <a:noFill/>
                          </a:ln>
                          <a:solidFill>
                            <a:srgbClr val="000000"/>
                          </a:solidFill>
                          <a:effectLst/>
                          <a:latin typeface="微软雅黑"/>
                          <a:ea typeface="微软雅黑"/>
                          <a:cs typeface="宋体" charset="-122"/>
                        </a:rPr>
                      </a:b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dirty="0" smtClean="0">
                          <a:ln>
                            <a:noFill/>
                          </a:ln>
                          <a:solidFill>
                            <a:srgbClr val="000000"/>
                          </a:solidFill>
                          <a:effectLst/>
                          <a:latin typeface="微软雅黑"/>
                          <a:ea typeface="微软雅黑"/>
                          <a:cs typeface="宋体" charset="-122"/>
                        </a:rPr>
                        <a:t>12</a:t>
                      </a:r>
                      <a:endParaRPr kumimoji="0" lang="zh-CN" altLang="zh-CN"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班主任课</a:t>
                      </a:r>
                      <a:r>
                        <a:rPr kumimoji="0" lang="en-US" sz="1100" b="0" i="0" u="none" strike="noStrike" cap="none" normalizeH="0" baseline="0" dirty="0" smtClean="0">
                          <a:ln>
                            <a:noFill/>
                          </a:ln>
                          <a:solidFill>
                            <a:srgbClr val="000000"/>
                          </a:solidFill>
                          <a:effectLst/>
                          <a:latin typeface="微软雅黑"/>
                          <a:ea typeface="微软雅黑"/>
                          <a:cs typeface="宋体" charset="-122"/>
                        </a:rPr>
                        <a:t/>
                      </a:r>
                      <a:br>
                        <a:rPr kumimoji="0" lang="en-US" sz="1100" b="0" i="0" u="none" strike="noStrike" cap="none" normalizeH="0" baseline="0" dirty="0" smtClean="0">
                          <a:ln>
                            <a:noFill/>
                          </a:ln>
                          <a:solidFill>
                            <a:srgbClr val="000000"/>
                          </a:solidFill>
                          <a:effectLst/>
                          <a:latin typeface="微软雅黑"/>
                          <a:ea typeface="微软雅黑"/>
                          <a:cs typeface="宋体" charset="-122"/>
                        </a:rPr>
                      </a:b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dirty="0" smtClean="0">
                          <a:ln>
                            <a:noFill/>
                          </a:ln>
                          <a:solidFill>
                            <a:srgbClr val="000000"/>
                          </a:solidFill>
                          <a:effectLst/>
                          <a:latin typeface="微软雅黑"/>
                          <a:ea typeface="微软雅黑"/>
                          <a:cs typeface="宋体" charset="-122"/>
                        </a:rPr>
                        <a:t>12</a:t>
                      </a:r>
                      <a:endParaRPr kumimoji="0" lang="zh-CN" altLang="zh-CN"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班主任课</a:t>
                      </a:r>
                      <a:r>
                        <a:rPr kumimoji="0" lang="en-US" sz="1100" b="0" i="0" u="none" strike="noStrike" cap="none" normalizeH="0" baseline="0" dirty="0" smtClean="0">
                          <a:ln>
                            <a:noFill/>
                          </a:ln>
                          <a:solidFill>
                            <a:srgbClr val="000000"/>
                          </a:solidFill>
                          <a:effectLst/>
                          <a:latin typeface="微软雅黑"/>
                          <a:ea typeface="微软雅黑"/>
                          <a:cs typeface="宋体" charset="-122"/>
                        </a:rPr>
                        <a:t/>
                      </a:r>
                      <a:br>
                        <a:rPr kumimoji="0" lang="en-US" sz="1100" b="0" i="0" u="none" strike="noStrike" cap="none" normalizeH="0" baseline="0" dirty="0" smtClean="0">
                          <a:ln>
                            <a:noFill/>
                          </a:ln>
                          <a:solidFill>
                            <a:srgbClr val="000000"/>
                          </a:solidFill>
                          <a:effectLst/>
                          <a:latin typeface="微软雅黑"/>
                          <a:ea typeface="微软雅黑"/>
                          <a:cs typeface="宋体" charset="-122"/>
                        </a:rPr>
                      </a:b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dirty="0" smtClean="0">
                          <a:ln>
                            <a:noFill/>
                          </a:ln>
                          <a:solidFill>
                            <a:srgbClr val="000000"/>
                          </a:solidFill>
                          <a:effectLst/>
                          <a:latin typeface="微软雅黑"/>
                          <a:ea typeface="微软雅黑"/>
                          <a:cs typeface="宋体" charset="-122"/>
                        </a:rPr>
                        <a:t>12</a:t>
                      </a:r>
                      <a:endParaRPr kumimoji="0" lang="zh-CN" altLang="zh-CN"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微软雅黑"/>
                          <a:ea typeface="微软雅黑"/>
                          <a:cs typeface="宋体" charset="-122"/>
                        </a:rPr>
                        <a:t>1</a:t>
                      </a:r>
                      <a:br>
                        <a:rPr kumimoji="0" lang="en-US" altLang="zh-CN" sz="1100" b="0" i="0" u="none" strike="noStrike" cap="none" normalizeH="0" baseline="0" smtClean="0">
                          <a:ln>
                            <a:noFill/>
                          </a:ln>
                          <a:solidFill>
                            <a:srgbClr val="000000"/>
                          </a:solidFill>
                          <a:effectLst/>
                          <a:latin typeface="微软雅黑"/>
                          <a:ea typeface="微软雅黑"/>
                          <a:cs typeface="宋体" charset="-122"/>
                        </a:rPr>
                      </a:br>
                      <a:r>
                        <a:rPr kumimoji="0" lang="en-US" altLang="zh-CN" sz="1100" b="0" i="0" u="none" strike="noStrike" cap="none" normalizeH="0" baseline="0" smtClean="0">
                          <a:ln>
                            <a:noFill/>
                          </a:ln>
                          <a:solidFill>
                            <a:srgbClr val="000000"/>
                          </a:solidFill>
                          <a:effectLst/>
                          <a:latin typeface="微软雅黑"/>
                          <a:ea typeface="微软雅黑"/>
                          <a:cs typeface="宋体" charset="-122"/>
                        </a:rPr>
                        <a:t>8:23-9:07</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体育</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教室：体育</a:t>
                      </a:r>
                      <a:r>
                        <a:rPr kumimoji="0" lang="en-US" altLang="zh-CN" sz="1100" b="0" i="0" u="none" strike="noStrike" cap="none" normalizeH="0" baseline="0" smtClean="0">
                          <a:ln>
                            <a:noFill/>
                          </a:ln>
                          <a:solidFill>
                            <a:srgbClr val="000000"/>
                          </a:solidFill>
                          <a:effectLst/>
                          <a:latin typeface="微软雅黑"/>
                          <a:ea typeface="微软雅黑"/>
                          <a:cs typeface="宋体" charset="-122"/>
                        </a:rPr>
                        <a:t>-1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艺术</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300</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艺术</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300</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体育</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教室：体育</a:t>
                      </a:r>
                      <a:r>
                        <a:rPr kumimoji="0" lang="en-US" altLang="zh-CN" sz="1100" b="0" i="0" u="none" strike="noStrike" cap="none" normalizeH="0" baseline="0" smtClean="0">
                          <a:ln>
                            <a:noFill/>
                          </a:ln>
                          <a:solidFill>
                            <a:srgbClr val="000000"/>
                          </a:solidFill>
                          <a:effectLst/>
                          <a:latin typeface="微软雅黑"/>
                          <a:ea typeface="微软雅黑"/>
                          <a:cs typeface="宋体" charset="-122"/>
                        </a:rPr>
                        <a:t>-1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体育</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教室：体育</a:t>
                      </a:r>
                      <a:r>
                        <a:rPr kumimoji="0" lang="en-US" altLang="zh-CN" sz="1100" b="0" i="0" u="none" strike="noStrike" cap="none" normalizeH="0" baseline="0" smtClean="0">
                          <a:ln>
                            <a:noFill/>
                          </a:ln>
                          <a:solidFill>
                            <a:srgbClr val="000000"/>
                          </a:solidFill>
                          <a:effectLst/>
                          <a:latin typeface="微软雅黑"/>
                          <a:ea typeface="微软雅黑"/>
                          <a:cs typeface="宋体" charset="-122"/>
                        </a:rPr>
                        <a:t>-1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微软雅黑"/>
                          <a:ea typeface="微软雅黑"/>
                          <a:cs typeface="宋体" charset="-122"/>
                        </a:rPr>
                        <a:t>2</a:t>
                      </a:r>
                      <a:br>
                        <a:rPr kumimoji="0" lang="en-US" altLang="zh-CN" sz="1100" b="0" i="0" u="none" strike="noStrike" cap="none" normalizeH="0" baseline="0" smtClean="0">
                          <a:ln>
                            <a:noFill/>
                          </a:ln>
                          <a:solidFill>
                            <a:srgbClr val="000000"/>
                          </a:solidFill>
                          <a:effectLst/>
                          <a:latin typeface="微软雅黑"/>
                          <a:ea typeface="微软雅黑"/>
                          <a:cs typeface="宋体" charset="-122"/>
                        </a:rPr>
                      </a:br>
                      <a:r>
                        <a:rPr kumimoji="0" lang="en-US" altLang="zh-CN" sz="1100" b="0" i="0" u="none" strike="noStrike" cap="none" normalizeH="0" baseline="0" smtClean="0">
                          <a:ln>
                            <a:noFill/>
                          </a:ln>
                          <a:solidFill>
                            <a:srgbClr val="000000"/>
                          </a:solidFill>
                          <a:effectLst/>
                          <a:latin typeface="微软雅黑"/>
                          <a:ea typeface="微软雅黑"/>
                          <a:cs typeface="宋体" charset="-122"/>
                        </a:rPr>
                        <a:t>9:10-9:54</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社会学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12</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社会学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12</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社会学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12</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社会学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12</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社会学</a:t>
                      </a:r>
                      <a:r>
                        <a:rPr kumimoji="0" lang="en-US" sz="1100" b="0" i="0" u="none" strike="noStrike" cap="none" normalizeH="0" baseline="0" dirty="0" smtClean="0">
                          <a:ln>
                            <a:noFill/>
                          </a:ln>
                          <a:solidFill>
                            <a:srgbClr val="000000"/>
                          </a:solidFill>
                          <a:effectLst/>
                          <a:latin typeface="微软雅黑"/>
                          <a:ea typeface="微软雅黑"/>
                          <a:cs typeface="宋体" charset="-122"/>
                        </a:rPr>
                        <a:t/>
                      </a:r>
                      <a:br>
                        <a:rPr kumimoji="0" lang="en-US" sz="1100" b="0" i="0" u="none" strike="noStrike" cap="none" normalizeH="0" baseline="0" dirty="0" smtClean="0">
                          <a:ln>
                            <a:noFill/>
                          </a:ln>
                          <a:solidFill>
                            <a:srgbClr val="000000"/>
                          </a:solidFill>
                          <a:effectLst/>
                          <a:latin typeface="微软雅黑"/>
                          <a:ea typeface="微软雅黑"/>
                          <a:cs typeface="宋体" charset="-122"/>
                        </a:rPr>
                      </a:b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dirty="0" smtClean="0">
                          <a:ln>
                            <a:noFill/>
                          </a:ln>
                          <a:solidFill>
                            <a:srgbClr val="000000"/>
                          </a:solidFill>
                          <a:effectLst/>
                          <a:latin typeface="微软雅黑"/>
                          <a:ea typeface="微软雅黑"/>
                          <a:cs typeface="宋体" charset="-122"/>
                        </a:rPr>
                        <a:t>12</a:t>
                      </a:r>
                      <a:endParaRPr kumimoji="0" lang="zh-CN" altLang="zh-CN"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微软雅黑"/>
                          <a:ea typeface="微软雅黑"/>
                          <a:cs typeface="宋体" charset="-122"/>
                        </a:rPr>
                        <a:t>3</a:t>
                      </a:r>
                      <a:br>
                        <a:rPr kumimoji="0" lang="en-US" altLang="zh-CN" sz="1100" b="0" i="0" u="none" strike="noStrike" cap="none" normalizeH="0" baseline="0" smtClean="0">
                          <a:ln>
                            <a:noFill/>
                          </a:ln>
                          <a:solidFill>
                            <a:srgbClr val="000000"/>
                          </a:solidFill>
                          <a:effectLst/>
                          <a:latin typeface="微软雅黑"/>
                          <a:ea typeface="微软雅黑"/>
                          <a:cs typeface="宋体" charset="-122"/>
                        </a:rPr>
                      </a:br>
                      <a:r>
                        <a:rPr kumimoji="0" lang="en-US" altLang="zh-CN" sz="1100" b="0" i="0" u="none" strike="noStrike" cap="none" normalizeH="0" baseline="0" smtClean="0">
                          <a:ln>
                            <a:noFill/>
                          </a:ln>
                          <a:solidFill>
                            <a:srgbClr val="000000"/>
                          </a:solidFill>
                          <a:effectLst/>
                          <a:latin typeface="微软雅黑"/>
                          <a:ea typeface="微软雅黑"/>
                          <a:cs typeface="宋体" charset="-122"/>
                        </a:rPr>
                        <a:t>9:57-10:41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数学</a:t>
                      </a:r>
                      <a:r>
                        <a:rPr kumimoji="0" lang="en-US" sz="1100" b="0" i="0" u="none" strike="noStrike" cap="none" normalizeH="0" baseline="0" dirty="0" smtClean="0">
                          <a:ln>
                            <a:noFill/>
                          </a:ln>
                          <a:solidFill>
                            <a:srgbClr val="000000"/>
                          </a:solidFill>
                          <a:effectLst/>
                          <a:latin typeface="微软雅黑"/>
                          <a:ea typeface="微软雅黑"/>
                          <a:cs typeface="宋体" charset="-122"/>
                        </a:rPr>
                        <a:t/>
                      </a:r>
                      <a:br>
                        <a:rPr kumimoji="0" lang="en-US" sz="1100" b="0" i="0" u="none" strike="noStrike" cap="none" normalizeH="0" baseline="0" dirty="0" smtClean="0">
                          <a:ln>
                            <a:noFill/>
                          </a:ln>
                          <a:solidFill>
                            <a:srgbClr val="000000"/>
                          </a:solidFill>
                          <a:effectLst/>
                          <a:latin typeface="微软雅黑"/>
                          <a:ea typeface="微软雅黑"/>
                          <a:cs typeface="宋体" charset="-122"/>
                        </a:rPr>
                      </a:b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dirty="0" smtClean="0">
                          <a:ln>
                            <a:noFill/>
                          </a:ln>
                          <a:solidFill>
                            <a:srgbClr val="000000"/>
                          </a:solidFill>
                          <a:effectLst/>
                          <a:latin typeface="微软雅黑"/>
                          <a:ea typeface="微软雅黑"/>
                          <a:cs typeface="宋体" charset="-122"/>
                        </a:rPr>
                        <a:t>17</a:t>
                      </a:r>
                      <a:endParaRPr kumimoji="0" lang="zh-CN" altLang="zh-CN"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数学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17</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数学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17</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数学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17</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数学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17</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微软雅黑"/>
                          <a:ea typeface="微软雅黑"/>
                          <a:cs typeface="宋体" charset="-122"/>
                        </a:rPr>
                        <a:t>4a</a:t>
                      </a:r>
                      <a:br>
                        <a:rPr kumimoji="0" lang="en-US" altLang="zh-CN" sz="1100" b="0" i="0" u="none" strike="noStrike" cap="none" normalizeH="0" baseline="0" smtClean="0">
                          <a:ln>
                            <a:noFill/>
                          </a:ln>
                          <a:solidFill>
                            <a:srgbClr val="000000"/>
                          </a:solidFill>
                          <a:effectLst/>
                          <a:latin typeface="微软雅黑"/>
                          <a:ea typeface="微软雅黑"/>
                          <a:cs typeface="宋体" charset="-122"/>
                        </a:rPr>
                      </a:br>
                      <a:r>
                        <a:rPr kumimoji="0" lang="en-US" altLang="zh-CN" sz="1100" b="0" i="0" u="none" strike="noStrike" cap="none" normalizeH="0" baseline="0" smtClean="0">
                          <a:ln>
                            <a:noFill/>
                          </a:ln>
                          <a:solidFill>
                            <a:srgbClr val="000000"/>
                          </a:solidFill>
                          <a:effectLst/>
                          <a:latin typeface="微软雅黑"/>
                          <a:ea typeface="微软雅黑"/>
                          <a:cs typeface="宋体" charset="-122"/>
                        </a:rPr>
                        <a:t>10:44-11:05</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午饭</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教室：餐厅</a:t>
                      </a:r>
                      <a:endParaRPr kumimoji="0" lang="zh-CN" altLang="en-US"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午饭</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教室：餐厅</a:t>
                      </a:r>
                      <a:endParaRPr kumimoji="0" lang="zh-CN" altLang="en-US"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午饭</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教室：餐厅</a:t>
                      </a:r>
                      <a:endParaRPr kumimoji="0" lang="zh-CN" altLang="en-US"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午饭</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教室：餐厅</a:t>
                      </a:r>
                      <a:endParaRPr kumimoji="0" lang="zh-CN" altLang="en-US"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午饭</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教室：餐厅</a:t>
                      </a:r>
                      <a:endParaRPr kumimoji="0" lang="zh-CN" altLang="en-US"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微软雅黑"/>
                          <a:ea typeface="微软雅黑"/>
                          <a:cs typeface="宋体" charset="-122"/>
                        </a:rPr>
                        <a:t>4b</a:t>
                      </a:r>
                      <a:br>
                        <a:rPr kumimoji="0" lang="en-US" altLang="zh-CN" sz="1100" b="0" i="0" u="none" strike="noStrike" cap="none" normalizeH="0" baseline="0" smtClean="0">
                          <a:ln>
                            <a:noFill/>
                          </a:ln>
                          <a:solidFill>
                            <a:srgbClr val="000000"/>
                          </a:solidFill>
                          <a:effectLst/>
                          <a:latin typeface="微软雅黑"/>
                          <a:ea typeface="微软雅黑"/>
                          <a:cs typeface="宋体" charset="-122"/>
                        </a:rPr>
                      </a:br>
                      <a:r>
                        <a:rPr kumimoji="0" lang="en-US" altLang="zh-CN" sz="1100" b="0" i="0" u="none" strike="noStrike" cap="none" normalizeH="0" baseline="0" smtClean="0">
                          <a:ln>
                            <a:noFill/>
                          </a:ln>
                          <a:solidFill>
                            <a:srgbClr val="000000"/>
                          </a:solidFill>
                          <a:effectLst/>
                          <a:latin typeface="微软雅黑"/>
                          <a:ea typeface="微软雅黑"/>
                          <a:cs typeface="宋体" charset="-122"/>
                        </a:rPr>
                        <a:t>11:07-11</a:t>
                      </a:r>
                      <a:r>
                        <a:rPr kumimoji="0" lang="zh-CN" altLang="en-US" sz="1100" b="0" i="0" u="none" strike="noStrike" cap="none" normalizeH="0" baseline="0" smtClean="0">
                          <a:ln>
                            <a:noFill/>
                          </a:ln>
                          <a:solidFill>
                            <a:srgbClr val="000000"/>
                          </a:solidFill>
                          <a:effectLst/>
                          <a:latin typeface="微软雅黑"/>
                          <a:ea typeface="微软雅黑"/>
                          <a:cs typeface="宋体" charset="-122"/>
                        </a:rPr>
                        <a:t>：</a:t>
                      </a:r>
                      <a:r>
                        <a:rPr kumimoji="0" lang="en-US" altLang="zh-CN" sz="1100" b="0" i="0" u="none" strike="noStrike" cap="none" normalizeH="0" baseline="0" smtClean="0">
                          <a:ln>
                            <a:noFill/>
                          </a:ln>
                          <a:solidFill>
                            <a:srgbClr val="000000"/>
                          </a:solidFill>
                          <a:effectLst/>
                          <a:latin typeface="微软雅黑"/>
                          <a:ea typeface="微软雅黑"/>
                          <a:cs typeface="宋体" charset="-122"/>
                        </a:rPr>
                        <a:t>28</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探索西班牙语</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探索西班牙语</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探索西班牙语</a:t>
                      </a:r>
                      <a:r>
                        <a:rPr kumimoji="0" lang="en-US" sz="1100" b="0" i="0" u="none" strike="noStrike" cap="none" normalizeH="0" baseline="0" dirty="0" smtClean="0">
                          <a:ln>
                            <a:noFill/>
                          </a:ln>
                          <a:solidFill>
                            <a:srgbClr val="000000"/>
                          </a:solidFill>
                          <a:effectLst/>
                          <a:latin typeface="微软雅黑"/>
                          <a:ea typeface="微软雅黑"/>
                          <a:cs typeface="宋体" charset="-122"/>
                        </a:rPr>
                        <a:t/>
                      </a:r>
                      <a:br>
                        <a:rPr kumimoji="0" lang="en-US" sz="1100" b="0" i="0" u="none" strike="noStrike" cap="none" normalizeH="0" baseline="0" dirty="0" smtClean="0">
                          <a:ln>
                            <a:noFill/>
                          </a:ln>
                          <a:solidFill>
                            <a:srgbClr val="000000"/>
                          </a:solidFill>
                          <a:effectLst/>
                          <a:latin typeface="微软雅黑"/>
                          <a:ea typeface="微软雅黑"/>
                          <a:cs typeface="宋体" charset="-122"/>
                        </a:rPr>
                      </a:br>
                      <a:r>
                        <a:rPr kumimoji="0" lang="zh-CN" altLang="en-US" sz="1100" b="0" i="0" u="none" strike="noStrike" cap="none" normalizeH="0" baseline="0" dirty="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dirty="0" smtClean="0">
                          <a:ln>
                            <a:noFill/>
                          </a:ln>
                          <a:solidFill>
                            <a:srgbClr val="000000"/>
                          </a:solidFill>
                          <a:effectLst/>
                          <a:latin typeface="微软雅黑"/>
                          <a:ea typeface="微软雅黑"/>
                          <a:cs typeface="宋体" charset="-122"/>
                        </a:rPr>
                        <a:t>301</a:t>
                      </a:r>
                      <a:endParaRPr kumimoji="0" lang="zh-CN" altLang="zh-CN"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探索西班牙语</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探索西班牙语</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FF0000"/>
                          </a:solidFill>
                          <a:effectLst/>
                          <a:latin typeface="微软雅黑"/>
                          <a:ea typeface="微软雅黑"/>
                          <a:cs typeface="宋体" charset="-122"/>
                        </a:rPr>
                        <a:t>5a</a:t>
                      </a:r>
                      <a:br>
                        <a:rPr kumimoji="0" lang="en-US" altLang="zh-CN" sz="1100" b="0" i="0" u="none" strike="noStrike" cap="none" normalizeH="0" baseline="0" smtClean="0">
                          <a:ln>
                            <a:noFill/>
                          </a:ln>
                          <a:solidFill>
                            <a:srgbClr val="FF0000"/>
                          </a:solidFill>
                          <a:effectLst/>
                          <a:latin typeface="微软雅黑"/>
                          <a:ea typeface="微软雅黑"/>
                          <a:cs typeface="宋体" charset="-122"/>
                        </a:rPr>
                      </a:br>
                      <a:r>
                        <a:rPr kumimoji="0" lang="en-US" altLang="zh-CN" sz="1100" b="0" i="0" u="none" strike="noStrike" cap="none" normalizeH="0" baseline="0" smtClean="0">
                          <a:ln>
                            <a:noFill/>
                          </a:ln>
                          <a:solidFill>
                            <a:srgbClr val="FF0000"/>
                          </a:solidFill>
                          <a:effectLst/>
                          <a:latin typeface="微软雅黑"/>
                          <a:ea typeface="微软雅黑"/>
                          <a:cs typeface="宋体" charset="-122"/>
                        </a:rPr>
                        <a:t>11:31-11:52</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阅读（</a:t>
                      </a:r>
                      <a:r>
                        <a:rPr kumimoji="0" lang="en-US" altLang="zh-CN" sz="1100" b="0" i="0" u="none" strike="noStrike" cap="none" normalizeH="0" baseline="0" smtClean="0">
                          <a:ln>
                            <a:noFill/>
                          </a:ln>
                          <a:solidFill>
                            <a:srgbClr val="FF0000"/>
                          </a:solidFill>
                          <a:effectLst/>
                          <a:latin typeface="微软雅黑"/>
                          <a:ea typeface="微软雅黑"/>
                          <a:cs typeface="宋体" charset="-122"/>
                        </a:rPr>
                        <a:t>21</a:t>
                      </a:r>
                      <a:r>
                        <a:rPr kumimoji="0" lang="zh-CN" altLang="en-US" sz="1100" b="0" i="0" u="none" strike="noStrike" cap="none" normalizeH="0" baseline="0" smtClean="0">
                          <a:ln>
                            <a:noFill/>
                          </a:ln>
                          <a:solidFill>
                            <a:srgbClr val="FF0000"/>
                          </a:solidFill>
                          <a:effectLst/>
                          <a:latin typeface="微软雅黑"/>
                          <a:ea typeface="微软雅黑"/>
                          <a:cs typeface="宋体" charset="-122"/>
                        </a:rPr>
                        <a:t>分钟）</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11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阅读</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11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阅读</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11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阅读</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11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阅读</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11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FF0000"/>
                          </a:solidFill>
                          <a:effectLst/>
                          <a:latin typeface="微软雅黑"/>
                          <a:ea typeface="微软雅黑"/>
                          <a:cs typeface="宋体" charset="-122"/>
                        </a:rPr>
                        <a:t>5b</a:t>
                      </a:r>
                      <a:br>
                        <a:rPr kumimoji="0" lang="en-US" altLang="zh-CN" sz="1100" b="0" i="0" u="none" strike="noStrike" cap="none" normalizeH="0" baseline="0" smtClean="0">
                          <a:ln>
                            <a:noFill/>
                          </a:ln>
                          <a:solidFill>
                            <a:srgbClr val="FF0000"/>
                          </a:solidFill>
                          <a:effectLst/>
                          <a:latin typeface="微软雅黑"/>
                          <a:ea typeface="微软雅黑"/>
                          <a:cs typeface="宋体" charset="-122"/>
                        </a:rPr>
                      </a:br>
                      <a:r>
                        <a:rPr kumimoji="0" lang="en-US" altLang="zh-CN" sz="1100" b="0" i="0" u="none" strike="noStrike" cap="none" normalizeH="0" baseline="0" smtClean="0">
                          <a:ln>
                            <a:noFill/>
                          </a:ln>
                          <a:solidFill>
                            <a:srgbClr val="FF0000"/>
                          </a:solidFill>
                          <a:effectLst/>
                          <a:latin typeface="微软雅黑"/>
                          <a:ea typeface="微软雅黑"/>
                          <a:cs typeface="宋体" charset="-122"/>
                        </a:rPr>
                        <a:t>11:54-12:15</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阅读（</a:t>
                      </a:r>
                      <a:r>
                        <a:rPr kumimoji="0" lang="en-US" altLang="zh-CN" sz="1100" b="0" i="0" u="none" strike="noStrike" cap="none" normalizeH="0" baseline="0" smtClean="0">
                          <a:ln>
                            <a:noFill/>
                          </a:ln>
                          <a:solidFill>
                            <a:srgbClr val="FF0000"/>
                          </a:solidFill>
                          <a:effectLst/>
                          <a:latin typeface="微软雅黑"/>
                          <a:ea typeface="微软雅黑"/>
                          <a:cs typeface="宋体" charset="-122"/>
                        </a:rPr>
                        <a:t>21</a:t>
                      </a:r>
                      <a:r>
                        <a:rPr kumimoji="0" lang="zh-CN" altLang="en-US" sz="1100" b="0" i="0" u="none" strike="noStrike" cap="none" normalizeH="0" baseline="0" smtClean="0">
                          <a:ln>
                            <a:noFill/>
                          </a:ln>
                          <a:solidFill>
                            <a:srgbClr val="FF0000"/>
                          </a:solidFill>
                          <a:effectLst/>
                          <a:latin typeface="微软雅黑"/>
                          <a:ea typeface="微软雅黑"/>
                          <a:cs typeface="宋体" charset="-122"/>
                        </a:rPr>
                        <a:t>分钟）</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11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阅读</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11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阅读</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11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阅读</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11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阅读</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11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微软雅黑"/>
                          <a:ea typeface="微软雅黑"/>
                          <a:cs typeface="宋体" charset="-122"/>
                        </a:rPr>
                        <a:t>6a</a:t>
                      </a:r>
                      <a:br>
                        <a:rPr kumimoji="0" lang="en-US" altLang="zh-CN" sz="1100" b="0" i="0" u="none" strike="noStrike" cap="none" normalizeH="0" baseline="0" smtClean="0">
                          <a:ln>
                            <a:noFill/>
                          </a:ln>
                          <a:solidFill>
                            <a:srgbClr val="000000"/>
                          </a:solidFill>
                          <a:effectLst/>
                          <a:latin typeface="微软雅黑"/>
                          <a:ea typeface="微软雅黑"/>
                          <a:cs typeface="宋体" charset="-122"/>
                        </a:rPr>
                      </a:br>
                      <a:r>
                        <a:rPr kumimoji="0" lang="en-US" altLang="zh-CN" sz="1100" b="0" i="0" u="none" strike="noStrike" cap="none" normalizeH="0" baseline="0" smtClean="0">
                          <a:ln>
                            <a:noFill/>
                          </a:ln>
                          <a:solidFill>
                            <a:srgbClr val="000000"/>
                          </a:solidFill>
                          <a:effectLst/>
                          <a:latin typeface="微软雅黑"/>
                          <a:ea typeface="微软雅黑"/>
                          <a:cs typeface="宋体" charset="-122"/>
                        </a:rPr>
                        <a:t>12:18-12:39</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键盘</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体育</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教室：体育</a:t>
                      </a:r>
                      <a:r>
                        <a:rPr kumimoji="0" lang="en-US" altLang="zh-CN" sz="1100" b="0" i="0" u="none" strike="noStrike" cap="none" normalizeH="0" baseline="0" smtClean="0">
                          <a:ln>
                            <a:noFill/>
                          </a:ln>
                          <a:solidFill>
                            <a:srgbClr val="000000"/>
                          </a:solidFill>
                          <a:effectLst/>
                          <a:latin typeface="微软雅黑"/>
                          <a:ea typeface="微软雅黑"/>
                          <a:cs typeface="宋体" charset="-122"/>
                        </a:rPr>
                        <a:t>-1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键盘</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艺术</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300</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艺术</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300</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微软雅黑"/>
                          <a:ea typeface="微软雅黑"/>
                          <a:cs typeface="宋体" charset="-122"/>
                        </a:rPr>
                        <a:t>6b</a:t>
                      </a:r>
                      <a:br>
                        <a:rPr kumimoji="0" lang="en-US" altLang="zh-CN" sz="1100" b="0" i="0" u="none" strike="noStrike" cap="none" normalizeH="0" baseline="0" smtClean="0">
                          <a:ln>
                            <a:noFill/>
                          </a:ln>
                          <a:solidFill>
                            <a:srgbClr val="000000"/>
                          </a:solidFill>
                          <a:effectLst/>
                          <a:latin typeface="微软雅黑"/>
                          <a:ea typeface="微软雅黑"/>
                          <a:cs typeface="宋体" charset="-122"/>
                        </a:rPr>
                      </a:br>
                      <a:r>
                        <a:rPr kumimoji="0" lang="en-US" altLang="zh-CN" sz="1100" b="0" i="0" u="none" strike="noStrike" cap="none" normalizeH="0" baseline="0" smtClean="0">
                          <a:ln>
                            <a:noFill/>
                          </a:ln>
                          <a:solidFill>
                            <a:srgbClr val="000000"/>
                          </a:solidFill>
                          <a:effectLst/>
                          <a:latin typeface="微软雅黑"/>
                          <a:ea typeface="微软雅黑"/>
                          <a:cs typeface="宋体" charset="-122"/>
                        </a:rPr>
                        <a:t>12:41-01:02</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键盘</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体育</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教室：体育</a:t>
                      </a:r>
                      <a:r>
                        <a:rPr kumimoji="0" lang="en-US" altLang="zh-CN" sz="1100" b="0" i="0" u="none" strike="noStrike" cap="none" normalizeH="0" baseline="0" smtClean="0">
                          <a:ln>
                            <a:noFill/>
                          </a:ln>
                          <a:solidFill>
                            <a:srgbClr val="000000"/>
                          </a:solidFill>
                          <a:effectLst/>
                          <a:latin typeface="微软雅黑"/>
                          <a:ea typeface="微软雅黑"/>
                          <a:cs typeface="宋体" charset="-122"/>
                        </a:rPr>
                        <a:t>-1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键盘</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301</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艺术</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300</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艺术</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300</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微软雅黑"/>
                          <a:ea typeface="微软雅黑"/>
                          <a:cs typeface="宋体" charset="-122"/>
                        </a:rPr>
                        <a:t>7</a:t>
                      </a:r>
                      <a:br>
                        <a:rPr kumimoji="0" lang="en-US" altLang="zh-CN" sz="1100" b="0" i="0" u="none" strike="noStrike" cap="none" normalizeH="0" baseline="0" smtClean="0">
                          <a:ln>
                            <a:noFill/>
                          </a:ln>
                          <a:solidFill>
                            <a:srgbClr val="000000"/>
                          </a:solidFill>
                          <a:effectLst/>
                          <a:latin typeface="微软雅黑"/>
                          <a:ea typeface="微软雅黑"/>
                          <a:cs typeface="宋体" charset="-122"/>
                        </a:rPr>
                      </a:br>
                      <a:r>
                        <a:rPr kumimoji="0" lang="en-US" altLang="zh-CN" sz="1100" b="0" i="0" u="none" strike="noStrike" cap="none" normalizeH="0" baseline="0" smtClean="0">
                          <a:ln>
                            <a:noFill/>
                          </a:ln>
                          <a:solidFill>
                            <a:srgbClr val="000000"/>
                          </a:solidFill>
                          <a:effectLst/>
                          <a:latin typeface="微软雅黑"/>
                          <a:ea typeface="微软雅黑"/>
                          <a:cs typeface="宋体" charset="-122"/>
                        </a:rPr>
                        <a:t>01:05-01:49</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自然科学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5</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自然科学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5</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自然科学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5</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自然科学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5</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000000"/>
                          </a:solidFill>
                          <a:effectLst/>
                          <a:latin typeface="微软雅黑"/>
                          <a:ea typeface="微软雅黑"/>
                          <a:cs typeface="宋体" charset="-122"/>
                        </a:rPr>
                        <a:t>自然科学</a:t>
                      </a:r>
                      <a:r>
                        <a:rPr kumimoji="0" lang="en-US" sz="1100" b="0" i="0" u="none" strike="noStrike" cap="none" normalizeH="0" baseline="0" smtClean="0">
                          <a:ln>
                            <a:noFill/>
                          </a:ln>
                          <a:solidFill>
                            <a:srgbClr val="000000"/>
                          </a:solidFill>
                          <a:effectLst/>
                          <a:latin typeface="微软雅黑"/>
                          <a:ea typeface="微软雅黑"/>
                          <a:cs typeface="宋体" charset="-122"/>
                        </a:rPr>
                        <a:t/>
                      </a:r>
                      <a:br>
                        <a:rPr kumimoji="0" lang="en-US" sz="1100" b="0" i="0" u="none" strike="noStrike" cap="none" normalizeH="0" baseline="0" smtClean="0">
                          <a:ln>
                            <a:noFill/>
                          </a:ln>
                          <a:solidFill>
                            <a:srgbClr val="000000"/>
                          </a:solidFill>
                          <a:effectLst/>
                          <a:latin typeface="微软雅黑"/>
                          <a:ea typeface="微软雅黑"/>
                          <a:cs typeface="宋体" charset="-122"/>
                        </a:rPr>
                      </a:br>
                      <a:r>
                        <a:rPr kumimoji="0" lang="zh-CN" altLang="en-US" sz="1100" b="0" i="0" u="none" strike="noStrike" cap="none" normalizeH="0" baseline="0" smtClean="0">
                          <a:ln>
                            <a:noFill/>
                          </a:ln>
                          <a:solidFill>
                            <a:srgbClr val="00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000000"/>
                          </a:solidFill>
                          <a:effectLst/>
                          <a:latin typeface="微软雅黑"/>
                          <a:ea typeface="微软雅黑"/>
                          <a:cs typeface="宋体" charset="-122"/>
                        </a:rPr>
                        <a:t>5</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微软雅黑"/>
                          <a:ea typeface="微软雅黑"/>
                          <a:cs typeface="宋体" charset="-122"/>
                        </a:rPr>
                        <a:t>8</a:t>
                      </a:r>
                      <a:br>
                        <a:rPr kumimoji="0" lang="en-US" altLang="zh-CN" sz="1100" b="0" i="0" u="none" strike="noStrike" cap="none" normalizeH="0" baseline="0" dirty="0" smtClean="0">
                          <a:ln>
                            <a:noFill/>
                          </a:ln>
                          <a:solidFill>
                            <a:srgbClr val="FF0000"/>
                          </a:solidFill>
                          <a:effectLst/>
                          <a:latin typeface="微软雅黑"/>
                          <a:ea typeface="微软雅黑"/>
                          <a:cs typeface="宋体" charset="-122"/>
                        </a:rPr>
                      </a:br>
                      <a:r>
                        <a:rPr kumimoji="0" lang="en-US" altLang="zh-CN" sz="1100" b="0" i="0" u="none" strike="noStrike" cap="none" normalizeH="0" baseline="0" dirty="0" smtClean="0">
                          <a:ln>
                            <a:noFill/>
                          </a:ln>
                          <a:solidFill>
                            <a:srgbClr val="FF0000"/>
                          </a:solidFill>
                          <a:effectLst/>
                          <a:latin typeface="微软雅黑"/>
                          <a:ea typeface="微软雅黑"/>
                          <a:cs typeface="宋体" charset="-122"/>
                        </a:rPr>
                        <a:t>01:52-02:36</a:t>
                      </a:r>
                      <a:endParaRPr kumimoji="0" lang="zh-CN" altLang="zh-CN"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英文（</a:t>
                      </a:r>
                      <a:r>
                        <a:rPr kumimoji="0" lang="en-US" altLang="zh-CN" sz="1100" b="0" i="0" u="none" strike="noStrike" cap="none" normalizeH="0" baseline="0" smtClean="0">
                          <a:ln>
                            <a:noFill/>
                          </a:ln>
                          <a:solidFill>
                            <a:srgbClr val="FF0000"/>
                          </a:solidFill>
                          <a:effectLst/>
                          <a:latin typeface="微软雅黑"/>
                          <a:ea typeface="微软雅黑"/>
                          <a:cs typeface="宋体" charset="-122"/>
                        </a:rPr>
                        <a:t>44</a:t>
                      </a:r>
                      <a:r>
                        <a:rPr kumimoji="0" lang="zh-CN" altLang="en-US" sz="1100" b="0" i="0" u="none" strike="noStrike" cap="none" normalizeH="0" baseline="0" smtClean="0">
                          <a:ln>
                            <a:noFill/>
                          </a:ln>
                          <a:solidFill>
                            <a:srgbClr val="FF0000"/>
                          </a:solidFill>
                          <a:effectLst/>
                          <a:latin typeface="微软雅黑"/>
                          <a:ea typeface="微软雅黑"/>
                          <a:cs typeface="宋体" charset="-122"/>
                        </a:rPr>
                        <a:t>分钟）</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4</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英文</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4</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英文</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4</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smtClean="0">
                          <a:ln>
                            <a:noFill/>
                          </a:ln>
                          <a:solidFill>
                            <a:srgbClr val="FF0000"/>
                          </a:solidFill>
                          <a:effectLst/>
                          <a:latin typeface="微软雅黑"/>
                          <a:ea typeface="微软雅黑"/>
                          <a:cs typeface="宋体" charset="-122"/>
                        </a:rPr>
                        <a:t>英文</a:t>
                      </a:r>
                      <a:r>
                        <a:rPr kumimoji="0" lang="en-US" sz="1100" b="0" i="0" u="none" strike="noStrike" cap="none" normalizeH="0" baseline="0" smtClean="0">
                          <a:ln>
                            <a:noFill/>
                          </a:ln>
                          <a:solidFill>
                            <a:srgbClr val="FF0000"/>
                          </a:solidFill>
                          <a:effectLst/>
                          <a:latin typeface="微软雅黑"/>
                          <a:ea typeface="微软雅黑"/>
                          <a:cs typeface="宋体" charset="-122"/>
                        </a:rPr>
                        <a:t/>
                      </a:r>
                      <a:br>
                        <a:rPr kumimoji="0" lang="en-US" sz="1100" b="0" i="0" u="none" strike="noStrike" cap="none" normalizeH="0" baseline="0" smtClean="0">
                          <a:ln>
                            <a:noFill/>
                          </a:ln>
                          <a:solidFill>
                            <a:srgbClr val="FF0000"/>
                          </a:solidFill>
                          <a:effectLst/>
                          <a:latin typeface="微软雅黑"/>
                          <a:ea typeface="微软雅黑"/>
                          <a:cs typeface="宋体" charset="-122"/>
                        </a:rPr>
                      </a:br>
                      <a:r>
                        <a:rPr kumimoji="0" lang="zh-CN" altLang="en-US" sz="1100" b="0" i="0" u="none" strike="noStrike" cap="none" normalizeH="0" baseline="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smtClean="0">
                          <a:ln>
                            <a:noFill/>
                          </a:ln>
                          <a:solidFill>
                            <a:srgbClr val="FF0000"/>
                          </a:solidFill>
                          <a:effectLst/>
                          <a:latin typeface="微软雅黑"/>
                          <a:ea typeface="微软雅黑"/>
                          <a:cs typeface="宋体" charset="-122"/>
                        </a:rPr>
                        <a:t>4</a:t>
                      </a:r>
                      <a:endParaRPr kumimoji="0" lang="zh-CN" altLang="zh-CN" sz="900" b="0" i="0" u="none" strike="noStrike" cap="none" normalizeH="0" baseline="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cap="none" normalizeH="0" baseline="0" dirty="0" smtClean="0">
                          <a:ln>
                            <a:noFill/>
                          </a:ln>
                          <a:solidFill>
                            <a:srgbClr val="FF0000"/>
                          </a:solidFill>
                          <a:effectLst/>
                          <a:latin typeface="微软雅黑"/>
                          <a:ea typeface="微软雅黑"/>
                          <a:cs typeface="宋体" charset="-122"/>
                        </a:rPr>
                        <a:t>英文</a:t>
                      </a:r>
                      <a:r>
                        <a:rPr kumimoji="0" lang="en-US" sz="1100" b="0" i="0" u="none" strike="noStrike" cap="none" normalizeH="0" baseline="0" dirty="0" smtClean="0">
                          <a:ln>
                            <a:noFill/>
                          </a:ln>
                          <a:solidFill>
                            <a:srgbClr val="FF0000"/>
                          </a:solidFill>
                          <a:effectLst/>
                          <a:latin typeface="微软雅黑"/>
                          <a:ea typeface="微软雅黑"/>
                          <a:cs typeface="宋体" charset="-122"/>
                        </a:rPr>
                        <a:t/>
                      </a:r>
                      <a:br>
                        <a:rPr kumimoji="0" lang="en-US" sz="1100" b="0" i="0" u="none" strike="noStrike" cap="none" normalizeH="0" baseline="0" dirty="0" smtClean="0">
                          <a:ln>
                            <a:noFill/>
                          </a:ln>
                          <a:solidFill>
                            <a:srgbClr val="FF0000"/>
                          </a:solidFill>
                          <a:effectLst/>
                          <a:latin typeface="微软雅黑"/>
                          <a:ea typeface="微软雅黑"/>
                          <a:cs typeface="宋体" charset="-122"/>
                        </a:rPr>
                      </a:br>
                      <a:r>
                        <a:rPr kumimoji="0" lang="zh-CN" altLang="en-US" sz="1100" b="0" i="0" u="none" strike="noStrike" cap="none" normalizeH="0" baseline="0" dirty="0" smtClean="0">
                          <a:ln>
                            <a:noFill/>
                          </a:ln>
                          <a:solidFill>
                            <a:srgbClr val="FF0000"/>
                          </a:solidFill>
                          <a:effectLst/>
                          <a:latin typeface="微软雅黑"/>
                          <a:ea typeface="微软雅黑"/>
                          <a:cs typeface="宋体" charset="-122"/>
                        </a:rPr>
                        <a:t>教室：</a:t>
                      </a:r>
                      <a:r>
                        <a:rPr kumimoji="0" lang="en-US" altLang="zh-CN" sz="1100" b="0" i="0" u="none" strike="noStrike" cap="none" normalizeH="0" baseline="0" dirty="0" smtClean="0">
                          <a:ln>
                            <a:noFill/>
                          </a:ln>
                          <a:solidFill>
                            <a:srgbClr val="FF0000"/>
                          </a:solidFill>
                          <a:effectLst/>
                          <a:latin typeface="微软雅黑"/>
                          <a:ea typeface="微软雅黑"/>
                          <a:cs typeface="宋体" charset="-122"/>
                        </a:rPr>
                        <a:t>4</a:t>
                      </a:r>
                      <a:endParaRPr kumimoji="0" lang="zh-CN" altLang="zh-CN" sz="900" b="0" i="0" u="none" strike="noStrike" cap="none" normalizeH="0" baseline="0" dirty="0" smtClean="0">
                        <a:ln>
                          <a:noFill/>
                        </a:ln>
                        <a:solidFill>
                          <a:schemeClr val="tx1"/>
                        </a:solidFill>
                        <a:effectLst/>
                        <a:latin typeface="微软雅黑"/>
                        <a:ea typeface="微软雅黑"/>
                        <a:cs typeface="Times New Roman" pitchFamily="18" charset="0"/>
                      </a:endParaRPr>
                    </a:p>
                  </a:txBody>
                  <a:tcPr marL="42223" marR="422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8469" name="Rectangle 1"/>
          <p:cNvSpPr>
            <a:spLocks noChangeArrowheads="1"/>
          </p:cNvSpPr>
          <p:nvPr/>
        </p:nvSpPr>
        <p:spPr bwMode="auto">
          <a:xfrm>
            <a:off x="3214678" y="-184666"/>
            <a:ext cx="2741612" cy="369332"/>
          </a:xfrm>
          <a:prstGeom prst="rect">
            <a:avLst/>
          </a:prstGeom>
          <a:noFill/>
          <a:ln w="9525">
            <a:noFill/>
            <a:miter lim="800000"/>
            <a:headEnd/>
            <a:tailEnd/>
          </a:ln>
        </p:spPr>
        <p:txBody>
          <a:bodyPr anchor="ctr">
            <a:spAutoFit/>
          </a:bodyPr>
          <a:lstStyle/>
          <a:p>
            <a:pPr algn="ctr"/>
            <a:r>
              <a:rPr lang="zh-CN" altLang="en-US" b="1" dirty="0">
                <a:solidFill>
                  <a:srgbClr val="FF0000"/>
                </a:solidFill>
                <a:latin typeface="Calibri" pitchFamily="34" charset="0"/>
                <a:cs typeface="Times New Roman" pitchFamily="18" charset="0"/>
              </a:rPr>
              <a:t>洛杉矶某学校八年级课表</a:t>
            </a:r>
            <a:endParaRPr lang="zh-CN" altLang="en-US" sz="4000" dirty="0">
              <a:latin typeface="Calibri" pitchFamily="34" charset="0"/>
            </a:endParaRPr>
          </a:p>
        </p:txBody>
      </p:sp>
      <p:sp>
        <p:nvSpPr>
          <p:cNvPr id="5" name="矩形 4"/>
          <p:cNvSpPr/>
          <p:nvPr/>
        </p:nvSpPr>
        <p:spPr>
          <a:xfrm>
            <a:off x="14" y="2679704"/>
            <a:ext cx="9001125" cy="803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5"/>
          <p:cNvSpPr/>
          <p:nvPr/>
        </p:nvSpPr>
        <p:spPr>
          <a:xfrm>
            <a:off x="14" y="4394202"/>
            <a:ext cx="9001125" cy="534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8472" name="TextBox 6"/>
          <p:cNvSpPr txBox="1">
            <a:spLocks noChangeArrowheads="1"/>
          </p:cNvSpPr>
          <p:nvPr/>
        </p:nvSpPr>
        <p:spPr bwMode="auto">
          <a:xfrm>
            <a:off x="0" y="214297"/>
            <a:ext cx="1117600" cy="5099600"/>
          </a:xfrm>
          <a:prstGeom prst="rect">
            <a:avLst/>
          </a:prstGeom>
          <a:noFill/>
          <a:ln w="9525">
            <a:noFill/>
            <a:miter lim="800000"/>
            <a:headEnd/>
            <a:tailEnd/>
          </a:ln>
        </p:spPr>
        <p:txBody>
          <a:bodyPr>
            <a:spAutoFit/>
          </a:bodyPr>
          <a:lstStyle/>
          <a:p>
            <a:pPr>
              <a:lnSpc>
                <a:spcPct val="195000"/>
              </a:lnSpc>
            </a:pPr>
            <a:r>
              <a:rPr lang="en-US" altLang="zh-CN" sz="1400" dirty="0">
                <a:latin typeface="微软雅黑" pitchFamily="34" charset="-122"/>
                <a:ea typeface="微软雅黑" pitchFamily="34" charset="-122"/>
              </a:rPr>
              <a:t>10</a:t>
            </a:r>
            <a:r>
              <a:rPr lang="zh-CN" altLang="en-US" sz="1400" dirty="0">
                <a:latin typeface="微软雅黑" pitchFamily="34" charset="-122"/>
                <a:ea typeface="微软雅黑" pitchFamily="34" charset="-122"/>
              </a:rPr>
              <a:t>分钟</a:t>
            </a:r>
            <a:endParaRPr lang="en-US" altLang="zh-CN" sz="1400" dirty="0">
              <a:latin typeface="微软雅黑" pitchFamily="34" charset="-122"/>
              <a:ea typeface="微软雅黑" pitchFamily="34" charset="-122"/>
            </a:endParaRPr>
          </a:p>
          <a:p>
            <a:pPr>
              <a:lnSpc>
                <a:spcPct val="195000"/>
              </a:lnSpc>
            </a:pPr>
            <a:r>
              <a:rPr lang="en-US" altLang="zh-CN" sz="1400" dirty="0">
                <a:latin typeface="微软雅黑" pitchFamily="34" charset="-122"/>
                <a:ea typeface="微软雅黑" pitchFamily="34" charset="-122"/>
              </a:rPr>
              <a:t>44</a:t>
            </a:r>
            <a:r>
              <a:rPr lang="zh-CN" altLang="en-US" sz="1400" dirty="0">
                <a:latin typeface="微软雅黑" pitchFamily="34" charset="-122"/>
                <a:ea typeface="微软雅黑" pitchFamily="34" charset="-122"/>
              </a:rPr>
              <a:t>分钟</a:t>
            </a:r>
            <a:endParaRPr lang="en-US" altLang="zh-CN" sz="1400" dirty="0">
              <a:latin typeface="微软雅黑" pitchFamily="34" charset="-122"/>
              <a:ea typeface="微软雅黑" pitchFamily="34" charset="-122"/>
            </a:endParaRPr>
          </a:p>
          <a:p>
            <a:pPr>
              <a:lnSpc>
                <a:spcPct val="195000"/>
              </a:lnSpc>
            </a:pPr>
            <a:r>
              <a:rPr lang="en-US" altLang="zh-CN" sz="1400" dirty="0">
                <a:latin typeface="微软雅黑" pitchFamily="34" charset="-122"/>
                <a:ea typeface="微软雅黑" pitchFamily="34" charset="-122"/>
              </a:rPr>
              <a:t>44</a:t>
            </a:r>
            <a:r>
              <a:rPr lang="zh-CN" altLang="en-US" sz="1400" dirty="0">
                <a:latin typeface="微软雅黑" pitchFamily="34" charset="-122"/>
                <a:ea typeface="微软雅黑" pitchFamily="34" charset="-122"/>
              </a:rPr>
              <a:t>分钟</a:t>
            </a:r>
            <a:endParaRPr lang="en-US" altLang="zh-CN" sz="1400" dirty="0">
              <a:latin typeface="微软雅黑" pitchFamily="34" charset="-122"/>
              <a:ea typeface="微软雅黑" pitchFamily="34" charset="-122"/>
            </a:endParaRPr>
          </a:p>
          <a:p>
            <a:pPr>
              <a:lnSpc>
                <a:spcPct val="195000"/>
              </a:lnSpc>
            </a:pPr>
            <a:r>
              <a:rPr lang="en-US" altLang="zh-CN" sz="1400" dirty="0">
                <a:latin typeface="微软雅黑" pitchFamily="34" charset="-122"/>
                <a:ea typeface="微软雅黑" pitchFamily="34" charset="-122"/>
              </a:rPr>
              <a:t>44</a:t>
            </a:r>
            <a:r>
              <a:rPr lang="zh-CN" altLang="en-US" sz="1400" dirty="0">
                <a:latin typeface="微软雅黑" pitchFamily="34" charset="-122"/>
                <a:ea typeface="微软雅黑" pitchFamily="34" charset="-122"/>
              </a:rPr>
              <a:t>分钟</a:t>
            </a:r>
            <a:endParaRPr lang="en-US" altLang="zh-CN" sz="1400" dirty="0">
              <a:latin typeface="微软雅黑" pitchFamily="34" charset="-122"/>
              <a:ea typeface="微软雅黑" pitchFamily="34" charset="-122"/>
            </a:endParaRPr>
          </a:p>
          <a:p>
            <a:pPr>
              <a:lnSpc>
                <a:spcPct val="195000"/>
              </a:lnSpc>
            </a:pPr>
            <a:r>
              <a:rPr lang="en-US" altLang="zh-CN" sz="1400" dirty="0">
                <a:latin typeface="微软雅黑" pitchFamily="34" charset="-122"/>
                <a:ea typeface="微软雅黑" pitchFamily="34" charset="-122"/>
              </a:rPr>
              <a:t>21</a:t>
            </a:r>
            <a:r>
              <a:rPr lang="zh-CN" altLang="en-US" sz="1400" dirty="0">
                <a:latin typeface="微软雅黑" pitchFamily="34" charset="-122"/>
                <a:ea typeface="微软雅黑" pitchFamily="34" charset="-122"/>
              </a:rPr>
              <a:t>分钟</a:t>
            </a:r>
            <a:endParaRPr lang="en-US" altLang="zh-CN" sz="1400" dirty="0">
              <a:latin typeface="微软雅黑" pitchFamily="34" charset="-122"/>
              <a:ea typeface="微软雅黑" pitchFamily="34" charset="-122"/>
            </a:endParaRPr>
          </a:p>
          <a:p>
            <a:pPr>
              <a:lnSpc>
                <a:spcPct val="195000"/>
              </a:lnSpc>
            </a:pPr>
            <a:r>
              <a:rPr lang="en-US" altLang="zh-CN" sz="1400" dirty="0">
                <a:latin typeface="微软雅黑" pitchFamily="34" charset="-122"/>
                <a:ea typeface="微软雅黑" pitchFamily="34" charset="-122"/>
              </a:rPr>
              <a:t>21</a:t>
            </a:r>
            <a:r>
              <a:rPr lang="zh-CN" altLang="en-US" sz="1400" dirty="0">
                <a:latin typeface="微软雅黑" pitchFamily="34" charset="-122"/>
                <a:ea typeface="微软雅黑" pitchFamily="34" charset="-122"/>
              </a:rPr>
              <a:t>分钟</a:t>
            </a:r>
            <a:endParaRPr lang="en-US" altLang="zh-CN" sz="1400" dirty="0">
              <a:latin typeface="微软雅黑" pitchFamily="34" charset="-122"/>
              <a:ea typeface="微软雅黑" pitchFamily="34" charset="-122"/>
            </a:endParaRPr>
          </a:p>
          <a:p>
            <a:pPr>
              <a:lnSpc>
                <a:spcPct val="195000"/>
              </a:lnSpc>
            </a:pPr>
            <a:r>
              <a:rPr lang="en-US" altLang="zh-CN" sz="1400" dirty="0">
                <a:latin typeface="微软雅黑" pitchFamily="34" charset="-122"/>
                <a:ea typeface="微软雅黑" pitchFamily="34" charset="-122"/>
              </a:rPr>
              <a:t>21</a:t>
            </a:r>
            <a:r>
              <a:rPr lang="zh-CN" altLang="en-US" sz="1400" dirty="0">
                <a:latin typeface="微软雅黑" pitchFamily="34" charset="-122"/>
                <a:ea typeface="微软雅黑" pitchFamily="34" charset="-122"/>
              </a:rPr>
              <a:t>分钟</a:t>
            </a:r>
            <a:endParaRPr lang="en-US" altLang="zh-CN" sz="1400" dirty="0">
              <a:latin typeface="微软雅黑" pitchFamily="34" charset="-122"/>
              <a:ea typeface="微软雅黑" pitchFamily="34" charset="-122"/>
            </a:endParaRPr>
          </a:p>
          <a:p>
            <a:pPr>
              <a:lnSpc>
                <a:spcPct val="195000"/>
              </a:lnSpc>
            </a:pPr>
            <a:r>
              <a:rPr lang="en-US" altLang="zh-CN" sz="1400" dirty="0">
                <a:latin typeface="微软雅黑" pitchFamily="34" charset="-122"/>
                <a:ea typeface="微软雅黑" pitchFamily="34" charset="-122"/>
              </a:rPr>
              <a:t>21</a:t>
            </a:r>
            <a:r>
              <a:rPr lang="zh-CN" altLang="en-US" sz="1400" dirty="0">
                <a:latin typeface="微软雅黑" pitchFamily="34" charset="-122"/>
                <a:ea typeface="微软雅黑" pitchFamily="34" charset="-122"/>
              </a:rPr>
              <a:t>分钟</a:t>
            </a:r>
            <a:endParaRPr lang="en-US" altLang="zh-CN" sz="1400" dirty="0">
              <a:latin typeface="微软雅黑" pitchFamily="34" charset="-122"/>
              <a:ea typeface="微软雅黑" pitchFamily="34" charset="-122"/>
            </a:endParaRPr>
          </a:p>
          <a:p>
            <a:pPr>
              <a:lnSpc>
                <a:spcPct val="195000"/>
              </a:lnSpc>
            </a:pPr>
            <a:r>
              <a:rPr lang="en-US" altLang="zh-CN" sz="1400" dirty="0">
                <a:latin typeface="微软雅黑" pitchFamily="34" charset="-122"/>
                <a:ea typeface="微软雅黑" pitchFamily="34" charset="-122"/>
              </a:rPr>
              <a:t>21</a:t>
            </a:r>
            <a:r>
              <a:rPr lang="zh-CN" altLang="en-US" sz="1400" dirty="0">
                <a:latin typeface="微软雅黑" pitchFamily="34" charset="-122"/>
                <a:ea typeface="微软雅黑" pitchFamily="34" charset="-122"/>
              </a:rPr>
              <a:t>分钟</a:t>
            </a:r>
            <a:endParaRPr lang="en-US" altLang="zh-CN" sz="1400" dirty="0">
              <a:latin typeface="微软雅黑" pitchFamily="34" charset="-122"/>
              <a:ea typeface="微软雅黑" pitchFamily="34" charset="-122"/>
            </a:endParaRPr>
          </a:p>
          <a:p>
            <a:pPr>
              <a:lnSpc>
                <a:spcPct val="195000"/>
              </a:lnSpc>
            </a:pPr>
            <a:r>
              <a:rPr lang="en-US" altLang="zh-CN" sz="1400" dirty="0">
                <a:latin typeface="微软雅黑" pitchFamily="34" charset="-122"/>
                <a:ea typeface="微软雅黑" pitchFamily="34" charset="-122"/>
              </a:rPr>
              <a:t>21</a:t>
            </a:r>
            <a:r>
              <a:rPr lang="zh-CN" altLang="en-US" sz="1400" dirty="0">
                <a:latin typeface="微软雅黑" pitchFamily="34" charset="-122"/>
                <a:ea typeface="微软雅黑" pitchFamily="34" charset="-122"/>
              </a:rPr>
              <a:t>分钟</a:t>
            </a:r>
            <a:endParaRPr lang="en-US" altLang="zh-CN" sz="1400" dirty="0">
              <a:latin typeface="微软雅黑" pitchFamily="34" charset="-122"/>
              <a:ea typeface="微软雅黑" pitchFamily="34" charset="-122"/>
            </a:endParaRPr>
          </a:p>
          <a:p>
            <a:pPr>
              <a:lnSpc>
                <a:spcPct val="195000"/>
              </a:lnSpc>
            </a:pPr>
            <a:r>
              <a:rPr lang="en-US" altLang="zh-CN" sz="1400" dirty="0">
                <a:latin typeface="微软雅黑" pitchFamily="34" charset="-122"/>
                <a:ea typeface="微软雅黑" pitchFamily="34" charset="-122"/>
              </a:rPr>
              <a:t>44</a:t>
            </a:r>
            <a:r>
              <a:rPr lang="zh-CN" altLang="en-US" sz="1400" dirty="0">
                <a:latin typeface="微软雅黑" pitchFamily="34" charset="-122"/>
                <a:ea typeface="微软雅黑" pitchFamily="34" charset="-122"/>
              </a:rPr>
              <a:t>分钟</a:t>
            </a:r>
            <a:endParaRPr lang="en-US" altLang="zh-CN" sz="1400" dirty="0">
              <a:latin typeface="微软雅黑" pitchFamily="34" charset="-122"/>
              <a:ea typeface="微软雅黑" pitchFamily="34" charset="-122"/>
            </a:endParaRPr>
          </a:p>
          <a:p>
            <a:pPr>
              <a:lnSpc>
                <a:spcPct val="195000"/>
              </a:lnSpc>
            </a:pPr>
            <a:r>
              <a:rPr lang="en-US" altLang="zh-CN" sz="1400" dirty="0">
                <a:latin typeface="微软雅黑" pitchFamily="34" charset="-122"/>
                <a:ea typeface="微软雅黑" pitchFamily="34" charset="-122"/>
              </a:rPr>
              <a:t>44</a:t>
            </a:r>
            <a:r>
              <a:rPr lang="zh-CN" altLang="en-US" sz="1400" dirty="0">
                <a:latin typeface="微软雅黑" pitchFamily="34" charset="-122"/>
                <a:ea typeface="微软雅黑" pitchFamily="34" charset="-122"/>
              </a:rPr>
              <a:t>分钟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0.05"/>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 calcmode="lin" valueType="num">
                                      <p:cBhvr>
                                        <p:cTn id="16" dur="500" fill="hold"/>
                                        <p:tgtEl>
                                          <p:spTgt spid="6"/>
                                        </p:tgtEl>
                                        <p:attrNameLst>
                                          <p:attrName>ppt_x</p:attrName>
                                        </p:attrNameLst>
                                      </p:cBhvr>
                                      <p:tavLst>
                                        <p:tav tm="0">
                                          <p:val>
                                            <p:strVal val="#ppt_x-.2"/>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标题 1"/>
          <p:cNvSpPr>
            <a:spLocks noGrp="1"/>
          </p:cNvSpPr>
          <p:nvPr>
            <p:ph type="title"/>
          </p:nvPr>
        </p:nvSpPr>
        <p:spPr>
          <a:xfrm>
            <a:off x="1142976" y="214296"/>
            <a:ext cx="8229600" cy="857250"/>
          </a:xfrm>
        </p:spPr>
        <p:txBody>
          <a:bodyPr/>
          <a:lstStyle/>
          <a:p>
            <a:pPr eaLnBrk="1" hangingPunct="1"/>
            <a:r>
              <a:rPr lang="zh-CN" altLang="en-US" sz="3200" b="1" dirty="0" smtClean="0">
                <a:latin typeface="+mn-ea"/>
                <a:ea typeface="+mn-ea"/>
              </a:rPr>
              <a:t>         清华附中初中部</a:t>
            </a:r>
            <a:r>
              <a:rPr lang="en-US" altLang="zh-CN" sz="3200" b="1" dirty="0" smtClean="0">
                <a:latin typeface="+mn-ea"/>
                <a:ea typeface="+mn-ea"/>
              </a:rPr>
              <a:t>8</a:t>
            </a:r>
            <a:r>
              <a:rPr lang="zh-CN" altLang="en-US" sz="3200" b="1" dirty="0" smtClean="0">
                <a:latin typeface="+mn-ea"/>
                <a:ea typeface="+mn-ea"/>
              </a:rPr>
              <a:t>年级课程表</a:t>
            </a:r>
          </a:p>
        </p:txBody>
      </p:sp>
      <p:sp>
        <p:nvSpPr>
          <p:cNvPr id="59394" name="内容占位符 2"/>
          <p:cNvSpPr>
            <a:spLocks noGrp="1"/>
          </p:cNvSpPr>
          <p:nvPr>
            <p:ph idx="1"/>
          </p:nvPr>
        </p:nvSpPr>
        <p:spPr/>
        <p:txBody>
          <a:bodyPr/>
          <a:lstStyle/>
          <a:p>
            <a:pPr eaLnBrk="1" hangingPunct="1"/>
            <a:endParaRPr lang="zh-CN" altLang="en-US" smtClean="0"/>
          </a:p>
        </p:txBody>
      </p:sp>
      <p:pic>
        <p:nvPicPr>
          <p:cNvPr id="59395" name="Picture 2" descr="F:\a5f6f46eddc451da39623029b7fd5266d116327b.jpg"/>
          <p:cNvPicPr>
            <a:picLocks noChangeAspect="1" noChangeArrowheads="1"/>
          </p:cNvPicPr>
          <p:nvPr/>
        </p:nvPicPr>
        <p:blipFill>
          <a:blip r:embed="rId2" cstate="print"/>
          <a:srcRect/>
          <a:stretch>
            <a:fillRect/>
          </a:stretch>
        </p:blipFill>
        <p:spPr bwMode="auto">
          <a:xfrm>
            <a:off x="357172" y="1633544"/>
            <a:ext cx="8353425" cy="3509963"/>
          </a:xfrm>
          <a:prstGeom prst="rect">
            <a:avLst/>
          </a:prstGeom>
          <a:noFill/>
          <a:ln w="9525">
            <a:noFill/>
            <a:miter lim="800000"/>
            <a:headEnd/>
            <a:tailEnd/>
          </a:ln>
        </p:spPr>
      </p:pic>
      <p:sp>
        <p:nvSpPr>
          <p:cNvPr id="5" name="矩形 4"/>
          <p:cNvSpPr/>
          <p:nvPr/>
        </p:nvSpPr>
        <p:spPr>
          <a:xfrm>
            <a:off x="1000100" y="3357568"/>
            <a:ext cx="3143250" cy="376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5"/>
          <p:cNvSpPr/>
          <p:nvPr/>
        </p:nvSpPr>
        <p:spPr>
          <a:xfrm>
            <a:off x="7000906" y="3286132"/>
            <a:ext cx="1643063" cy="376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5429256" y="2286005"/>
            <a:ext cx="1643062" cy="376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p:nvSpPr>
        <p:spPr>
          <a:xfrm>
            <a:off x="4000507" y="4357701"/>
            <a:ext cx="1643063" cy="3746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9" name="Straight Connector 5"/>
          <p:cNvCxnSpPr/>
          <p:nvPr/>
        </p:nvCxnSpPr>
        <p:spPr>
          <a:xfrm>
            <a:off x="3071802" y="1000116"/>
            <a:ext cx="6072198"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53250" name="Picture 2" descr="http://img.51sxue.com/uploadn2/news2015-02/201502021102557548.jpg"/>
          <p:cNvPicPr>
            <a:picLocks noChangeAspect="1" noChangeArrowheads="1"/>
          </p:cNvPicPr>
          <p:nvPr/>
        </p:nvPicPr>
        <p:blipFill>
          <a:blip r:embed="rId3" cstate="print"/>
          <a:srcRect/>
          <a:stretch>
            <a:fillRect/>
          </a:stretch>
        </p:blipFill>
        <p:spPr bwMode="auto">
          <a:xfrm>
            <a:off x="0" y="7"/>
            <a:ext cx="2786082" cy="16553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0.05"/>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 calcmode="lin" valueType="num">
                                      <p:cBhvr>
                                        <p:cTn id="16" dur="500" fill="hold"/>
                                        <p:tgtEl>
                                          <p:spTgt spid="6"/>
                                        </p:tgtEl>
                                        <p:attrNameLst>
                                          <p:attrName>ppt_x</p:attrName>
                                        </p:attrNameLst>
                                      </p:cBhvr>
                                      <p:tavLst>
                                        <p:tav tm="0">
                                          <p:val>
                                            <p:strVal val="#ppt_x-.2"/>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Effect transition="in" filter="fade">
                                      <p:cBhvr>
                                        <p:cTn id="18" dur="500"/>
                                        <p:tgtEl>
                                          <p:spTgt spid="6"/>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ppt_w*0.05"/>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anim calcmode="lin" valueType="num">
                                      <p:cBhvr>
                                        <p:cTn id="23" dur="500" fill="hold"/>
                                        <p:tgtEl>
                                          <p:spTgt spid="7"/>
                                        </p:tgtEl>
                                        <p:attrNameLst>
                                          <p:attrName>ppt_x</p:attrName>
                                        </p:attrNameLst>
                                      </p:cBhvr>
                                      <p:tavLst>
                                        <p:tav tm="0">
                                          <p:val>
                                            <p:strVal val="#ppt_x-.2"/>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Effect transition="in" filter="fade">
                                      <p:cBhvr>
                                        <p:cTn id="25" dur="500"/>
                                        <p:tgtEl>
                                          <p:spTgt spid="7"/>
                                        </p:tgtEl>
                                      </p:cBhvr>
                                    </p:animEffect>
                                  </p:childTnLst>
                                </p:cTn>
                              </p:par>
                              <p:par>
                                <p:cTn id="26" presetID="54" presetClass="entr" presetSubtype="0" accel="10000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strVal val="#ppt_w*0.05"/>
                                          </p:val>
                                        </p:tav>
                                        <p:tav tm="100000">
                                          <p:val>
                                            <p:strVal val="#ppt_w"/>
                                          </p:val>
                                        </p:tav>
                                      </p:tavLst>
                                    </p:anim>
                                    <p:anim calcmode="lin" valueType="num">
                                      <p:cBhvr>
                                        <p:cTn id="29" dur="500" fill="hold"/>
                                        <p:tgtEl>
                                          <p:spTgt spid="8"/>
                                        </p:tgtEl>
                                        <p:attrNameLst>
                                          <p:attrName>ppt_h</p:attrName>
                                        </p:attrNameLst>
                                      </p:cBhvr>
                                      <p:tavLst>
                                        <p:tav tm="0">
                                          <p:val>
                                            <p:strVal val="#ppt_h"/>
                                          </p:val>
                                        </p:tav>
                                        <p:tav tm="100000">
                                          <p:val>
                                            <p:strVal val="#ppt_h"/>
                                          </p:val>
                                        </p:tav>
                                      </p:tavLst>
                                    </p:anim>
                                    <p:anim calcmode="lin" valueType="num">
                                      <p:cBhvr>
                                        <p:cTn id="30" dur="500" fill="hold"/>
                                        <p:tgtEl>
                                          <p:spTgt spid="8"/>
                                        </p:tgtEl>
                                        <p:attrNameLst>
                                          <p:attrName>ppt_x</p:attrName>
                                        </p:attrNameLst>
                                      </p:cBhvr>
                                      <p:tavLst>
                                        <p:tav tm="0">
                                          <p:val>
                                            <p:strVal val="#ppt_x-.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图片 3" descr="01300000821754126957918379717.jpg"/>
          <p:cNvPicPr>
            <a:picLocks noChangeAspect="1"/>
          </p:cNvPicPr>
          <p:nvPr/>
        </p:nvPicPr>
        <p:blipFill>
          <a:blip r:embed="rId2" cstate="print"/>
          <a:srcRect/>
          <a:stretch>
            <a:fillRect/>
          </a:stretch>
        </p:blipFill>
        <p:spPr bwMode="auto">
          <a:xfrm>
            <a:off x="1357302" y="857244"/>
            <a:ext cx="2386003" cy="3139679"/>
          </a:xfrm>
          <a:prstGeom prst="rect">
            <a:avLst/>
          </a:prstGeom>
          <a:noFill/>
          <a:ln w="9525">
            <a:noFill/>
            <a:miter lim="800000"/>
            <a:headEnd/>
            <a:tailEnd/>
          </a:ln>
        </p:spPr>
      </p:pic>
      <p:sp>
        <p:nvSpPr>
          <p:cNvPr id="20482" name="TextBox 4"/>
          <p:cNvSpPr txBox="1">
            <a:spLocks noChangeArrowheads="1"/>
          </p:cNvSpPr>
          <p:nvPr/>
        </p:nvSpPr>
        <p:spPr bwMode="auto">
          <a:xfrm>
            <a:off x="1763716" y="4192191"/>
            <a:ext cx="1584325" cy="900246"/>
          </a:xfrm>
          <a:prstGeom prst="rect">
            <a:avLst/>
          </a:prstGeom>
          <a:noFill/>
          <a:ln w="9525">
            <a:noFill/>
            <a:miter lim="800000"/>
            <a:headEnd/>
            <a:tailEnd/>
          </a:ln>
        </p:spPr>
        <p:txBody>
          <a:bodyPr>
            <a:spAutoFit/>
          </a:bodyPr>
          <a:lstStyle/>
          <a:p>
            <a:pPr algn="ctr">
              <a:lnSpc>
                <a:spcPct val="150000"/>
              </a:lnSpc>
            </a:pPr>
            <a:r>
              <a:rPr lang="zh-CN" altLang="en-US">
                <a:latin typeface="微软雅黑"/>
                <a:ea typeface="微软雅黑"/>
                <a:cs typeface="微软雅黑"/>
              </a:rPr>
              <a:t>陶行知</a:t>
            </a:r>
            <a:endParaRPr lang="en-US" altLang="zh-CN">
              <a:latin typeface="微软雅黑"/>
              <a:ea typeface="微软雅黑"/>
              <a:cs typeface="微软雅黑"/>
            </a:endParaRPr>
          </a:p>
          <a:p>
            <a:pPr algn="ctr">
              <a:lnSpc>
                <a:spcPct val="150000"/>
              </a:lnSpc>
            </a:pPr>
            <a:r>
              <a:rPr lang="en-US" altLang="zh-CN">
                <a:latin typeface="微软雅黑"/>
                <a:ea typeface="微软雅黑"/>
                <a:cs typeface="微软雅黑"/>
              </a:rPr>
              <a:t>1891</a:t>
            </a:r>
            <a:r>
              <a:rPr lang="zh-CN" altLang="en-US">
                <a:latin typeface="微软雅黑"/>
                <a:ea typeface="微软雅黑"/>
                <a:cs typeface="微软雅黑"/>
              </a:rPr>
              <a:t>－</a:t>
            </a:r>
            <a:r>
              <a:rPr lang="en-US" altLang="zh-CN">
                <a:latin typeface="微软雅黑"/>
                <a:ea typeface="微软雅黑"/>
                <a:cs typeface="微软雅黑"/>
              </a:rPr>
              <a:t>1946</a:t>
            </a:r>
            <a:endParaRPr lang="zh-CN" altLang="en-US">
              <a:latin typeface="微软雅黑"/>
              <a:ea typeface="微软雅黑"/>
              <a:cs typeface="微软雅黑"/>
            </a:endParaRPr>
          </a:p>
        </p:txBody>
      </p:sp>
      <p:sp>
        <p:nvSpPr>
          <p:cNvPr id="20483" name="TextBox 5"/>
          <p:cNvSpPr txBox="1">
            <a:spLocks noChangeArrowheads="1"/>
          </p:cNvSpPr>
          <p:nvPr/>
        </p:nvSpPr>
        <p:spPr bwMode="auto">
          <a:xfrm>
            <a:off x="5292738" y="1707365"/>
            <a:ext cx="3095625" cy="2267287"/>
          </a:xfrm>
          <a:prstGeom prst="rect">
            <a:avLst/>
          </a:prstGeom>
          <a:noFill/>
          <a:ln w="9525">
            <a:noFill/>
            <a:miter lim="800000"/>
            <a:headEnd/>
            <a:tailEnd/>
          </a:ln>
        </p:spPr>
        <p:txBody>
          <a:bodyPr>
            <a:spAutoFit/>
          </a:bodyPr>
          <a:lstStyle/>
          <a:p>
            <a:pPr>
              <a:lnSpc>
                <a:spcPct val="150000"/>
              </a:lnSpc>
            </a:pPr>
            <a:r>
              <a:rPr lang="zh-CN" altLang="en-US" sz="3200">
                <a:latin typeface="微软雅黑"/>
                <a:ea typeface="微软雅黑"/>
                <a:cs typeface="微软雅黑"/>
              </a:rPr>
              <a:t>生活即教育</a:t>
            </a:r>
            <a:endParaRPr lang="en-US" altLang="zh-CN" sz="3200">
              <a:latin typeface="微软雅黑"/>
              <a:ea typeface="微软雅黑"/>
              <a:cs typeface="微软雅黑"/>
            </a:endParaRPr>
          </a:p>
          <a:p>
            <a:pPr>
              <a:lnSpc>
                <a:spcPct val="150000"/>
              </a:lnSpc>
            </a:pPr>
            <a:r>
              <a:rPr lang="zh-CN" altLang="en-US" sz="3200">
                <a:latin typeface="微软雅黑"/>
                <a:ea typeface="微软雅黑"/>
                <a:cs typeface="微软雅黑"/>
              </a:rPr>
              <a:t>社会即学校</a:t>
            </a:r>
            <a:endParaRPr lang="en-US" altLang="zh-CN" sz="3200">
              <a:latin typeface="微软雅黑"/>
              <a:ea typeface="微软雅黑"/>
              <a:cs typeface="微软雅黑"/>
            </a:endParaRPr>
          </a:p>
          <a:p>
            <a:pPr>
              <a:lnSpc>
                <a:spcPct val="150000"/>
              </a:lnSpc>
            </a:pPr>
            <a:r>
              <a:rPr lang="zh-CN" altLang="en-US" sz="3200">
                <a:latin typeface="微软雅黑"/>
                <a:ea typeface="微软雅黑"/>
                <a:cs typeface="微软雅黑"/>
              </a:rPr>
              <a:t>教学做合一</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547813" y="750894"/>
          <a:ext cx="7200000" cy="822815"/>
        </p:xfrm>
        <a:graphic>
          <a:graphicData uri="http://schemas.openxmlformats.org/drawingml/2006/table">
            <a:tbl>
              <a:tblPr/>
              <a:tblGrid>
                <a:gridCol w="2673337"/>
                <a:gridCol w="4526663"/>
              </a:tblGrid>
              <a:tr h="556018">
                <a:tc>
                  <a:txBody>
                    <a:bodyPr/>
                    <a:lstStyle/>
                    <a:p>
                      <a:pPr algn="ctr">
                        <a:lnSpc>
                          <a:spcPct val="115000"/>
                        </a:lnSpc>
                        <a:spcAft>
                          <a:spcPts val="0"/>
                        </a:spcAft>
                      </a:pPr>
                      <a:r>
                        <a:rPr lang="zh-CN" sz="1500" b="0" kern="100" dirty="0">
                          <a:latin typeface="微软雅黑" pitchFamily="34" charset="-122"/>
                          <a:ea typeface="微软雅黑" pitchFamily="34" charset="-122"/>
                          <a:cs typeface="Times New Roman"/>
                        </a:rPr>
                        <a:t>科目</a:t>
                      </a: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zh-CN" sz="1500" b="0" kern="100" dirty="0">
                          <a:latin typeface="微软雅黑" pitchFamily="34" charset="-122"/>
                          <a:ea typeface="微软雅黑" pitchFamily="34" charset="-122"/>
                          <a:cs typeface="Times New Roman"/>
                        </a:rPr>
                        <a:t>时间汇总</a:t>
                      </a:r>
                    </a:p>
                    <a:p>
                      <a:pPr algn="ctr">
                        <a:lnSpc>
                          <a:spcPct val="115000"/>
                        </a:lnSpc>
                        <a:spcAft>
                          <a:spcPts val="0"/>
                        </a:spcAft>
                      </a:pPr>
                      <a:r>
                        <a:rPr lang="zh-CN" sz="1500" b="0" kern="100" dirty="0">
                          <a:latin typeface="微软雅黑" pitchFamily="34" charset="-122"/>
                          <a:ea typeface="微软雅黑" pitchFamily="34" charset="-122"/>
                          <a:cs typeface="Times New Roman"/>
                        </a:rPr>
                        <a:t>（分钟</a:t>
                      </a:r>
                      <a:r>
                        <a:rPr lang="en-US" sz="1500" b="0" kern="100" dirty="0">
                          <a:latin typeface="微软雅黑" pitchFamily="34" charset="-122"/>
                          <a:ea typeface="微软雅黑" pitchFamily="34" charset="-122"/>
                          <a:cs typeface="Times New Roman"/>
                        </a:rPr>
                        <a:t>/</a:t>
                      </a:r>
                      <a:r>
                        <a:rPr lang="zh-CN" sz="1500" b="0" kern="100" dirty="0">
                          <a:latin typeface="微软雅黑" pitchFamily="34" charset="-122"/>
                          <a:ea typeface="微软雅黑" pitchFamily="34" charset="-122"/>
                          <a:cs typeface="Times New Roman"/>
                        </a:rPr>
                        <a:t>周）</a:t>
                      </a: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97">
                <a:tc>
                  <a:txBody>
                    <a:bodyPr/>
                    <a:lstStyle/>
                    <a:p>
                      <a:pPr algn="ctr">
                        <a:lnSpc>
                          <a:spcPct val="115000"/>
                        </a:lnSpc>
                        <a:spcAft>
                          <a:spcPts val="0"/>
                        </a:spcAft>
                      </a:pPr>
                      <a:r>
                        <a:rPr lang="zh-CN" sz="1500" b="0" kern="100" dirty="0">
                          <a:solidFill>
                            <a:srgbClr val="FF0000"/>
                          </a:solidFill>
                          <a:latin typeface="微软雅黑" pitchFamily="34" charset="-122"/>
                          <a:ea typeface="微软雅黑" pitchFamily="34" charset="-122"/>
                          <a:cs typeface="Times New Roman"/>
                        </a:rPr>
                        <a:t>英文</a:t>
                      </a:r>
                      <a:endParaRPr lang="zh-CN" sz="1500" b="0" kern="100" dirty="0">
                        <a:latin typeface="微软雅黑" pitchFamily="34" charset="-122"/>
                        <a:ea typeface="微软雅黑" pitchFamily="34" charset="-122"/>
                        <a:cs typeface="Times New Roman"/>
                      </a:endParaRP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500" b="0" kern="100" dirty="0" smtClean="0">
                          <a:solidFill>
                            <a:srgbClr val="FF0000"/>
                          </a:solidFill>
                          <a:latin typeface="微软雅黑" pitchFamily="34" charset="-122"/>
                          <a:ea typeface="微软雅黑" pitchFamily="34" charset="-122"/>
                          <a:cs typeface="Calibri"/>
                        </a:rPr>
                        <a:t>430</a:t>
                      </a:r>
                      <a:endParaRPr lang="zh-CN" sz="1500" b="0" kern="100" dirty="0">
                        <a:latin typeface="微软雅黑" pitchFamily="34" charset="-122"/>
                        <a:ea typeface="微软雅黑" pitchFamily="34" charset="-122"/>
                        <a:cs typeface="Times New Roman"/>
                      </a:endParaRPr>
                    </a:p>
                  </a:txBody>
                  <a:tcPr marL="120759" marR="12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表格 4"/>
          <p:cNvGraphicFramePr>
            <a:graphicFrameLocks noGrp="1"/>
          </p:cNvGraphicFramePr>
          <p:nvPr/>
        </p:nvGraphicFramePr>
        <p:xfrm>
          <a:off x="1643051" y="3786196"/>
          <a:ext cx="7176209" cy="787176"/>
        </p:xfrm>
        <a:graphic>
          <a:graphicData uri="http://schemas.openxmlformats.org/drawingml/2006/table">
            <a:tbl>
              <a:tblPr/>
              <a:tblGrid>
                <a:gridCol w="2654697"/>
                <a:gridCol w="2296642"/>
                <a:gridCol w="2224870"/>
              </a:tblGrid>
              <a:tr h="520813">
                <a:tc>
                  <a:txBody>
                    <a:bodyPr/>
                    <a:lstStyle/>
                    <a:p>
                      <a:pPr algn="ctr" fontAlgn="ctr"/>
                      <a:r>
                        <a:rPr lang="zh-CN" altLang="en-US" sz="1500" b="0" i="0" u="none" strike="noStrike" dirty="0">
                          <a:latin typeface="微软雅黑" pitchFamily="34" charset="-122"/>
                          <a:ea typeface="微软雅黑" pitchFamily="34" charset="-122"/>
                        </a:rPr>
                        <a:t>科目</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500" b="0" i="0" u="none" strike="noStrike">
                          <a:latin typeface="微软雅黑" pitchFamily="34" charset="-122"/>
                          <a:ea typeface="微软雅黑" pitchFamily="34" charset="-122"/>
                        </a:rPr>
                        <a:t>频率</a:t>
                      </a:r>
                      <a:br>
                        <a:rPr lang="zh-CN" altLang="en-US" sz="1500" b="0" i="0" u="none" strike="noStrike">
                          <a:latin typeface="微软雅黑" pitchFamily="34" charset="-122"/>
                          <a:ea typeface="微软雅黑" pitchFamily="34" charset="-122"/>
                        </a:rPr>
                      </a:br>
                      <a:r>
                        <a:rPr lang="zh-CN" altLang="en-US" sz="1500" b="0" i="0" u="none" strike="noStrike">
                          <a:latin typeface="微软雅黑" pitchFamily="34" charset="-122"/>
                          <a:ea typeface="微软雅黑" pitchFamily="34" charset="-122"/>
                        </a:rPr>
                        <a:t>（节</a:t>
                      </a:r>
                      <a:r>
                        <a:rPr lang="en-US" altLang="zh-CN" sz="1500" b="0" i="0" u="none" strike="noStrike">
                          <a:latin typeface="微软雅黑" pitchFamily="34" charset="-122"/>
                          <a:ea typeface="微软雅黑" pitchFamily="34" charset="-122"/>
                        </a:rPr>
                        <a:t>/</a:t>
                      </a:r>
                      <a:r>
                        <a:rPr lang="zh-CN" altLang="en-US" sz="1500" b="0" i="0" u="none" strike="noStrike">
                          <a:latin typeface="微软雅黑" pitchFamily="34" charset="-122"/>
                          <a:ea typeface="微软雅黑" pitchFamily="34" charset="-122"/>
                        </a:rPr>
                        <a:t>周）</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500" b="0" i="0" u="none" strike="noStrike" dirty="0">
                          <a:latin typeface="微软雅黑" pitchFamily="34" charset="-122"/>
                          <a:ea typeface="微软雅黑" pitchFamily="34" charset="-122"/>
                        </a:rPr>
                        <a:t>时间汇总</a:t>
                      </a:r>
                      <a:br>
                        <a:rPr lang="zh-CN" altLang="en-US" sz="1500" b="0" i="0" u="none" strike="noStrike" dirty="0">
                          <a:latin typeface="微软雅黑" pitchFamily="34" charset="-122"/>
                          <a:ea typeface="微软雅黑" pitchFamily="34" charset="-122"/>
                        </a:rPr>
                      </a:br>
                      <a:r>
                        <a:rPr lang="zh-CN" altLang="en-US" sz="1500" b="0" i="0" u="none" strike="noStrike" dirty="0">
                          <a:latin typeface="微软雅黑" pitchFamily="34" charset="-122"/>
                          <a:ea typeface="微软雅黑" pitchFamily="34" charset="-122"/>
                        </a:rPr>
                        <a:t>（分钟</a:t>
                      </a:r>
                      <a:r>
                        <a:rPr lang="en-US" altLang="zh-CN" sz="1500" b="0" i="0" u="none" strike="noStrike" dirty="0">
                          <a:latin typeface="微软雅黑" pitchFamily="34" charset="-122"/>
                          <a:ea typeface="微软雅黑" pitchFamily="34" charset="-122"/>
                        </a:rPr>
                        <a:t>/</a:t>
                      </a:r>
                      <a:r>
                        <a:rPr lang="zh-CN" altLang="en-US" sz="1500" b="0" i="0" u="none" strike="noStrike" dirty="0">
                          <a:latin typeface="微软雅黑" pitchFamily="34" charset="-122"/>
                          <a:ea typeface="微软雅黑" pitchFamily="34" charset="-122"/>
                        </a:rPr>
                        <a:t>周）</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363">
                <a:tc>
                  <a:txBody>
                    <a:bodyPr/>
                    <a:lstStyle/>
                    <a:p>
                      <a:pPr algn="ctr" fontAlgn="ctr"/>
                      <a:r>
                        <a:rPr lang="zh-CN" altLang="en-US" sz="1500" b="0" i="0" u="none" strike="noStrike">
                          <a:solidFill>
                            <a:srgbClr val="FF0000"/>
                          </a:solidFill>
                          <a:latin typeface="微软雅黑" pitchFamily="34" charset="-122"/>
                          <a:ea typeface="微软雅黑" pitchFamily="34" charset="-122"/>
                        </a:rPr>
                        <a:t>语文</a:t>
                      </a: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dirty="0" smtClean="0">
                          <a:solidFill>
                            <a:srgbClr val="FF0000"/>
                          </a:solidFill>
                          <a:latin typeface="微软雅黑" pitchFamily="34" charset="-122"/>
                          <a:ea typeface="微软雅黑" pitchFamily="34" charset="-122"/>
                        </a:rPr>
                        <a:t>5</a:t>
                      </a:r>
                      <a:endParaRPr lang="en-US" altLang="zh-CN" sz="1500" b="0" i="0" u="none" strike="noStrike" dirty="0">
                        <a:solidFill>
                          <a:srgbClr val="FF0000"/>
                        </a:solidFill>
                        <a:latin typeface="微软雅黑" pitchFamily="34" charset="-122"/>
                        <a:ea typeface="微软雅黑" pitchFamily="34" charset="-122"/>
                      </a:endParaRP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500" b="0" i="0" u="none" strike="noStrike" dirty="0" smtClean="0">
                          <a:solidFill>
                            <a:srgbClr val="FF0000"/>
                          </a:solidFill>
                          <a:latin typeface="微软雅黑" pitchFamily="34" charset="-122"/>
                          <a:ea typeface="微软雅黑" pitchFamily="34" charset="-122"/>
                        </a:rPr>
                        <a:t>200</a:t>
                      </a:r>
                      <a:endParaRPr lang="en-US" altLang="zh-CN" sz="1500" b="0" i="0" u="none" strike="noStrike" dirty="0">
                        <a:solidFill>
                          <a:srgbClr val="FF0000"/>
                        </a:solidFill>
                        <a:latin typeface="微软雅黑" pitchFamily="34" charset="-122"/>
                        <a:ea typeface="微软雅黑" pitchFamily="34" charset="-122"/>
                      </a:endParaRPr>
                    </a:p>
                  </a:txBody>
                  <a:tcPr marL="14270" marR="14270" marT="10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0442" name="TextBox 5"/>
          <p:cNvSpPr txBox="1">
            <a:spLocks noChangeArrowheads="1"/>
          </p:cNvSpPr>
          <p:nvPr/>
        </p:nvSpPr>
        <p:spPr bwMode="auto">
          <a:xfrm>
            <a:off x="571514" y="428612"/>
            <a:ext cx="553998" cy="1644040"/>
          </a:xfrm>
          <a:prstGeom prst="rect">
            <a:avLst/>
          </a:prstGeom>
          <a:noFill/>
          <a:ln w="9525">
            <a:noFill/>
            <a:miter lim="800000"/>
            <a:headEnd/>
            <a:tailEnd/>
          </a:ln>
        </p:spPr>
        <p:txBody>
          <a:bodyPr vert="eaVert" wrap="none">
            <a:spAutoFit/>
          </a:bodyPr>
          <a:lstStyle/>
          <a:p>
            <a:r>
              <a:rPr lang="zh-CN" altLang="en-US" sz="2400" b="1" dirty="0">
                <a:latin typeface="+mn-ea"/>
                <a:ea typeface="+mn-ea"/>
              </a:rPr>
              <a:t>美国八年级</a:t>
            </a:r>
          </a:p>
        </p:txBody>
      </p:sp>
      <p:sp>
        <p:nvSpPr>
          <p:cNvPr id="60443" name="TextBox 6"/>
          <p:cNvSpPr txBox="1">
            <a:spLocks noChangeArrowheads="1"/>
          </p:cNvSpPr>
          <p:nvPr/>
        </p:nvSpPr>
        <p:spPr bwMode="auto">
          <a:xfrm>
            <a:off x="571474" y="2930399"/>
            <a:ext cx="553998" cy="2259593"/>
          </a:xfrm>
          <a:prstGeom prst="rect">
            <a:avLst/>
          </a:prstGeom>
          <a:noFill/>
          <a:ln w="9525">
            <a:noFill/>
            <a:miter lim="800000"/>
            <a:headEnd/>
            <a:tailEnd/>
          </a:ln>
        </p:spPr>
        <p:txBody>
          <a:bodyPr vert="eaVert" wrap="none">
            <a:spAutoFit/>
          </a:bodyPr>
          <a:lstStyle/>
          <a:p>
            <a:r>
              <a:rPr lang="zh-CN" altLang="en-US" sz="2400" b="1" dirty="0">
                <a:latin typeface="+mn-ea"/>
                <a:ea typeface="+mn-ea"/>
              </a:rPr>
              <a:t>清华附中八年级</a:t>
            </a:r>
          </a:p>
        </p:txBody>
      </p:sp>
      <p:sp>
        <p:nvSpPr>
          <p:cNvPr id="6" name="矩形 5"/>
          <p:cNvSpPr/>
          <p:nvPr/>
        </p:nvSpPr>
        <p:spPr>
          <a:xfrm>
            <a:off x="357065" y="2071684"/>
            <a:ext cx="114665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PK</a:t>
            </a:r>
            <a:endParaRPr lang="zh-CN"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可选过程 3"/>
          <p:cNvSpPr/>
          <p:nvPr/>
        </p:nvSpPr>
        <p:spPr>
          <a:xfrm>
            <a:off x="285720" y="3929072"/>
            <a:ext cx="8429684" cy="10715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561" name="内容占位符 2"/>
          <p:cNvSpPr>
            <a:spLocks noGrp="1"/>
          </p:cNvSpPr>
          <p:nvPr>
            <p:ph idx="1"/>
          </p:nvPr>
        </p:nvSpPr>
        <p:spPr>
          <a:xfrm>
            <a:off x="457200" y="0"/>
            <a:ext cx="8229600" cy="4857766"/>
          </a:xfrm>
        </p:spPr>
        <p:txBody>
          <a:bodyPr/>
          <a:lstStyle/>
          <a:p>
            <a:pPr eaLnBrk="1" hangingPunct="1">
              <a:lnSpc>
                <a:spcPct val="170000"/>
              </a:lnSpc>
              <a:buFont typeface="Arial" charset="0"/>
              <a:buNone/>
            </a:pPr>
            <a:r>
              <a:rPr lang="zh-CN" altLang="zh-CN" b="1" dirty="0" smtClean="0">
                <a:latin typeface="+mn-ea"/>
                <a:cs typeface="+mj-cs"/>
              </a:rPr>
              <a:t>请看下面这组中、美小学生作文题目的对比</a:t>
            </a:r>
            <a:r>
              <a:rPr lang="en-US" altLang="zh-CN" sz="2400" b="1" dirty="0" smtClean="0">
                <a:latin typeface="+mn-ea"/>
              </a:rPr>
              <a:t>:</a:t>
            </a:r>
          </a:p>
          <a:p>
            <a:pPr eaLnBrk="1" hangingPunct="1">
              <a:lnSpc>
                <a:spcPct val="170000"/>
              </a:lnSpc>
              <a:buFont typeface="Arial" charset="0"/>
              <a:buNone/>
            </a:pPr>
            <a:endParaRPr lang="en-US" altLang="zh-CN" sz="1800" b="1" dirty="0" smtClean="0">
              <a:latin typeface="+mn-ea"/>
            </a:endParaRPr>
          </a:p>
          <a:p>
            <a:pPr eaLnBrk="1" hangingPunct="1">
              <a:lnSpc>
                <a:spcPct val="170000"/>
              </a:lnSpc>
              <a:buFont typeface="Arial" charset="0"/>
              <a:buNone/>
            </a:pPr>
            <a:r>
              <a:rPr lang="zh-CN" altLang="zh-CN" sz="1800" b="1" dirty="0" smtClean="0">
                <a:latin typeface="+mn-ea"/>
              </a:rPr>
              <a:t>中国</a:t>
            </a:r>
            <a:r>
              <a:rPr lang="zh-CN" altLang="zh-CN" sz="1800" dirty="0" smtClean="0">
                <a:latin typeface="+mn-ea"/>
              </a:rPr>
              <a:t>：《我长大了》《一件小事》《一次难忘的竞赛》《我的好阿姨》《家庭生活拾趣》《买礼物》《奇怪的朋友》</a:t>
            </a:r>
            <a:endParaRPr lang="en-US" altLang="zh-CN" sz="1800" dirty="0" smtClean="0">
              <a:latin typeface="+mn-ea"/>
            </a:endParaRPr>
          </a:p>
          <a:p>
            <a:pPr eaLnBrk="1" hangingPunct="1">
              <a:lnSpc>
                <a:spcPct val="170000"/>
              </a:lnSpc>
              <a:buFont typeface="Arial" charset="0"/>
              <a:buNone/>
            </a:pPr>
            <a:r>
              <a:rPr lang="zh-CN" altLang="en-US" sz="1800" b="1" dirty="0" smtClean="0">
                <a:latin typeface="+mn-ea"/>
              </a:rPr>
              <a:t>美国</a:t>
            </a:r>
            <a:r>
              <a:rPr lang="zh-CN" altLang="en-US" sz="1800" dirty="0" smtClean="0">
                <a:latin typeface="+mn-ea"/>
              </a:rPr>
              <a:t>：</a:t>
            </a:r>
            <a:r>
              <a:rPr lang="zh-CN" altLang="zh-CN" sz="1800" dirty="0" smtClean="0">
                <a:latin typeface="+mn-ea"/>
              </a:rPr>
              <a:t>《中国的昨天和今天》《我怎么看人类文化》《你认为谁对二次大战负有责任》《你认为纳粹德国失败的原因是什么》《你是否认为只有投放原子弹一个办法才能结束战争》《你认为今天避免战争的最好办法是什么》</a:t>
            </a:r>
            <a:endParaRPr lang="en-US" altLang="zh-CN" sz="1800" dirty="0" smtClean="0">
              <a:latin typeface="+mn-ea"/>
            </a:endParaRPr>
          </a:p>
          <a:p>
            <a:pPr eaLnBrk="1" hangingPunct="1">
              <a:lnSpc>
                <a:spcPct val="170000"/>
              </a:lnSpc>
              <a:buFont typeface="Arial" charset="0"/>
              <a:buNone/>
            </a:pPr>
            <a:r>
              <a:rPr lang="zh-CN" altLang="zh-CN" sz="2000" b="1" dirty="0" smtClean="0">
                <a:latin typeface="+mn-ea"/>
              </a:rPr>
              <a:t>我们的孩子在写作文的时候至多能意识到：我是个用眼睛看世界的孩子</a:t>
            </a:r>
            <a:endParaRPr lang="en-US" altLang="zh-CN" sz="2000" b="1" dirty="0" smtClean="0">
              <a:latin typeface="+mn-ea"/>
            </a:endParaRPr>
          </a:p>
          <a:p>
            <a:pPr eaLnBrk="1" hangingPunct="1">
              <a:lnSpc>
                <a:spcPct val="170000"/>
              </a:lnSpc>
              <a:buFont typeface="Arial" charset="0"/>
              <a:buNone/>
            </a:pPr>
            <a:r>
              <a:rPr lang="zh-CN" altLang="zh-CN" sz="2000" b="1" dirty="0" smtClean="0">
                <a:latin typeface="+mn-ea"/>
              </a:rPr>
              <a:t>美国的孩子在写作文的时候会意识到：我是个用心思考世界的公民</a:t>
            </a:r>
            <a:endParaRPr lang="zh-CN" altLang="en-US" sz="2000" b="1" dirty="0" smtClean="0">
              <a:latin typeface="+mn-ea"/>
            </a:endParaRPr>
          </a:p>
        </p:txBody>
      </p:sp>
      <p:cxnSp>
        <p:nvCxnSpPr>
          <p:cNvPr id="3" name="Straight Connector 5"/>
          <p:cNvCxnSpPr/>
          <p:nvPr/>
        </p:nvCxnSpPr>
        <p:spPr>
          <a:xfrm>
            <a:off x="285720" y="928677"/>
            <a:ext cx="8429684"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5796174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标题 1"/>
          <p:cNvSpPr>
            <a:spLocks noGrp="1"/>
          </p:cNvSpPr>
          <p:nvPr>
            <p:ph type="title"/>
          </p:nvPr>
        </p:nvSpPr>
        <p:spPr/>
        <p:txBody>
          <a:bodyPr/>
          <a:lstStyle/>
          <a:p>
            <a:pPr eaLnBrk="1" hangingPunct="1"/>
            <a:r>
              <a:rPr lang="zh-CN" altLang="en-US" dirty="0" smtClean="0">
                <a:latin typeface="微软雅黑" pitchFamily="34" charset="-122"/>
                <a:ea typeface="微软雅黑" pitchFamily="34" charset="-122"/>
              </a:rPr>
              <a:t>跨学科项目写作课程</a:t>
            </a:r>
          </a:p>
        </p:txBody>
      </p:sp>
      <p:graphicFrame>
        <p:nvGraphicFramePr>
          <p:cNvPr id="5" name="内容占位符 4"/>
          <p:cNvGraphicFramePr>
            <a:graphicFrameLocks noGrp="1"/>
          </p:cNvGraphicFramePr>
          <p:nvPr>
            <p:ph idx="1"/>
          </p:nvPr>
        </p:nvGraphicFramePr>
        <p:xfrm>
          <a:off x="457200" y="1200156"/>
          <a:ext cx="8229600" cy="339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5"/>
          <p:cNvCxnSpPr/>
          <p:nvPr/>
        </p:nvCxnSpPr>
        <p:spPr>
          <a:xfrm>
            <a:off x="928662" y="1142990"/>
            <a:ext cx="70104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6347680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785819"/>
            <a:ext cx="8229600" cy="3652837"/>
          </a:xfrm>
        </p:spPr>
        <p:txBody>
          <a:bodyPr rtlCol="0">
            <a:noAutofit/>
          </a:bodyPr>
          <a:lstStyle/>
          <a:p>
            <a:pPr eaLnBrk="1" fontAlgn="auto" hangingPunct="1">
              <a:lnSpc>
                <a:spcPct val="150000"/>
              </a:lnSpc>
              <a:spcAft>
                <a:spcPts val="0"/>
              </a:spcAft>
              <a:buFont typeface="Wingdings" pitchFamily="2" charset="2"/>
              <a:buChar char="Ø"/>
              <a:defRPr/>
            </a:pPr>
            <a:r>
              <a:rPr lang="en-US" altLang="zh-CN" sz="2000" b="1" dirty="0" smtClean="0">
                <a:latin typeface="微软雅黑" pitchFamily="34" charset="-122"/>
                <a:ea typeface="微软雅黑" pitchFamily="34" charset="-122"/>
              </a:rPr>
              <a:t>Writer‘s Notebook</a:t>
            </a:r>
            <a:r>
              <a:rPr lang="zh-CN" altLang="en-US" sz="2000" b="1" dirty="0" smtClean="0">
                <a:latin typeface="微软雅黑" pitchFamily="34" charset="-122"/>
                <a:ea typeface="微软雅黑" pitchFamily="34" charset="-122"/>
              </a:rPr>
              <a:t>（随笔）</a:t>
            </a:r>
            <a:endParaRPr lang="en-US" altLang="zh-CN" sz="2000" b="1" dirty="0" smtClean="0">
              <a:latin typeface="微软雅黑" pitchFamily="34" charset="-122"/>
              <a:ea typeface="微软雅黑" pitchFamily="34" charset="-122"/>
            </a:endParaRPr>
          </a:p>
          <a:p>
            <a:pPr eaLnBrk="1" fontAlgn="auto" hangingPunct="1">
              <a:lnSpc>
                <a:spcPct val="150000"/>
              </a:lnSpc>
              <a:spcAft>
                <a:spcPts val="0"/>
              </a:spcAft>
              <a:buFont typeface="Wingdings" pitchFamily="2" charset="2"/>
              <a:buChar char="Ø"/>
              <a:defRPr/>
            </a:pPr>
            <a:r>
              <a:rPr lang="en-US" altLang="zh-CN" sz="2000" b="1" dirty="0" smtClean="0">
                <a:latin typeface="微软雅黑" pitchFamily="34" charset="-122"/>
                <a:ea typeface="微软雅黑" pitchFamily="34" charset="-122"/>
              </a:rPr>
              <a:t>Research Project</a:t>
            </a:r>
            <a:r>
              <a:rPr lang="zh-CN" altLang="en-US" sz="2000" b="1" dirty="0" smtClean="0">
                <a:latin typeface="微软雅黑" pitchFamily="34" charset="-122"/>
                <a:ea typeface="微软雅黑" pitchFamily="34" charset="-122"/>
              </a:rPr>
              <a:t>（研究报告）</a:t>
            </a:r>
            <a:endParaRPr lang="en-US" altLang="zh-CN" sz="2000" b="1" dirty="0" smtClean="0">
              <a:latin typeface="微软雅黑" pitchFamily="34" charset="-122"/>
              <a:ea typeface="微软雅黑" pitchFamily="34" charset="-122"/>
            </a:endParaRPr>
          </a:p>
          <a:p>
            <a:pPr eaLnBrk="1" fontAlgn="auto" hangingPunct="1">
              <a:lnSpc>
                <a:spcPct val="150000"/>
              </a:lnSpc>
              <a:spcAft>
                <a:spcPts val="0"/>
              </a:spcAft>
              <a:buFont typeface="Wingdings" pitchFamily="2" charset="2"/>
              <a:buChar char="Ø"/>
              <a:defRPr/>
            </a:pPr>
            <a:r>
              <a:rPr lang="en-US" altLang="zh-CN" sz="2000" b="1" dirty="0" smtClean="0">
                <a:latin typeface="微软雅黑" pitchFamily="34" charset="-122"/>
                <a:ea typeface="微软雅黑" pitchFamily="34" charset="-122"/>
              </a:rPr>
              <a:t>P</a:t>
            </a:r>
            <a:r>
              <a:rPr lang="en-US" altLang="en-US" sz="2000" b="1" dirty="0" smtClean="0">
                <a:latin typeface="微软雅黑" pitchFamily="34" charset="-122"/>
                <a:ea typeface="微软雅黑" pitchFamily="34" charset="-122"/>
              </a:rPr>
              <a:t>oems</a:t>
            </a:r>
            <a:r>
              <a:rPr lang="zh-CN" altLang="en-US" sz="2000" b="1" dirty="0" smtClean="0">
                <a:latin typeface="微软雅黑" pitchFamily="34" charset="-122"/>
                <a:ea typeface="微软雅黑" pitchFamily="34" charset="-122"/>
              </a:rPr>
              <a:t>（诗歌）</a:t>
            </a:r>
            <a:endParaRPr lang="en-US" altLang="zh-CN" sz="2000" b="1" dirty="0" smtClean="0">
              <a:latin typeface="微软雅黑" pitchFamily="34" charset="-122"/>
              <a:ea typeface="微软雅黑" pitchFamily="34" charset="-122"/>
            </a:endParaRPr>
          </a:p>
          <a:p>
            <a:pPr marL="0" indent="533400" eaLnBrk="1" fontAlgn="auto" hangingPunct="1">
              <a:lnSpc>
                <a:spcPct val="150000"/>
              </a:lnSpc>
              <a:spcAft>
                <a:spcPts val="0"/>
              </a:spcAft>
              <a:buFont typeface="Arial" pitchFamily="34" charset="0"/>
              <a:buNone/>
              <a:defRPr/>
            </a:pPr>
            <a:r>
              <a:rPr lang="zh-CN" altLang="en-US" sz="2000" b="1" dirty="0">
                <a:latin typeface="微软雅黑"/>
                <a:ea typeface="微软雅黑"/>
                <a:cs typeface="微软雅黑"/>
              </a:rPr>
              <a:t>随笔</a:t>
            </a:r>
            <a:r>
              <a:rPr lang="zh-CN" altLang="en-US" sz="2000" dirty="0">
                <a:latin typeface="微软雅黑"/>
                <a:ea typeface="微软雅黑"/>
                <a:cs typeface="微软雅黑"/>
              </a:rPr>
              <a:t>完全是信手涂鸦，什么都可以成为记录的主题，一件往事、一群蚂蚁、一次心情、一个作者、一次幻想</a:t>
            </a:r>
            <a:r>
              <a:rPr lang="en-US" altLang="zh-CN" sz="2000" dirty="0">
                <a:latin typeface="微软雅黑"/>
                <a:ea typeface="微软雅黑"/>
                <a:cs typeface="微软雅黑"/>
              </a:rPr>
              <a:t>……</a:t>
            </a:r>
            <a:r>
              <a:rPr lang="zh-CN" altLang="en-US" sz="2000" dirty="0">
                <a:latin typeface="微软雅黑"/>
                <a:ea typeface="微软雅黑"/>
                <a:cs typeface="微软雅黑"/>
              </a:rPr>
              <a:t>总之，什么触动了自己，就可以记录什么，完全像“心情日记”，篇幅没有规定，有长有短。</a:t>
            </a:r>
            <a:endParaRPr lang="en-US" altLang="zh-CN" sz="2000" dirty="0">
              <a:latin typeface="微软雅黑"/>
              <a:ea typeface="微软雅黑"/>
              <a:cs typeface="微软雅黑"/>
            </a:endParaRPr>
          </a:p>
          <a:p>
            <a:pPr marL="0" indent="533400" eaLnBrk="1" fontAlgn="auto" hangingPunct="1">
              <a:lnSpc>
                <a:spcPct val="150000"/>
              </a:lnSpc>
              <a:spcAft>
                <a:spcPts val="0"/>
              </a:spcAft>
              <a:buFont typeface="Arial" pitchFamily="34" charset="0"/>
              <a:buNone/>
              <a:defRPr/>
            </a:pPr>
            <a:endParaRPr lang="en-US" altLang="zh-CN" sz="2000" dirty="0" smtClean="0">
              <a:latin typeface="微软雅黑" pitchFamily="34" charset="-122"/>
              <a:ea typeface="微软雅黑" pitchFamily="34" charset="-122"/>
            </a:endParaRPr>
          </a:p>
        </p:txBody>
      </p:sp>
    </p:spTree>
    <p:extLst>
      <p:ext uri="{BB962C8B-B14F-4D97-AF65-F5344CB8AC3E}">
        <p14:creationId xmlns:p14="http://schemas.microsoft.com/office/powerpoint/2010/main" xmlns="" val="5062525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内容占位符 2"/>
          <p:cNvSpPr>
            <a:spLocks noGrp="1"/>
          </p:cNvSpPr>
          <p:nvPr>
            <p:ph idx="1"/>
          </p:nvPr>
        </p:nvSpPr>
        <p:spPr>
          <a:xfrm>
            <a:off x="457200" y="928690"/>
            <a:ext cx="8229600" cy="3947318"/>
          </a:xfrm>
        </p:spPr>
        <p:txBody>
          <a:bodyPr rtlCol="0">
            <a:normAutofit/>
          </a:bodyPr>
          <a:lstStyle/>
          <a:p>
            <a:pPr marL="0" indent="533400" eaLnBrk="1" fontAlgn="auto" hangingPunct="1">
              <a:lnSpc>
                <a:spcPct val="170000"/>
              </a:lnSpc>
              <a:spcAft>
                <a:spcPts val="0"/>
              </a:spcAft>
              <a:buFont typeface="Arial" pitchFamily="34" charset="0"/>
              <a:buNone/>
              <a:defRPr/>
            </a:pPr>
            <a:r>
              <a:rPr lang="zh-CN" altLang="en-US" sz="2000" b="1" dirty="0" smtClean="0">
                <a:latin typeface="微软雅黑"/>
                <a:ea typeface="微软雅黑"/>
                <a:cs typeface="微软雅黑"/>
              </a:rPr>
              <a:t>研究报告</a:t>
            </a:r>
            <a:r>
              <a:rPr lang="zh-CN" altLang="en-US" sz="2000" dirty="0" smtClean="0">
                <a:latin typeface="微软雅黑"/>
                <a:ea typeface="微软雅黑"/>
                <a:cs typeface="微软雅黑"/>
              </a:rPr>
              <a:t>的选题则范围很广，例如：</a:t>
            </a:r>
            <a:r>
              <a:rPr lang="en-US" altLang="zh-CN" sz="2000" dirty="0" smtClean="0">
                <a:latin typeface="微软雅黑"/>
                <a:ea typeface="微软雅黑"/>
                <a:cs typeface="微软雅黑"/>
              </a:rPr>
              <a:t>famous people</a:t>
            </a:r>
            <a:r>
              <a:rPr lang="zh-CN" altLang="en-US" sz="2000" dirty="0" smtClean="0">
                <a:latin typeface="微软雅黑"/>
                <a:ea typeface="微软雅黑"/>
                <a:cs typeface="微软雅黑"/>
              </a:rPr>
              <a:t>（著名人物）</a:t>
            </a:r>
            <a:r>
              <a:rPr lang="en-US" altLang="zh-CN" sz="2000" dirty="0" smtClean="0">
                <a:latin typeface="微软雅黑"/>
                <a:ea typeface="微软雅黑"/>
                <a:cs typeface="微软雅黑"/>
              </a:rPr>
              <a:t>,sports</a:t>
            </a:r>
            <a:r>
              <a:rPr lang="zh-CN" altLang="en-US" sz="2000" dirty="0" smtClean="0">
                <a:latin typeface="微软雅黑"/>
                <a:ea typeface="微软雅黑"/>
                <a:cs typeface="微软雅黑"/>
              </a:rPr>
              <a:t>（体育运动）</a:t>
            </a:r>
            <a:r>
              <a:rPr lang="en-US" altLang="zh-CN" sz="2000" dirty="0" smtClean="0">
                <a:latin typeface="微软雅黑"/>
                <a:ea typeface="微软雅黑"/>
                <a:cs typeface="微软雅黑"/>
              </a:rPr>
              <a:t>,history</a:t>
            </a:r>
            <a:r>
              <a:rPr lang="zh-CN" altLang="en-US" sz="2000" dirty="0" smtClean="0">
                <a:latin typeface="微软雅黑"/>
                <a:ea typeface="微软雅黑"/>
                <a:cs typeface="微软雅黑"/>
              </a:rPr>
              <a:t>（历史事件）</a:t>
            </a:r>
            <a:r>
              <a:rPr lang="en-US" altLang="zh-CN" sz="2000" dirty="0" smtClean="0">
                <a:latin typeface="微软雅黑"/>
                <a:ea typeface="微软雅黑"/>
                <a:cs typeface="微软雅黑"/>
              </a:rPr>
              <a:t>,places</a:t>
            </a:r>
            <a:r>
              <a:rPr lang="zh-CN" altLang="en-US" sz="2000" dirty="0" smtClean="0">
                <a:latin typeface="微软雅黑"/>
                <a:ea typeface="微软雅黑"/>
                <a:cs typeface="微软雅黑"/>
              </a:rPr>
              <a:t>（名胜名景）</a:t>
            </a:r>
            <a:r>
              <a:rPr lang="en-US" altLang="zh-CN" sz="2000" dirty="0" smtClean="0">
                <a:latin typeface="微软雅黑"/>
                <a:ea typeface="微软雅黑"/>
                <a:cs typeface="微软雅黑"/>
              </a:rPr>
              <a:t>,nature</a:t>
            </a:r>
            <a:r>
              <a:rPr lang="zh-CN" altLang="en-US" sz="2000" dirty="0" smtClean="0">
                <a:latin typeface="微软雅黑"/>
                <a:ea typeface="微软雅黑"/>
                <a:cs typeface="微软雅黑"/>
              </a:rPr>
              <a:t>（自然生态）</a:t>
            </a:r>
            <a:r>
              <a:rPr lang="en-US" altLang="zh-CN" sz="2000" dirty="0" smtClean="0">
                <a:latin typeface="微软雅黑"/>
                <a:ea typeface="微软雅黑"/>
                <a:cs typeface="微软雅黑"/>
              </a:rPr>
              <a:t>,humans</a:t>
            </a:r>
            <a:r>
              <a:rPr lang="zh-CN" altLang="en-US" sz="2000" dirty="0" smtClean="0">
                <a:latin typeface="微软雅黑"/>
                <a:ea typeface="微软雅黑"/>
                <a:cs typeface="微软雅黑"/>
              </a:rPr>
              <a:t>（人体构造）</a:t>
            </a:r>
            <a:r>
              <a:rPr lang="en-US" altLang="zh-CN" sz="2000" dirty="0" smtClean="0">
                <a:latin typeface="微软雅黑"/>
                <a:ea typeface="微软雅黑"/>
                <a:cs typeface="微软雅黑"/>
              </a:rPr>
              <a:t>,animals</a:t>
            </a:r>
            <a:r>
              <a:rPr lang="zh-CN" altLang="en-US" sz="2000" dirty="0" smtClean="0">
                <a:latin typeface="微软雅黑"/>
                <a:ea typeface="微软雅黑"/>
                <a:cs typeface="微软雅黑"/>
              </a:rPr>
              <a:t>（动物生灵）</a:t>
            </a:r>
            <a:r>
              <a:rPr lang="en-US" altLang="zh-CN" sz="2000" dirty="0" smtClean="0">
                <a:latin typeface="微软雅黑"/>
                <a:ea typeface="微软雅黑"/>
                <a:cs typeface="微软雅黑"/>
              </a:rPr>
              <a:t>,invention</a:t>
            </a:r>
            <a:r>
              <a:rPr lang="zh-CN" altLang="en-US" sz="2000" dirty="0" smtClean="0">
                <a:latin typeface="微软雅黑"/>
                <a:ea typeface="微软雅黑"/>
                <a:cs typeface="微软雅黑"/>
              </a:rPr>
              <a:t>（创造发明）等等。每个种类下，教师引领学生缩小范围，确立选题。</a:t>
            </a:r>
            <a:endParaRPr lang="en-US" altLang="zh-CN" sz="2000" dirty="0" smtClean="0">
              <a:latin typeface="微软雅黑"/>
              <a:ea typeface="微软雅黑"/>
              <a:cs typeface="微软雅黑"/>
            </a:endParaRPr>
          </a:p>
          <a:p>
            <a:pPr marL="0" indent="533400" eaLnBrk="1" fontAlgn="auto" hangingPunct="1">
              <a:lnSpc>
                <a:spcPct val="170000"/>
              </a:lnSpc>
              <a:spcAft>
                <a:spcPts val="0"/>
              </a:spcAft>
              <a:buFont typeface="Arial" pitchFamily="34" charset="0"/>
              <a:buNone/>
              <a:defRPr/>
            </a:pPr>
            <a:r>
              <a:rPr lang="zh-CN" altLang="en-US" sz="2000" b="1" dirty="0" smtClean="0">
                <a:latin typeface="微软雅黑"/>
                <a:ea typeface="微软雅黑"/>
                <a:cs typeface="微软雅黑"/>
              </a:rPr>
              <a:t>研究报告</a:t>
            </a:r>
            <a:r>
              <a:rPr lang="zh-CN" altLang="en-US" sz="2000" dirty="0" smtClean="0">
                <a:latin typeface="微软雅黑" pitchFamily="34" charset="-122"/>
                <a:ea typeface="微软雅黑" pitchFamily="34" charset="-122"/>
              </a:rPr>
              <a:t>要经过：</a:t>
            </a:r>
            <a:endParaRPr lang="en-US" altLang="zh-CN" sz="2000" dirty="0" smtClean="0">
              <a:latin typeface="微软雅黑" pitchFamily="34" charset="-122"/>
              <a:ea typeface="微软雅黑" pitchFamily="34" charset="-122"/>
            </a:endParaRPr>
          </a:p>
          <a:p>
            <a:pPr marL="0" indent="533400" eaLnBrk="1" fontAlgn="auto" hangingPunct="1">
              <a:lnSpc>
                <a:spcPct val="170000"/>
              </a:lnSpc>
              <a:spcAft>
                <a:spcPts val="0"/>
              </a:spcAft>
              <a:buFont typeface="Arial" charset="0"/>
              <a:buNone/>
              <a:defRPr/>
            </a:pPr>
            <a:endParaRPr lang="en-US" altLang="zh-CN" sz="2000" dirty="0" smtClean="0">
              <a:latin typeface="微软雅黑"/>
              <a:ea typeface="微软雅黑"/>
              <a:cs typeface="微软雅黑"/>
            </a:endParaRPr>
          </a:p>
        </p:txBody>
      </p:sp>
      <p:graphicFrame>
        <p:nvGraphicFramePr>
          <p:cNvPr id="4" name="图示 3"/>
          <p:cNvGraphicFramePr/>
          <p:nvPr/>
        </p:nvGraphicFramePr>
        <p:xfrm>
          <a:off x="251520" y="4011910"/>
          <a:ext cx="8856984" cy="936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0719423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660402"/>
            <a:ext cx="8229600" cy="3822700"/>
          </a:xfrm>
        </p:spPr>
        <p:txBody>
          <a:bodyPr rtlCol="0">
            <a:noAutofit/>
          </a:bodyPr>
          <a:lstStyle/>
          <a:p>
            <a:pPr marL="0" indent="533400" eaLnBrk="1" fontAlgn="auto" hangingPunct="1">
              <a:lnSpc>
                <a:spcPct val="150000"/>
              </a:lnSpc>
              <a:spcAft>
                <a:spcPts val="0"/>
              </a:spcAft>
              <a:buFont typeface="Arial" pitchFamily="34" charset="0"/>
              <a:buNone/>
              <a:defRPr/>
            </a:pPr>
            <a:r>
              <a:rPr lang="zh-CN" altLang="en-US" sz="1600" dirty="0" smtClean="0">
                <a:latin typeface="微软雅黑" pitchFamily="34" charset="-122"/>
                <a:ea typeface="微软雅黑" pitchFamily="34" charset="-122"/>
              </a:rPr>
              <a:t>从四年级开始，学生跟着老师学习</a:t>
            </a:r>
            <a:r>
              <a:rPr lang="zh-CN" altLang="en-US" sz="1600" b="1" dirty="0" smtClean="0">
                <a:latin typeface="微软雅黑" pitchFamily="34" charset="-122"/>
                <a:ea typeface="微软雅黑" pitchFamily="34" charset="-122"/>
              </a:rPr>
              <a:t>诗歌</a:t>
            </a:r>
            <a:r>
              <a:rPr lang="zh-CN" altLang="en-US" sz="1600" dirty="0" smtClean="0">
                <a:latin typeface="微软雅黑" pitchFamily="34" charset="-122"/>
                <a:ea typeface="微软雅黑" pitchFamily="34" charset="-122"/>
              </a:rPr>
              <a:t>。孩子们学习和创作的诗歌大概有这么几类：</a:t>
            </a:r>
          </a:p>
          <a:p>
            <a:pPr eaLnBrk="1" fontAlgn="auto" hangingPunct="1">
              <a:lnSpc>
                <a:spcPct val="150000"/>
              </a:lnSpc>
              <a:spcAft>
                <a:spcPts val="0"/>
              </a:spcAft>
              <a:buFont typeface="+mj-lt"/>
              <a:buAutoNum type="arabicPeriod"/>
              <a:defRPr/>
            </a:pPr>
            <a:r>
              <a:rPr lang="en-US" altLang="en-US" sz="1600" dirty="0" smtClean="0">
                <a:latin typeface="微软雅黑" pitchFamily="34" charset="-122"/>
                <a:ea typeface="微软雅黑" pitchFamily="34" charset="-122"/>
              </a:rPr>
              <a:t>Poems of hope</a:t>
            </a:r>
            <a:r>
              <a:rPr lang="zh-CN" altLang="en-US" sz="1600" dirty="0" smtClean="0">
                <a:latin typeface="微软雅黑" pitchFamily="34" charset="-122"/>
                <a:ea typeface="微软雅黑" pitchFamily="34" charset="-122"/>
              </a:rPr>
              <a:t>（希望之诗）。</a:t>
            </a:r>
            <a:endParaRPr lang="en-US" altLang="zh-CN" sz="1600" dirty="0" smtClean="0">
              <a:latin typeface="微软雅黑" pitchFamily="34" charset="-122"/>
              <a:ea typeface="微软雅黑" pitchFamily="34" charset="-122"/>
            </a:endParaRPr>
          </a:p>
          <a:p>
            <a:pPr eaLnBrk="1" fontAlgn="auto" hangingPunct="1">
              <a:lnSpc>
                <a:spcPct val="150000"/>
              </a:lnSpc>
              <a:spcAft>
                <a:spcPts val="0"/>
              </a:spcAft>
              <a:buFont typeface="+mj-lt"/>
              <a:buAutoNum type="arabicPeriod"/>
              <a:defRPr/>
            </a:pPr>
            <a:r>
              <a:rPr lang="en-US" altLang="en-US" sz="1600" dirty="0" smtClean="0">
                <a:latin typeface="微软雅黑" pitchFamily="34" charset="-122"/>
                <a:ea typeface="微软雅黑" pitchFamily="34" charset="-122"/>
              </a:rPr>
              <a:t>Poems of dreams</a:t>
            </a:r>
            <a:r>
              <a:rPr lang="zh-CN" altLang="en-US" sz="1600" dirty="0" smtClean="0">
                <a:latin typeface="微软雅黑" pitchFamily="34" charset="-122"/>
                <a:ea typeface="微软雅黑" pitchFamily="34" charset="-122"/>
              </a:rPr>
              <a:t>（梦想之诗）。</a:t>
            </a:r>
          </a:p>
          <a:p>
            <a:pPr eaLnBrk="1" fontAlgn="auto" hangingPunct="1">
              <a:lnSpc>
                <a:spcPct val="150000"/>
              </a:lnSpc>
              <a:spcAft>
                <a:spcPts val="0"/>
              </a:spcAft>
              <a:buFont typeface="+mj-lt"/>
              <a:buAutoNum type="arabicPeriod"/>
              <a:defRPr/>
            </a:pPr>
            <a:r>
              <a:rPr lang="en-US" altLang="en-US" sz="1600" dirty="0" smtClean="0">
                <a:latin typeface="微软雅黑" pitchFamily="34" charset="-122"/>
                <a:ea typeface="微软雅黑" pitchFamily="34" charset="-122"/>
              </a:rPr>
              <a:t>Poems about relatives</a:t>
            </a:r>
            <a:r>
              <a:rPr lang="zh-CN" altLang="en-US" sz="1600" dirty="0" smtClean="0">
                <a:latin typeface="微软雅黑" pitchFamily="34" charset="-122"/>
                <a:ea typeface="微软雅黑" pitchFamily="34" charset="-122"/>
              </a:rPr>
              <a:t>（关于亲属的诗）。</a:t>
            </a:r>
            <a:endParaRPr lang="en-US" altLang="zh-CN" sz="1600" dirty="0" smtClean="0">
              <a:latin typeface="微软雅黑" pitchFamily="34" charset="-122"/>
              <a:ea typeface="微软雅黑" pitchFamily="34" charset="-122"/>
            </a:endParaRPr>
          </a:p>
          <a:p>
            <a:pPr eaLnBrk="1" fontAlgn="auto" hangingPunct="1">
              <a:lnSpc>
                <a:spcPct val="150000"/>
              </a:lnSpc>
              <a:spcAft>
                <a:spcPts val="0"/>
              </a:spcAft>
              <a:buFont typeface="+mj-lt"/>
              <a:buAutoNum type="arabicPeriod"/>
              <a:defRPr/>
            </a:pPr>
            <a:r>
              <a:rPr lang="en-US" altLang="en-US" sz="1600" dirty="0" smtClean="0">
                <a:latin typeface="微软雅黑" pitchFamily="34" charset="-122"/>
                <a:ea typeface="微软雅黑" pitchFamily="34" charset="-122"/>
              </a:rPr>
              <a:t>Alliteration poems</a:t>
            </a:r>
            <a:r>
              <a:rPr lang="zh-CN" altLang="en-US" sz="1600" dirty="0" smtClean="0">
                <a:latin typeface="微软雅黑" pitchFamily="34" charset="-122"/>
                <a:ea typeface="微软雅黑" pitchFamily="34" charset="-122"/>
              </a:rPr>
              <a:t>（头韵诗）。</a:t>
            </a:r>
            <a:endParaRPr lang="en-US" altLang="zh-CN" sz="1600" dirty="0" smtClean="0">
              <a:latin typeface="微软雅黑" pitchFamily="34" charset="-122"/>
              <a:ea typeface="微软雅黑" pitchFamily="34" charset="-122"/>
            </a:endParaRPr>
          </a:p>
          <a:p>
            <a:pPr eaLnBrk="1" fontAlgn="auto" hangingPunct="1">
              <a:lnSpc>
                <a:spcPct val="150000"/>
              </a:lnSpc>
              <a:spcAft>
                <a:spcPts val="0"/>
              </a:spcAft>
              <a:buFont typeface="+mj-lt"/>
              <a:buAutoNum type="arabicPeriod"/>
              <a:defRPr/>
            </a:pPr>
            <a:r>
              <a:rPr lang="en-US" altLang="en-US" sz="1600" dirty="0" smtClean="0">
                <a:latin typeface="微软雅黑" pitchFamily="34" charset="-122"/>
                <a:ea typeface="微软雅黑" pitchFamily="34" charset="-122"/>
              </a:rPr>
              <a:t>Poems of a certain object</a:t>
            </a:r>
            <a:r>
              <a:rPr lang="zh-CN" altLang="en-US" sz="1600" dirty="0" smtClean="0">
                <a:latin typeface="微软雅黑" pitchFamily="34" charset="-122"/>
                <a:ea typeface="微软雅黑" pitchFamily="34" charset="-122"/>
              </a:rPr>
              <a:t>（拟物诗）。</a:t>
            </a:r>
          </a:p>
          <a:p>
            <a:pPr eaLnBrk="1" fontAlgn="auto" hangingPunct="1">
              <a:lnSpc>
                <a:spcPct val="150000"/>
              </a:lnSpc>
              <a:spcAft>
                <a:spcPts val="0"/>
              </a:spcAft>
              <a:buFont typeface="+mj-lt"/>
              <a:buAutoNum type="arabicPeriod"/>
              <a:defRPr/>
            </a:pPr>
            <a:r>
              <a:rPr lang="en-US" altLang="en-US" sz="1600" dirty="0" smtClean="0">
                <a:latin typeface="微软雅黑" pitchFamily="34" charset="-122"/>
                <a:ea typeface="微软雅黑" pitchFamily="34" charset="-122"/>
              </a:rPr>
              <a:t>Recipe poems</a:t>
            </a:r>
            <a:r>
              <a:rPr lang="zh-CN" altLang="en-US" sz="1600" dirty="0" smtClean="0">
                <a:latin typeface="微软雅黑" pitchFamily="34" charset="-122"/>
                <a:ea typeface="微软雅黑" pitchFamily="34" charset="-122"/>
              </a:rPr>
              <a:t>（配方诗）。</a:t>
            </a:r>
            <a:endParaRPr lang="en-US" altLang="zh-CN" sz="1600" dirty="0" smtClean="0">
              <a:latin typeface="微软雅黑" pitchFamily="34" charset="-122"/>
              <a:ea typeface="微软雅黑" pitchFamily="34" charset="-122"/>
            </a:endParaRPr>
          </a:p>
        </p:txBody>
      </p:sp>
    </p:spTree>
    <p:extLst>
      <p:ext uri="{BB962C8B-B14F-4D97-AF65-F5344CB8AC3E}">
        <p14:creationId xmlns:p14="http://schemas.microsoft.com/office/powerpoint/2010/main" xmlns="" val="42622441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rmAutofit fontScale="90000"/>
          </a:bodyPr>
          <a:lstStyle/>
          <a:p>
            <a:pPr eaLnBrk="1" fontAlgn="auto" hangingPunct="1">
              <a:spcAft>
                <a:spcPts val="0"/>
              </a:spcAft>
              <a:defRPr/>
            </a:pPr>
            <a:r>
              <a:rPr lang="en-US" altLang="zh-CN" sz="3600" dirty="0" smtClean="0">
                <a:ea typeface="微软雅黑" pitchFamily="34" charset="-122"/>
                <a:cs typeface="Calibri" pitchFamily="34" charset="0"/>
              </a:rPr>
              <a:t>MIDDLE SCHOOL LEVEL TOPICS:</a:t>
            </a:r>
            <a:br>
              <a:rPr lang="en-US" altLang="zh-CN" sz="3600" dirty="0" smtClean="0">
                <a:ea typeface="微软雅黑" pitchFamily="34" charset="-122"/>
                <a:cs typeface="Calibri" pitchFamily="34" charset="0"/>
              </a:rPr>
            </a:br>
            <a:r>
              <a:rPr lang="zh-CN" altLang="en-US" sz="3600" b="1" dirty="0" smtClean="0">
                <a:latin typeface="+mn-ea"/>
                <a:ea typeface="+mn-ea"/>
              </a:rPr>
              <a:t>初中作文题</a:t>
            </a:r>
            <a:endParaRPr lang="zh-CN" altLang="en-US" sz="3600" b="1" dirty="0">
              <a:latin typeface="+mn-ea"/>
              <a:ea typeface="+mn-ea"/>
            </a:endParaRPr>
          </a:p>
        </p:txBody>
      </p:sp>
      <p:sp>
        <p:nvSpPr>
          <p:cNvPr id="67586" name="内容占位符 2"/>
          <p:cNvSpPr>
            <a:spLocks noGrp="1"/>
          </p:cNvSpPr>
          <p:nvPr>
            <p:ph idx="1"/>
          </p:nvPr>
        </p:nvSpPr>
        <p:spPr/>
        <p:txBody>
          <a:bodyPr/>
          <a:lstStyle/>
          <a:p>
            <a:pPr eaLnBrk="1" hangingPunct="1">
              <a:lnSpc>
                <a:spcPct val="150000"/>
              </a:lnSpc>
            </a:pPr>
            <a:endParaRPr lang="en-US" altLang="zh-CN" sz="2400" dirty="0" smtClean="0">
              <a:ea typeface="微软雅黑" pitchFamily="34" charset="-122"/>
              <a:cs typeface="Calibri" pitchFamily="34" charset="0"/>
            </a:endParaRPr>
          </a:p>
          <a:p>
            <a:pPr eaLnBrk="1" hangingPunct="1">
              <a:lnSpc>
                <a:spcPct val="150000"/>
              </a:lnSpc>
            </a:pPr>
            <a:r>
              <a:rPr lang="en-US" altLang="zh-CN" sz="2400" dirty="0" smtClean="0">
                <a:ea typeface="微软雅黑" pitchFamily="34" charset="-122"/>
                <a:cs typeface="Calibri" pitchFamily="34" charset="0"/>
              </a:rPr>
              <a:t>Which is more beneficial: tap water or bottled water?</a:t>
            </a:r>
          </a:p>
          <a:p>
            <a:pPr marL="0" indent="0" eaLnBrk="1" hangingPunct="1">
              <a:lnSpc>
                <a:spcPct val="150000"/>
              </a:lnSpc>
              <a:buNone/>
            </a:pPr>
            <a:r>
              <a:rPr lang="zh-CN" altLang="en-US" sz="2400" dirty="0" smtClean="0">
                <a:latin typeface="+mn-ea"/>
                <a:cs typeface="Calibri" pitchFamily="34" charset="0"/>
              </a:rPr>
              <a:t>自来水或者瓶装水，哪种更有益？</a:t>
            </a:r>
          </a:p>
          <a:p>
            <a:pPr eaLnBrk="1" hangingPunct="1">
              <a:lnSpc>
                <a:spcPct val="150000"/>
              </a:lnSpc>
            </a:pPr>
            <a:r>
              <a:rPr lang="en-US" altLang="zh-CN" sz="2400" dirty="0" smtClean="0">
                <a:ea typeface="微软雅黑" pitchFamily="34" charset="-122"/>
                <a:cs typeface="Calibri" pitchFamily="34" charset="0"/>
              </a:rPr>
              <a:t>Should violent video games be banned?</a:t>
            </a:r>
          </a:p>
          <a:p>
            <a:pPr marL="0" indent="0" eaLnBrk="1" hangingPunct="1">
              <a:lnSpc>
                <a:spcPct val="150000"/>
              </a:lnSpc>
              <a:buNone/>
            </a:pPr>
            <a:r>
              <a:rPr lang="zh-CN" altLang="en-US" sz="2400" dirty="0" smtClean="0">
                <a:latin typeface="+mn-ea"/>
                <a:cs typeface="Calibri" pitchFamily="34" charset="0"/>
              </a:rPr>
              <a:t>暴力题材的电子游戏应该被禁止吗？</a:t>
            </a:r>
          </a:p>
        </p:txBody>
      </p:sp>
      <p:cxnSp>
        <p:nvCxnSpPr>
          <p:cNvPr id="4" name="Straight Connector 5"/>
          <p:cNvCxnSpPr/>
          <p:nvPr/>
        </p:nvCxnSpPr>
        <p:spPr>
          <a:xfrm>
            <a:off x="1285852" y="1285866"/>
            <a:ext cx="70104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8965530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1419622"/>
            <a:ext cx="8229600" cy="2880320"/>
          </a:xfrm>
        </p:spPr>
        <p:txBody>
          <a:bodyPr/>
          <a:lstStyle/>
          <a:p>
            <a:r>
              <a:rPr kumimoji="1" lang="en-US" altLang="zh-CN" sz="2400" dirty="0">
                <a:latin typeface="Calibri"/>
                <a:cs typeface="Calibri"/>
              </a:rPr>
              <a:t>Why</a:t>
            </a:r>
            <a:r>
              <a:rPr kumimoji="1" lang="zh-CN" altLang="en-US" sz="2400" dirty="0">
                <a:latin typeface="Calibri"/>
                <a:cs typeface="Calibri"/>
              </a:rPr>
              <a:t>  </a:t>
            </a:r>
            <a:r>
              <a:rPr kumimoji="1" lang="en-US" altLang="zh-CN" sz="2400" dirty="0">
                <a:latin typeface="Calibri"/>
                <a:cs typeface="Calibri"/>
              </a:rPr>
              <a:t>the</a:t>
            </a:r>
            <a:r>
              <a:rPr kumimoji="1" lang="zh-CN" altLang="en-US" sz="2400" dirty="0">
                <a:latin typeface="Calibri"/>
                <a:cs typeface="Calibri"/>
              </a:rPr>
              <a:t> </a:t>
            </a:r>
            <a:r>
              <a:rPr kumimoji="1" lang="en-US" altLang="zh-CN" sz="2400" dirty="0">
                <a:latin typeface="Calibri"/>
                <a:cs typeface="Calibri"/>
              </a:rPr>
              <a:t>soap</a:t>
            </a:r>
            <a:r>
              <a:rPr kumimoji="1" lang="zh-CN" altLang="en-US" sz="2400" dirty="0">
                <a:latin typeface="Calibri"/>
                <a:cs typeface="Calibri"/>
              </a:rPr>
              <a:t> </a:t>
            </a:r>
            <a:r>
              <a:rPr kumimoji="1" lang="en-US" altLang="zh-CN" sz="2400" dirty="0">
                <a:latin typeface="Calibri"/>
                <a:cs typeface="Calibri"/>
              </a:rPr>
              <a:t>operas</a:t>
            </a:r>
            <a:r>
              <a:rPr kumimoji="1" lang="zh-CN" altLang="en-US" sz="2400" dirty="0">
                <a:latin typeface="Calibri"/>
                <a:cs typeface="Calibri"/>
              </a:rPr>
              <a:t> </a:t>
            </a:r>
            <a:r>
              <a:rPr kumimoji="1" lang="en-US" altLang="zh-CN" sz="2400" dirty="0">
                <a:latin typeface="Calibri"/>
                <a:cs typeface="Calibri"/>
              </a:rPr>
              <a:t>are</a:t>
            </a:r>
            <a:r>
              <a:rPr kumimoji="1" lang="zh-CN" altLang="en-US" sz="2400" dirty="0">
                <a:latin typeface="Calibri"/>
                <a:cs typeface="Calibri"/>
              </a:rPr>
              <a:t> </a:t>
            </a:r>
            <a:r>
              <a:rPr kumimoji="1" lang="en-US" altLang="zh-CN" sz="2400" dirty="0">
                <a:latin typeface="Calibri"/>
                <a:cs typeface="Calibri"/>
              </a:rPr>
              <a:t>so</a:t>
            </a:r>
            <a:r>
              <a:rPr kumimoji="1" lang="zh-CN" altLang="en-US" sz="2400" dirty="0">
                <a:latin typeface="Calibri"/>
                <a:cs typeface="Calibri"/>
              </a:rPr>
              <a:t> </a:t>
            </a:r>
            <a:r>
              <a:rPr kumimoji="1" lang="en-US" altLang="zh-CN" sz="2400" dirty="0">
                <a:latin typeface="Calibri"/>
                <a:cs typeface="Calibri"/>
              </a:rPr>
              <a:t>popular</a:t>
            </a:r>
            <a:r>
              <a:rPr kumimoji="1" lang="en-US" altLang="zh-CN" sz="2400" dirty="0" smtClean="0">
                <a:latin typeface="Calibri"/>
                <a:cs typeface="Calibri"/>
              </a:rPr>
              <a:t>?</a:t>
            </a:r>
          </a:p>
          <a:p>
            <a:pPr marL="0" indent="0">
              <a:buNone/>
            </a:pPr>
            <a:r>
              <a:rPr kumimoji="1" lang="zh-CN" altLang="en-US" sz="2400" dirty="0" smtClean="0">
                <a:latin typeface="Calibri"/>
                <a:cs typeface="Calibri"/>
              </a:rPr>
              <a:t>为什么肥皂剧那么</a:t>
            </a:r>
            <a:r>
              <a:rPr kumimoji="1" lang="zh-CN" altLang="en-US" sz="2400" dirty="0">
                <a:latin typeface="Calibri"/>
                <a:cs typeface="Calibri"/>
              </a:rPr>
              <a:t>流行</a:t>
            </a:r>
            <a:r>
              <a:rPr kumimoji="1" lang="zh-CN" altLang="en-US" sz="2400" dirty="0" smtClean="0">
                <a:latin typeface="Calibri"/>
                <a:cs typeface="Calibri"/>
              </a:rPr>
              <a:t>？</a:t>
            </a:r>
            <a:endParaRPr kumimoji="1" lang="en-US" altLang="zh-CN" sz="2400" dirty="0" smtClean="0">
              <a:latin typeface="Calibri"/>
              <a:cs typeface="Calibri"/>
            </a:endParaRPr>
          </a:p>
          <a:p>
            <a:pPr marL="0" indent="0">
              <a:buNone/>
            </a:pPr>
            <a:endParaRPr kumimoji="1" lang="en-US" altLang="zh-CN" sz="2400" dirty="0" smtClean="0">
              <a:latin typeface="Calibri"/>
              <a:cs typeface="Calibri"/>
            </a:endParaRPr>
          </a:p>
          <a:p>
            <a:r>
              <a:rPr kumimoji="1" lang="en-US" altLang="zh-CN" sz="2400" dirty="0" smtClean="0">
                <a:latin typeface="Calibri"/>
                <a:cs typeface="Calibri"/>
              </a:rPr>
              <a:t>A </a:t>
            </a:r>
            <a:r>
              <a:rPr kumimoji="1" lang="en-US" altLang="zh-CN" sz="2400" dirty="0">
                <a:latin typeface="Calibri"/>
                <a:cs typeface="Calibri"/>
              </a:rPr>
              <a:t>letter to </a:t>
            </a:r>
            <a:r>
              <a:rPr kumimoji="1" lang="en-US" altLang="zh-CN" sz="2400" dirty="0" smtClean="0">
                <a:latin typeface="Calibri"/>
                <a:cs typeface="Calibri"/>
              </a:rPr>
              <a:t>Senate</a:t>
            </a:r>
          </a:p>
          <a:p>
            <a:pPr marL="0" indent="0">
              <a:buNone/>
            </a:pPr>
            <a:r>
              <a:rPr kumimoji="1" lang="zh-CN" altLang="en-US" sz="2400" dirty="0" smtClean="0">
                <a:latin typeface="Calibri"/>
                <a:cs typeface="Calibri"/>
              </a:rPr>
              <a:t>给参议</a:t>
            </a:r>
            <a:r>
              <a:rPr kumimoji="1" lang="zh-CN" altLang="en-US" sz="2400" dirty="0">
                <a:latin typeface="Calibri"/>
                <a:cs typeface="Calibri"/>
              </a:rPr>
              <a:t>院的一封</a:t>
            </a:r>
            <a:r>
              <a:rPr kumimoji="1" lang="zh-CN" altLang="en-US" sz="2400" dirty="0" smtClean="0">
                <a:latin typeface="Calibri"/>
                <a:cs typeface="Calibri"/>
              </a:rPr>
              <a:t>信</a:t>
            </a:r>
            <a:endParaRPr kumimoji="1" lang="en-US" altLang="zh-CN" sz="2400" dirty="0" smtClean="0">
              <a:latin typeface="Calibri"/>
              <a:cs typeface="Calibri"/>
            </a:endParaRPr>
          </a:p>
          <a:p>
            <a:pPr marL="0" indent="0">
              <a:buNone/>
            </a:pPr>
            <a:endParaRPr kumimoji="1" lang="en-US" altLang="zh-CN" sz="2400" dirty="0" smtClean="0">
              <a:latin typeface="Calibri"/>
              <a:cs typeface="Calibri"/>
            </a:endParaRPr>
          </a:p>
          <a:p>
            <a:r>
              <a:rPr kumimoji="1" lang="en-US" altLang="zh-CN" sz="2400" dirty="0" smtClean="0">
                <a:latin typeface="Calibri"/>
                <a:cs typeface="Calibri"/>
              </a:rPr>
              <a:t>The </a:t>
            </a:r>
            <a:r>
              <a:rPr kumimoji="1" lang="en-US" altLang="zh-CN" sz="2400" dirty="0">
                <a:latin typeface="Calibri"/>
                <a:cs typeface="Calibri"/>
              </a:rPr>
              <a:t>first time</a:t>
            </a:r>
            <a:r>
              <a:rPr kumimoji="1" lang="zh-CN" altLang="en-US" sz="2400" dirty="0">
                <a:latin typeface="Calibri"/>
                <a:cs typeface="Calibri"/>
              </a:rPr>
              <a:t> </a:t>
            </a:r>
            <a:r>
              <a:rPr kumimoji="1" lang="en-US" altLang="zh-CN" sz="2400" dirty="0">
                <a:latin typeface="Calibri"/>
                <a:cs typeface="Calibri"/>
              </a:rPr>
              <a:t>when I</a:t>
            </a:r>
            <a:r>
              <a:rPr kumimoji="1" lang="zh-CN" altLang="en-US" sz="2400" dirty="0">
                <a:latin typeface="Calibri"/>
                <a:cs typeface="Calibri"/>
              </a:rPr>
              <a:t> </a:t>
            </a:r>
            <a:r>
              <a:rPr kumimoji="1" lang="en-US" altLang="zh-CN" sz="2400" dirty="0">
                <a:latin typeface="Calibri"/>
                <a:cs typeface="Calibri"/>
              </a:rPr>
              <a:t>am </a:t>
            </a:r>
            <a:r>
              <a:rPr kumimoji="1" lang="en-US" altLang="zh-CN" sz="2400" dirty="0" smtClean="0">
                <a:latin typeface="Calibri"/>
                <a:cs typeface="Calibri"/>
              </a:rPr>
              <a:t>threatened</a:t>
            </a:r>
          </a:p>
          <a:p>
            <a:pPr marL="0" indent="0">
              <a:buNone/>
            </a:pPr>
            <a:r>
              <a:rPr kumimoji="1" lang="zh-CN" altLang="en-US" sz="2400" dirty="0" smtClean="0">
                <a:latin typeface="Calibri"/>
                <a:cs typeface="Calibri"/>
              </a:rPr>
              <a:t>我第一次受到威胁</a:t>
            </a:r>
            <a:endParaRPr kumimoji="1" lang="zh-CN" altLang="en-US" sz="2400" dirty="0">
              <a:latin typeface="Calibri"/>
              <a:cs typeface="Calibri"/>
            </a:endParaRPr>
          </a:p>
        </p:txBody>
      </p:sp>
      <p:sp>
        <p:nvSpPr>
          <p:cNvPr id="4" name="标题 1"/>
          <p:cNvSpPr>
            <a:spLocks noGrp="1"/>
          </p:cNvSpPr>
          <p:nvPr>
            <p:ph type="title"/>
          </p:nvPr>
        </p:nvSpPr>
        <p:spPr>
          <a:xfrm>
            <a:off x="457200" y="206375"/>
            <a:ext cx="8229600" cy="857250"/>
          </a:xfrm>
        </p:spPr>
        <p:txBody>
          <a:bodyPr rtlCol="0">
            <a:normAutofit fontScale="90000"/>
          </a:bodyPr>
          <a:lstStyle/>
          <a:p>
            <a:pPr eaLnBrk="1" fontAlgn="auto" hangingPunct="1">
              <a:spcAft>
                <a:spcPts val="0"/>
              </a:spcAft>
              <a:defRPr/>
            </a:pPr>
            <a:r>
              <a:rPr lang="en-US" altLang="zh-CN" sz="3600" dirty="0" smtClean="0">
                <a:ea typeface="微软雅黑" pitchFamily="34" charset="-122"/>
                <a:cs typeface="Calibri" pitchFamily="34" charset="0"/>
              </a:rPr>
              <a:t>MIDDLE SCHOOL LEVEL TOPICS:</a:t>
            </a:r>
            <a:br>
              <a:rPr lang="en-US" altLang="zh-CN" sz="3600" dirty="0" smtClean="0">
                <a:ea typeface="微软雅黑" pitchFamily="34" charset="-122"/>
                <a:cs typeface="Calibri" pitchFamily="34" charset="0"/>
              </a:rPr>
            </a:br>
            <a:r>
              <a:rPr lang="zh-CN" altLang="en-US" sz="3600" b="1" dirty="0" smtClean="0">
                <a:latin typeface="+mn-ea"/>
                <a:ea typeface="+mn-ea"/>
              </a:rPr>
              <a:t>初中作文题</a:t>
            </a:r>
            <a:endParaRPr lang="zh-CN" altLang="en-US" sz="3600" b="1" dirty="0">
              <a:latin typeface="+mn-ea"/>
              <a:ea typeface="+mn-ea"/>
            </a:endParaRPr>
          </a:p>
        </p:txBody>
      </p:sp>
      <p:cxnSp>
        <p:nvCxnSpPr>
          <p:cNvPr id="5" name="Straight Connector 5"/>
          <p:cNvCxnSpPr/>
          <p:nvPr/>
        </p:nvCxnSpPr>
        <p:spPr>
          <a:xfrm>
            <a:off x="1285852" y="1285866"/>
            <a:ext cx="70104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017872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296"/>
            <a:ext cx="8229600" cy="857250"/>
          </a:xfrm>
        </p:spPr>
        <p:txBody>
          <a:bodyPr rtlCol="0">
            <a:normAutofit fontScale="90000"/>
          </a:bodyPr>
          <a:lstStyle/>
          <a:p>
            <a:pPr eaLnBrk="1" fontAlgn="auto" hangingPunct="1">
              <a:spcAft>
                <a:spcPts val="0"/>
              </a:spcAft>
              <a:defRPr/>
            </a:pPr>
            <a:r>
              <a:rPr lang="en-US" altLang="zh-CN" sz="3600" dirty="0" smtClean="0">
                <a:latin typeface="+mn-lt"/>
                <a:ea typeface="微软雅黑" pitchFamily="34" charset="-122"/>
              </a:rPr>
              <a:t>SAT TOPICS:</a:t>
            </a:r>
            <a:r>
              <a:rPr lang="en-US" altLang="zh-CN" dirty="0" smtClean="0">
                <a:latin typeface="微软雅黑" pitchFamily="34" charset="-122"/>
                <a:ea typeface="微软雅黑" pitchFamily="34" charset="-122"/>
              </a:rPr>
              <a:t/>
            </a:r>
            <a:br>
              <a:rPr lang="en-US" altLang="zh-CN" dirty="0" smtClean="0">
                <a:latin typeface="微软雅黑" pitchFamily="34" charset="-122"/>
                <a:ea typeface="微软雅黑" pitchFamily="34" charset="-122"/>
              </a:rPr>
            </a:br>
            <a:r>
              <a:rPr lang="zh-CN" altLang="en-US" sz="3600" b="1" dirty="0" smtClean="0">
                <a:latin typeface="+mn-ea"/>
                <a:ea typeface="+mn-ea"/>
              </a:rPr>
              <a:t>美国高考作文题</a:t>
            </a:r>
            <a:endParaRPr lang="zh-CN" altLang="en-US" sz="3600" b="1" dirty="0">
              <a:latin typeface="+mn-ea"/>
              <a:ea typeface="+mn-ea"/>
            </a:endParaRPr>
          </a:p>
        </p:txBody>
      </p:sp>
      <p:sp>
        <p:nvSpPr>
          <p:cNvPr id="47106" name="内容占位符 2"/>
          <p:cNvSpPr>
            <a:spLocks noGrp="1"/>
          </p:cNvSpPr>
          <p:nvPr>
            <p:ph idx="1"/>
          </p:nvPr>
        </p:nvSpPr>
        <p:spPr/>
        <p:txBody>
          <a:bodyPr rtlCol="0">
            <a:normAutofit fontScale="77500" lnSpcReduction="20000"/>
          </a:bodyPr>
          <a:lstStyle/>
          <a:p>
            <a:pPr marL="0" indent="0" eaLnBrk="1" fontAlgn="auto" hangingPunct="1">
              <a:lnSpc>
                <a:spcPct val="170000"/>
              </a:lnSpc>
              <a:spcAft>
                <a:spcPts val="0"/>
              </a:spcAft>
              <a:buFont typeface="Wingdings" pitchFamily="2" charset="2"/>
              <a:buChar char="Ø"/>
              <a:defRPr/>
            </a:pPr>
            <a:r>
              <a:rPr lang="en-US" altLang="zh-CN" sz="2400" dirty="0" smtClean="0">
                <a:latin typeface="微软雅黑"/>
                <a:ea typeface="微软雅黑"/>
                <a:cs typeface="微软雅黑"/>
              </a:rPr>
              <a:t>Do we value what we struggle for?</a:t>
            </a:r>
          </a:p>
          <a:p>
            <a:pPr marL="0" indent="0" eaLnBrk="1" fontAlgn="auto" hangingPunct="1">
              <a:lnSpc>
                <a:spcPct val="170000"/>
              </a:lnSpc>
              <a:spcAft>
                <a:spcPts val="0"/>
              </a:spcAft>
              <a:buFont typeface="Arial" charset="0"/>
              <a:buNone/>
              <a:defRPr/>
            </a:pPr>
            <a:r>
              <a:rPr lang="zh-CN" altLang="en-US" sz="2400" dirty="0" smtClean="0">
                <a:latin typeface="微软雅黑"/>
                <a:ea typeface="微软雅黑"/>
                <a:cs typeface="微软雅黑"/>
              </a:rPr>
              <a:t>我们珍视那些让我们奋斗的理由么？</a:t>
            </a:r>
          </a:p>
          <a:p>
            <a:pPr marL="0" indent="0" eaLnBrk="1" fontAlgn="auto" hangingPunct="1">
              <a:lnSpc>
                <a:spcPct val="170000"/>
              </a:lnSpc>
              <a:spcAft>
                <a:spcPts val="0"/>
              </a:spcAft>
              <a:buFont typeface="Wingdings" pitchFamily="2" charset="2"/>
              <a:buChar char="Ø"/>
              <a:defRPr/>
            </a:pPr>
            <a:r>
              <a:rPr lang="en-US" altLang="zh-CN" sz="2400" dirty="0" smtClean="0">
                <a:latin typeface="微软雅黑"/>
                <a:ea typeface="微软雅黑"/>
                <a:cs typeface="微软雅黑"/>
              </a:rPr>
              <a:t>Does the present system of education encourage us to admit our lack of knowledge, or is there too much pressure to demonstrate the acquisition of knowledge?</a:t>
            </a:r>
          </a:p>
          <a:p>
            <a:pPr marL="0" indent="0" eaLnBrk="1" fontAlgn="auto" hangingPunct="1">
              <a:lnSpc>
                <a:spcPct val="170000"/>
              </a:lnSpc>
              <a:spcAft>
                <a:spcPts val="0"/>
              </a:spcAft>
              <a:buFont typeface="Arial" charset="0"/>
              <a:buNone/>
              <a:defRPr/>
            </a:pPr>
            <a:r>
              <a:rPr lang="zh-CN" altLang="en-US" sz="2400" dirty="0" smtClean="0">
                <a:latin typeface="微软雅黑"/>
                <a:ea typeface="微软雅黑"/>
                <a:cs typeface="微软雅黑"/>
              </a:rPr>
              <a:t>目前的教育体制是鼓励我们承认知识的欠缺，还是给我们施加过大的压力去展示所获取的知识。</a:t>
            </a:r>
          </a:p>
        </p:txBody>
      </p:sp>
      <p:cxnSp>
        <p:nvCxnSpPr>
          <p:cNvPr id="4" name="Straight Connector 5"/>
          <p:cNvCxnSpPr/>
          <p:nvPr/>
        </p:nvCxnSpPr>
        <p:spPr>
          <a:xfrm>
            <a:off x="357158" y="1285866"/>
            <a:ext cx="8429684"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8132969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rmAutofit fontScale="90000"/>
          </a:bodyPr>
          <a:lstStyle/>
          <a:p>
            <a:pPr eaLnBrk="1" fontAlgn="auto" hangingPunct="1">
              <a:spcAft>
                <a:spcPts val="0"/>
              </a:spcAft>
              <a:defRPr/>
            </a:pPr>
            <a:r>
              <a:rPr lang="en-US" altLang="zh-CN" sz="3600" dirty="0" smtClean="0">
                <a:ea typeface="微软雅黑" pitchFamily="34" charset="-122"/>
                <a:cs typeface="Calibri" pitchFamily="34" charset="0"/>
              </a:rPr>
              <a:t>SAT TOPICS:</a:t>
            </a:r>
            <a:r>
              <a:rPr lang="en-US" altLang="zh-CN" dirty="0" smtClean="0">
                <a:ea typeface="微软雅黑" pitchFamily="34" charset="-122"/>
                <a:cs typeface="Calibri" pitchFamily="34" charset="0"/>
              </a:rPr>
              <a:t/>
            </a:r>
            <a:br>
              <a:rPr lang="en-US" altLang="zh-CN" dirty="0" smtClean="0">
                <a:ea typeface="微软雅黑" pitchFamily="34" charset="-122"/>
                <a:cs typeface="Calibri" pitchFamily="34" charset="0"/>
              </a:rPr>
            </a:br>
            <a:r>
              <a:rPr lang="zh-CN" altLang="en-US" sz="3600" b="1" dirty="0" smtClean="0">
                <a:latin typeface="+mn-ea"/>
                <a:ea typeface="+mn-ea"/>
                <a:cs typeface="Calibri" pitchFamily="34" charset="0"/>
              </a:rPr>
              <a:t>美国高考作文题</a:t>
            </a:r>
            <a:endParaRPr lang="zh-CN" altLang="en-US" sz="3600" b="1" dirty="0">
              <a:latin typeface="+mn-ea"/>
              <a:ea typeface="+mn-ea"/>
              <a:cs typeface="Calibri" pitchFamily="34" charset="0"/>
            </a:endParaRPr>
          </a:p>
        </p:txBody>
      </p:sp>
      <p:sp>
        <p:nvSpPr>
          <p:cNvPr id="48130" name="内容占位符 2"/>
          <p:cNvSpPr>
            <a:spLocks noGrp="1"/>
          </p:cNvSpPr>
          <p:nvPr>
            <p:ph idx="1"/>
          </p:nvPr>
        </p:nvSpPr>
        <p:spPr/>
        <p:txBody>
          <a:bodyPr rtlCol="0">
            <a:normAutofit fontScale="85000" lnSpcReduction="10000"/>
          </a:bodyPr>
          <a:lstStyle/>
          <a:p>
            <a:pPr marL="0" indent="0" eaLnBrk="1" fontAlgn="auto" hangingPunct="1">
              <a:lnSpc>
                <a:spcPct val="170000"/>
              </a:lnSpc>
              <a:spcAft>
                <a:spcPts val="0"/>
              </a:spcAft>
              <a:buFont typeface="Wingdings" pitchFamily="2" charset="2"/>
              <a:buChar char="Ø"/>
              <a:defRPr/>
            </a:pPr>
            <a:r>
              <a:rPr lang="en-US" altLang="zh-CN" sz="2400" dirty="0" smtClean="0">
                <a:ea typeface="微软雅黑"/>
                <a:cs typeface="Calibri" pitchFamily="34" charset="0"/>
              </a:rPr>
              <a:t>Is it always essential to tell the truth, or are there circumstances in which it is better to lie?</a:t>
            </a:r>
          </a:p>
          <a:p>
            <a:pPr marL="0" indent="0" eaLnBrk="1" fontAlgn="auto" hangingPunct="1">
              <a:lnSpc>
                <a:spcPct val="170000"/>
              </a:lnSpc>
              <a:spcAft>
                <a:spcPts val="0"/>
              </a:spcAft>
              <a:buFont typeface="Arial" charset="0"/>
              <a:buNone/>
              <a:defRPr/>
            </a:pPr>
            <a:r>
              <a:rPr lang="zh-CN" altLang="en-US" sz="2600" dirty="0" smtClean="0">
                <a:latin typeface="+mn-ea"/>
                <a:cs typeface="Calibri" pitchFamily="34" charset="0"/>
              </a:rPr>
              <a:t>诚实是我们的基本素质么？是否有时候我们必须说假话呢？</a:t>
            </a:r>
          </a:p>
          <a:p>
            <a:pPr marL="0" indent="0" eaLnBrk="1" fontAlgn="auto" hangingPunct="1">
              <a:lnSpc>
                <a:spcPct val="170000"/>
              </a:lnSpc>
              <a:spcAft>
                <a:spcPts val="0"/>
              </a:spcAft>
              <a:buFont typeface="Wingdings" pitchFamily="2" charset="2"/>
              <a:buChar char="Ø"/>
              <a:defRPr/>
            </a:pPr>
            <a:r>
              <a:rPr lang="en-US" altLang="zh-CN" sz="2400" dirty="0" smtClean="0">
                <a:ea typeface="微软雅黑"/>
                <a:cs typeface="Calibri" pitchFamily="34" charset="0"/>
              </a:rPr>
              <a:t>What gives us more pleasure and satisfaction: the pursuit of our desires or the attainment of them?</a:t>
            </a:r>
          </a:p>
          <a:p>
            <a:pPr marL="0" indent="0" eaLnBrk="1" fontAlgn="auto" hangingPunct="1">
              <a:lnSpc>
                <a:spcPct val="170000"/>
              </a:lnSpc>
              <a:spcAft>
                <a:spcPts val="0"/>
              </a:spcAft>
              <a:buFont typeface="Arial" charset="0"/>
              <a:buNone/>
              <a:defRPr/>
            </a:pPr>
            <a:r>
              <a:rPr lang="zh-CN" altLang="en-US" sz="2600" dirty="0" smtClean="0">
                <a:latin typeface="+mn-ea"/>
                <a:cs typeface="Calibri" pitchFamily="34" charset="0"/>
              </a:rPr>
              <a:t>什么让我们感到愉悦和满足，是追求梦想的过程还是梦想的实现？</a:t>
            </a:r>
          </a:p>
        </p:txBody>
      </p:sp>
      <p:cxnSp>
        <p:nvCxnSpPr>
          <p:cNvPr id="4" name="Straight Connector 5"/>
          <p:cNvCxnSpPr/>
          <p:nvPr/>
        </p:nvCxnSpPr>
        <p:spPr>
          <a:xfrm>
            <a:off x="357158" y="1285866"/>
            <a:ext cx="8429684"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822372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596" y="214296"/>
            <a:ext cx="8229600" cy="857250"/>
          </a:xfrm>
        </p:spPr>
        <p:txBody>
          <a:bodyPr/>
          <a:lstStyle/>
          <a:p>
            <a:r>
              <a:rPr lang="en-US" sz="3200" b="1" dirty="0" smtClean="0">
                <a:solidFill>
                  <a:prstClr val="black"/>
                </a:solidFill>
              </a:rPr>
              <a:t/>
            </a:r>
            <a:br>
              <a:rPr lang="en-US" sz="3200" b="1" dirty="0" smtClean="0">
                <a:solidFill>
                  <a:prstClr val="black"/>
                </a:solidFill>
              </a:rPr>
            </a:br>
            <a:r>
              <a:rPr lang="en-US" sz="3200" b="1" dirty="0" smtClean="0">
                <a:solidFill>
                  <a:prstClr val="black"/>
                </a:solidFill>
              </a:rPr>
              <a:t>2014</a:t>
            </a:r>
            <a:r>
              <a:rPr lang="zh-CN" altLang="en-US" sz="3200" b="1" dirty="0" smtClean="0">
                <a:solidFill>
                  <a:prstClr val="black"/>
                </a:solidFill>
                <a:latin typeface="宋体"/>
              </a:rPr>
              <a:t>年外企（中国籍）毕业生就业统计</a:t>
            </a:r>
            <a:r>
              <a:rPr lang="zh-CN" altLang="en-US" dirty="0" smtClean="0">
                <a:solidFill>
                  <a:prstClr val="black"/>
                </a:solidFill>
              </a:rPr>
              <a:t/>
            </a:r>
            <a:br>
              <a:rPr lang="zh-CN" altLang="en-US" dirty="0" smtClean="0">
                <a:solidFill>
                  <a:prstClr val="black"/>
                </a:solidFill>
              </a:rPr>
            </a:br>
            <a:endParaRPr lang="zh-CN" altLang="en-US" dirty="0"/>
          </a:p>
        </p:txBody>
      </p:sp>
      <p:pic>
        <p:nvPicPr>
          <p:cNvPr id="1026" name="Picture 2"/>
          <p:cNvPicPr>
            <a:picLocks noChangeAspect="1" noChangeArrowheads="1"/>
          </p:cNvPicPr>
          <p:nvPr/>
        </p:nvPicPr>
        <p:blipFill>
          <a:blip r:embed="rId2" cstate="print"/>
          <a:srcRect/>
          <a:stretch>
            <a:fillRect/>
          </a:stretch>
        </p:blipFill>
        <p:spPr bwMode="auto">
          <a:xfrm>
            <a:off x="142844" y="1142991"/>
            <a:ext cx="3264846" cy="335758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500694" y="1214428"/>
            <a:ext cx="3500462" cy="32147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p:txBody>
          <a:bodyPr rtlCol="0">
            <a:normAutofit lnSpcReduction="10000"/>
          </a:bodyPr>
          <a:lstStyle/>
          <a:p>
            <a:pPr marL="0" indent="0" eaLnBrk="1" fontAlgn="auto" hangingPunct="1">
              <a:lnSpc>
                <a:spcPct val="170000"/>
              </a:lnSpc>
              <a:spcAft>
                <a:spcPts val="0"/>
              </a:spcAft>
              <a:buFont typeface="Wingdings" pitchFamily="2" charset="2"/>
              <a:buChar char="Ø"/>
              <a:defRPr/>
            </a:pPr>
            <a:r>
              <a:rPr lang="en-US" altLang="zh-CN" sz="2400" dirty="0"/>
              <a:t>Does loyalty require unconditional support? </a:t>
            </a:r>
            <a:r>
              <a:rPr lang="en-US" altLang="zh-CN" sz="2400" dirty="0" smtClean="0">
                <a:ea typeface="微软雅黑"/>
                <a:cs typeface="Calibri" pitchFamily="34" charset="0"/>
              </a:rPr>
              <a:t>?</a:t>
            </a:r>
          </a:p>
          <a:p>
            <a:pPr marL="0" indent="0" eaLnBrk="1" fontAlgn="auto" hangingPunct="1">
              <a:lnSpc>
                <a:spcPct val="170000"/>
              </a:lnSpc>
              <a:spcAft>
                <a:spcPts val="0"/>
              </a:spcAft>
              <a:buFont typeface="Arial" charset="0"/>
              <a:buNone/>
              <a:defRPr/>
            </a:pPr>
            <a:r>
              <a:rPr lang="zh-CN" altLang="en-US" sz="2600" dirty="0" smtClean="0">
                <a:latin typeface="+mn-ea"/>
                <a:cs typeface="Calibri" pitchFamily="34" charset="0"/>
              </a:rPr>
              <a:t>忠诚应该需要无条件支持的吗？</a:t>
            </a:r>
          </a:p>
          <a:p>
            <a:pPr marL="0" indent="0" eaLnBrk="1" fontAlgn="auto" hangingPunct="1">
              <a:lnSpc>
                <a:spcPct val="170000"/>
              </a:lnSpc>
              <a:spcAft>
                <a:spcPts val="0"/>
              </a:spcAft>
              <a:buFont typeface="Wingdings" pitchFamily="2" charset="2"/>
              <a:buChar char="Ø"/>
              <a:defRPr/>
            </a:pPr>
            <a:r>
              <a:rPr lang="en-US" altLang="zh-CN" sz="2400" dirty="0" smtClean="0">
                <a:ea typeface="微软雅黑"/>
                <a:cs typeface="Calibri" pitchFamily="34" charset="0"/>
              </a:rPr>
              <a:t>Do</a:t>
            </a:r>
            <a:r>
              <a:rPr lang="zh-CN" altLang="en-US" sz="2400" dirty="0" smtClean="0">
                <a:ea typeface="微软雅黑"/>
                <a:cs typeface="Calibri" pitchFamily="34" charset="0"/>
              </a:rPr>
              <a:t> </a:t>
            </a:r>
            <a:r>
              <a:rPr lang="en-US" altLang="zh-CN" sz="2400" dirty="0" smtClean="0">
                <a:ea typeface="微软雅黑"/>
                <a:cs typeface="Calibri" pitchFamily="34" charset="0"/>
              </a:rPr>
              <a:t>people</a:t>
            </a:r>
            <a:r>
              <a:rPr lang="zh-CN" altLang="en-US" sz="2400" dirty="0" smtClean="0">
                <a:ea typeface="微软雅黑"/>
                <a:cs typeface="Calibri" pitchFamily="34" charset="0"/>
              </a:rPr>
              <a:t> </a:t>
            </a:r>
            <a:r>
              <a:rPr lang="en-US" altLang="zh-CN" sz="2400" dirty="0" smtClean="0">
                <a:ea typeface="微软雅黑"/>
                <a:cs typeface="Calibri" pitchFamily="34" charset="0"/>
              </a:rPr>
              <a:t>feel</a:t>
            </a:r>
            <a:r>
              <a:rPr lang="zh-CN" altLang="en-US" sz="2400" dirty="0" smtClean="0">
                <a:ea typeface="微软雅黑"/>
                <a:cs typeface="Calibri" pitchFamily="34" charset="0"/>
              </a:rPr>
              <a:t> </a:t>
            </a:r>
            <a:r>
              <a:rPr lang="en-US" altLang="zh-CN" sz="2400" dirty="0" smtClean="0"/>
              <a:t>truly </a:t>
            </a:r>
            <a:r>
              <a:rPr lang="en-US" altLang="zh-CN" sz="2400" dirty="0"/>
              <a:t>happy when their achievements benefit others? </a:t>
            </a:r>
          </a:p>
          <a:p>
            <a:pPr marL="0" indent="0" eaLnBrk="1" fontAlgn="auto" hangingPunct="1">
              <a:lnSpc>
                <a:spcPct val="170000"/>
              </a:lnSpc>
              <a:spcAft>
                <a:spcPts val="0"/>
              </a:spcAft>
              <a:buNone/>
              <a:defRPr/>
            </a:pPr>
            <a:r>
              <a:rPr lang="zh-CN" altLang="en-US" sz="2600" dirty="0" smtClean="0">
                <a:latin typeface="+mn-ea"/>
                <a:cs typeface="Calibri" pitchFamily="34" charset="0"/>
              </a:rPr>
              <a:t>当人们的成就造福于社会时，他们是否感到真的快乐？</a:t>
            </a:r>
          </a:p>
        </p:txBody>
      </p:sp>
      <p:sp>
        <p:nvSpPr>
          <p:cNvPr id="5" name="标题 1"/>
          <p:cNvSpPr>
            <a:spLocks noGrp="1"/>
          </p:cNvSpPr>
          <p:nvPr>
            <p:ph type="title"/>
          </p:nvPr>
        </p:nvSpPr>
        <p:spPr/>
        <p:txBody>
          <a:bodyPr rtlCol="0">
            <a:normAutofit fontScale="90000"/>
          </a:bodyPr>
          <a:lstStyle/>
          <a:p>
            <a:pPr eaLnBrk="1" fontAlgn="auto" hangingPunct="1">
              <a:spcAft>
                <a:spcPts val="0"/>
              </a:spcAft>
              <a:defRPr/>
            </a:pPr>
            <a:r>
              <a:rPr lang="en-US" altLang="zh-CN" sz="3600" dirty="0" smtClean="0">
                <a:ea typeface="微软雅黑" pitchFamily="34" charset="-122"/>
                <a:cs typeface="Calibri" pitchFamily="34" charset="0"/>
              </a:rPr>
              <a:t>SAT TOPICS:</a:t>
            </a:r>
            <a:r>
              <a:rPr lang="en-US" altLang="zh-CN" dirty="0" smtClean="0">
                <a:ea typeface="微软雅黑" pitchFamily="34" charset="-122"/>
                <a:cs typeface="Calibri" pitchFamily="34" charset="0"/>
              </a:rPr>
              <a:t/>
            </a:r>
            <a:br>
              <a:rPr lang="en-US" altLang="zh-CN" dirty="0" smtClean="0">
                <a:ea typeface="微软雅黑" pitchFamily="34" charset="-122"/>
                <a:cs typeface="Calibri" pitchFamily="34" charset="0"/>
              </a:rPr>
            </a:br>
            <a:r>
              <a:rPr lang="zh-CN" altLang="en-US" sz="3600" b="1" dirty="0" smtClean="0">
                <a:latin typeface="+mn-ea"/>
                <a:ea typeface="+mn-ea"/>
                <a:cs typeface="Calibri" pitchFamily="34" charset="0"/>
              </a:rPr>
              <a:t>美国高考作文题</a:t>
            </a:r>
            <a:endParaRPr lang="zh-CN" altLang="en-US" sz="3600" b="1" dirty="0">
              <a:latin typeface="+mn-ea"/>
              <a:ea typeface="+mn-ea"/>
              <a:cs typeface="Calibri" pitchFamily="34" charset="0"/>
            </a:endParaRPr>
          </a:p>
        </p:txBody>
      </p:sp>
      <p:cxnSp>
        <p:nvCxnSpPr>
          <p:cNvPr id="6" name="Straight Connector 5"/>
          <p:cNvCxnSpPr/>
          <p:nvPr/>
        </p:nvCxnSpPr>
        <p:spPr>
          <a:xfrm>
            <a:off x="357158" y="1285866"/>
            <a:ext cx="8429684"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753039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srcRect b="11565"/>
          <a:stretch>
            <a:fillRect/>
          </a:stretch>
        </p:blipFill>
        <p:spPr bwMode="auto">
          <a:xfrm>
            <a:off x="0" y="0"/>
            <a:ext cx="9144000" cy="5143500"/>
          </a:xfrm>
          <a:prstGeom prst="rect">
            <a:avLst/>
          </a:prstGeom>
          <a:noFill/>
          <a:ln w="9525">
            <a:noFill/>
            <a:miter lim="800000"/>
            <a:headEnd/>
            <a:tailEnd/>
          </a:ln>
        </p:spPr>
      </p:pic>
      <p:sp>
        <p:nvSpPr>
          <p:cNvPr id="2" name="标题 1"/>
          <p:cNvSpPr>
            <a:spLocks noGrp="1"/>
          </p:cNvSpPr>
          <p:nvPr>
            <p:ph type="title"/>
          </p:nvPr>
        </p:nvSpPr>
        <p:spPr>
          <a:xfrm>
            <a:off x="1857375" y="3643313"/>
            <a:ext cx="5500688" cy="857250"/>
          </a:xfrm>
          <a:solidFill>
            <a:schemeClr val="accent2">
              <a:lumMod val="75000"/>
            </a:schemeClr>
          </a:solidFill>
        </p:spPr>
        <p:txBody>
          <a:bodyPr rtlCol="0">
            <a:normAutofit/>
          </a:bodyPr>
          <a:lstStyle/>
          <a:p>
            <a:pPr fontAlgn="auto">
              <a:spcAft>
                <a:spcPts val="0"/>
              </a:spcAft>
              <a:defRPr/>
            </a:pPr>
            <a:r>
              <a:rPr lang="zh-CN" altLang="en-US" dirty="0" smtClean="0">
                <a:solidFill>
                  <a:schemeClr val="bg1"/>
                </a:solidFill>
                <a:latin typeface="微软雅黑" pitchFamily="34" charset="-122"/>
                <a:ea typeface="微软雅黑" pitchFamily="34" charset="-122"/>
              </a:rPr>
              <a:t>学术语言观察</a:t>
            </a:r>
            <a:endParaRPr lang="zh-CN" altLang="en-US"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xmlns="" val="31743874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381000" y="114304"/>
            <a:ext cx="8229600" cy="1064419"/>
          </a:xfrm>
        </p:spPr>
        <p:txBody>
          <a:bodyPr/>
          <a:lstStyle/>
          <a:p>
            <a:r>
              <a:rPr lang="en-US" altLang="zh-CN" sz="2800" smtClean="0">
                <a:latin typeface="微软雅黑"/>
                <a:ea typeface="微软雅黑"/>
                <a:cs typeface="微软雅黑"/>
              </a:rPr>
              <a:t>Reporting using Accountable Talk</a:t>
            </a:r>
            <a:br>
              <a:rPr lang="en-US" altLang="zh-CN" sz="2800" smtClean="0">
                <a:latin typeface="微软雅黑"/>
                <a:ea typeface="微软雅黑"/>
                <a:cs typeface="微软雅黑"/>
              </a:rPr>
            </a:br>
            <a:r>
              <a:rPr lang="zh-CN" altLang="en-US" sz="2800" smtClean="0">
                <a:latin typeface="微软雅黑"/>
                <a:ea typeface="微软雅黑"/>
                <a:cs typeface="微软雅黑"/>
              </a:rPr>
              <a:t>发言时使用话语责任句式</a:t>
            </a:r>
            <a:endParaRPr lang="en-US" altLang="zh-CN" sz="2800" smtClean="0">
              <a:latin typeface="微软雅黑"/>
              <a:ea typeface="微软雅黑"/>
              <a:cs typeface="微软雅黑"/>
            </a:endParaRPr>
          </a:p>
        </p:txBody>
      </p:sp>
      <p:sp>
        <p:nvSpPr>
          <p:cNvPr id="31747" name="Rectangle 3"/>
          <p:cNvSpPr>
            <a:spLocks noGrp="1" noChangeArrowheads="1"/>
          </p:cNvSpPr>
          <p:nvPr>
            <p:ph type="body" idx="1"/>
          </p:nvPr>
        </p:nvSpPr>
        <p:spPr>
          <a:xfrm>
            <a:off x="457200" y="1232302"/>
            <a:ext cx="8229600" cy="3682603"/>
          </a:xfrm>
        </p:spPr>
        <p:txBody>
          <a:bodyPr rtlCol="0">
            <a:normAutofit fontScale="85000" lnSpcReduction="20000"/>
          </a:bodyPr>
          <a:lstStyle/>
          <a:p>
            <a:pPr fontAlgn="auto">
              <a:spcAft>
                <a:spcPts val="0"/>
              </a:spcAft>
              <a:buFont typeface="Wingdings" pitchFamily="2" charset="2"/>
              <a:buNone/>
              <a:defRPr/>
            </a:pPr>
            <a:r>
              <a:rPr lang="en-US" altLang="zh-CN" sz="1800" dirty="0" smtClean="0">
                <a:ea typeface="微软雅黑" pitchFamily="34" charset="-122"/>
                <a:cs typeface="Calibri" pitchFamily="34" charset="0"/>
              </a:rPr>
              <a:t> As each group shares: listen attentively, use accountable talk stems when possible</a:t>
            </a:r>
          </a:p>
          <a:p>
            <a:pPr fontAlgn="auto">
              <a:spcAft>
                <a:spcPts val="0"/>
              </a:spcAft>
              <a:buFont typeface="Wingdings" pitchFamily="2" charset="2"/>
              <a:buNone/>
              <a:defRPr/>
            </a:pPr>
            <a:r>
              <a:rPr lang="zh-CN" altLang="en-US" sz="1800" dirty="0" smtClean="0">
                <a:ea typeface="微软雅黑" pitchFamily="34" charset="-122"/>
                <a:cs typeface="Calibri" pitchFamily="34" charset="0"/>
              </a:rPr>
              <a:t>每组分享时仔细听，尽可能地使用话语责任</a:t>
            </a:r>
            <a:endParaRPr lang="en-US" altLang="zh-CN" sz="1800" dirty="0" smtClean="0">
              <a:ea typeface="微软雅黑" pitchFamily="34" charset="-122"/>
              <a:cs typeface="Calibri" pitchFamily="34" charset="0"/>
            </a:endParaRPr>
          </a:p>
          <a:p>
            <a:pPr fontAlgn="auto">
              <a:spcAft>
                <a:spcPts val="0"/>
              </a:spcAft>
              <a:buFont typeface="Wingdings" pitchFamily="2" charset="2"/>
              <a:buNone/>
              <a:defRPr/>
            </a:pPr>
            <a:endParaRPr lang="en-US" altLang="zh-CN" sz="1800" dirty="0" smtClean="0">
              <a:ea typeface="微软雅黑" pitchFamily="34" charset="-122"/>
              <a:cs typeface="Calibri" pitchFamily="34" charset="0"/>
            </a:endParaRPr>
          </a:p>
          <a:p>
            <a:pPr fontAlgn="auto">
              <a:spcAft>
                <a:spcPts val="0"/>
              </a:spcAft>
              <a:buFont typeface="Wingdings" pitchFamily="2" charset="2"/>
              <a:buChar char="Ø"/>
              <a:defRPr/>
            </a:pPr>
            <a:r>
              <a:rPr lang="en-US" altLang="zh-CN" sz="1800" dirty="0" smtClean="0">
                <a:ea typeface="微软雅黑" pitchFamily="34" charset="-122"/>
                <a:cs typeface="Calibri" pitchFamily="34" charset="0"/>
              </a:rPr>
              <a:t>Our group compared ____, and observed the flexibility force ….. </a:t>
            </a:r>
          </a:p>
          <a:p>
            <a:pPr fontAlgn="auto">
              <a:spcAft>
                <a:spcPts val="0"/>
              </a:spcAft>
              <a:buFont typeface="Wingdings" pitchFamily="2" charset="2"/>
              <a:buNone/>
              <a:defRPr/>
            </a:pPr>
            <a:r>
              <a:rPr lang="zh-CN" altLang="en-US" sz="1800" dirty="0" smtClean="0">
                <a:ea typeface="微软雅黑" pitchFamily="34" charset="-122"/>
                <a:cs typeface="Calibri" pitchFamily="34" charset="0"/>
              </a:rPr>
              <a:t>我们组比较了</a:t>
            </a:r>
            <a:r>
              <a:rPr lang="en-US" altLang="zh-CN" sz="1800" dirty="0" smtClean="0">
                <a:ea typeface="微软雅黑" pitchFamily="34" charset="-122"/>
                <a:cs typeface="Calibri" pitchFamily="34" charset="0"/>
              </a:rPr>
              <a:t>……, </a:t>
            </a:r>
            <a:r>
              <a:rPr lang="zh-CN" altLang="en-US" sz="1800" dirty="0" smtClean="0">
                <a:ea typeface="微软雅黑" pitchFamily="34" charset="-122"/>
                <a:cs typeface="Calibri" pitchFamily="34" charset="0"/>
              </a:rPr>
              <a:t>观察了弹力</a:t>
            </a:r>
            <a:r>
              <a:rPr lang="en-US" altLang="zh-CN" sz="1800" dirty="0" smtClean="0">
                <a:ea typeface="微软雅黑" pitchFamily="34" charset="-122"/>
                <a:cs typeface="Calibri" pitchFamily="34" charset="0"/>
              </a:rPr>
              <a:t>……</a:t>
            </a:r>
          </a:p>
          <a:p>
            <a:pPr fontAlgn="auto">
              <a:spcAft>
                <a:spcPts val="0"/>
              </a:spcAft>
              <a:buFont typeface="Wingdings" pitchFamily="2" charset="2"/>
              <a:buChar char="Ø"/>
              <a:defRPr/>
            </a:pPr>
            <a:r>
              <a:rPr lang="en-US" altLang="zh-CN" sz="1800" dirty="0" smtClean="0">
                <a:ea typeface="微软雅黑" pitchFamily="34" charset="-122"/>
                <a:cs typeface="Calibri" pitchFamily="34" charset="0"/>
              </a:rPr>
              <a:t>Our group also compared____, and agree/disagree with the conclusions because….. </a:t>
            </a:r>
          </a:p>
          <a:p>
            <a:pPr fontAlgn="auto">
              <a:spcAft>
                <a:spcPts val="0"/>
              </a:spcAft>
              <a:buFont typeface="Wingdings" pitchFamily="2" charset="2"/>
              <a:buNone/>
              <a:defRPr/>
            </a:pPr>
            <a:r>
              <a:rPr lang="zh-CN" altLang="en-US" sz="1800" dirty="0" smtClean="0">
                <a:ea typeface="微软雅黑" pitchFamily="34" charset="-122"/>
                <a:cs typeface="Calibri" pitchFamily="34" charset="0"/>
              </a:rPr>
              <a:t>我们组也比较了</a:t>
            </a:r>
            <a:r>
              <a:rPr lang="en-US" altLang="zh-CN" sz="1800" dirty="0" smtClean="0">
                <a:ea typeface="微软雅黑" pitchFamily="34" charset="-122"/>
                <a:cs typeface="Calibri" pitchFamily="34" charset="0"/>
              </a:rPr>
              <a:t>……, </a:t>
            </a:r>
            <a:r>
              <a:rPr lang="zh-CN" altLang="en-US" sz="1800" dirty="0" smtClean="0">
                <a:ea typeface="微软雅黑" pitchFamily="34" charset="-122"/>
                <a:cs typeface="Calibri" pitchFamily="34" charset="0"/>
              </a:rPr>
              <a:t>我们同意</a:t>
            </a:r>
            <a:r>
              <a:rPr lang="en-US" altLang="zh-CN" sz="1800" dirty="0" smtClean="0">
                <a:ea typeface="微软雅黑" pitchFamily="34" charset="-122"/>
                <a:cs typeface="Calibri" pitchFamily="34" charset="0"/>
              </a:rPr>
              <a:t>/</a:t>
            </a:r>
            <a:r>
              <a:rPr lang="zh-CN" altLang="en-US" sz="1800" dirty="0" smtClean="0">
                <a:ea typeface="微软雅黑" pitchFamily="34" charset="-122"/>
                <a:cs typeface="Calibri" pitchFamily="34" charset="0"/>
              </a:rPr>
              <a:t>不同意这个结论，因为</a:t>
            </a:r>
            <a:r>
              <a:rPr lang="en-US" altLang="zh-CN" sz="1800" dirty="0" smtClean="0">
                <a:ea typeface="微软雅黑" pitchFamily="34" charset="-122"/>
                <a:cs typeface="Calibri" pitchFamily="34" charset="0"/>
              </a:rPr>
              <a:t>……	</a:t>
            </a:r>
          </a:p>
          <a:p>
            <a:pPr fontAlgn="auto">
              <a:spcAft>
                <a:spcPts val="0"/>
              </a:spcAft>
              <a:buFont typeface="Wingdings" pitchFamily="2" charset="2"/>
              <a:buChar char="Ø"/>
              <a:defRPr/>
            </a:pPr>
            <a:r>
              <a:rPr lang="en-US" altLang="zh-CN" sz="1800" dirty="0" smtClean="0">
                <a:ea typeface="微软雅黑" pitchFamily="34" charset="-122"/>
                <a:cs typeface="Calibri" pitchFamily="34" charset="0"/>
              </a:rPr>
              <a:t>Our group explored the flexibility force using _____, and we observed …… </a:t>
            </a:r>
          </a:p>
          <a:p>
            <a:pPr fontAlgn="auto">
              <a:spcAft>
                <a:spcPts val="0"/>
              </a:spcAft>
              <a:buFont typeface="Wingdings" pitchFamily="2" charset="2"/>
              <a:buNone/>
              <a:defRPr/>
            </a:pPr>
            <a:r>
              <a:rPr lang="zh-CN" altLang="en-US" sz="1800" dirty="0" smtClean="0">
                <a:ea typeface="微软雅黑" pitchFamily="34" charset="-122"/>
                <a:cs typeface="Calibri" pitchFamily="34" charset="0"/>
              </a:rPr>
              <a:t>我们组利用</a:t>
            </a:r>
            <a:r>
              <a:rPr lang="en-US" altLang="zh-CN" sz="1800" dirty="0" smtClean="0">
                <a:ea typeface="微软雅黑" pitchFamily="34" charset="-122"/>
                <a:cs typeface="Calibri" pitchFamily="34" charset="0"/>
              </a:rPr>
              <a:t>……</a:t>
            </a:r>
            <a:r>
              <a:rPr lang="zh-CN" altLang="en-US" sz="1800" dirty="0" smtClean="0">
                <a:ea typeface="微软雅黑" pitchFamily="34" charset="-122"/>
                <a:cs typeface="Calibri" pitchFamily="34" charset="0"/>
              </a:rPr>
              <a:t>实验弹力，观察到</a:t>
            </a:r>
            <a:r>
              <a:rPr lang="en-US" altLang="zh-CN" sz="1800" dirty="0" smtClean="0">
                <a:ea typeface="微软雅黑" pitchFamily="34" charset="-122"/>
                <a:cs typeface="Calibri" pitchFamily="34" charset="0"/>
              </a:rPr>
              <a:t>……</a:t>
            </a:r>
          </a:p>
          <a:p>
            <a:pPr fontAlgn="auto">
              <a:spcAft>
                <a:spcPts val="0"/>
              </a:spcAft>
              <a:buFont typeface="Wingdings" pitchFamily="2" charset="2"/>
              <a:buChar char="Ø"/>
              <a:defRPr/>
            </a:pPr>
            <a:r>
              <a:rPr lang="en-US" altLang="zh-CN" sz="1800" dirty="0" smtClean="0">
                <a:ea typeface="微软雅黑" pitchFamily="34" charset="-122"/>
                <a:cs typeface="Calibri" pitchFamily="34" charset="0"/>
              </a:rPr>
              <a:t>We chose to explore the flexibility force by _____, and our observations were …… </a:t>
            </a:r>
          </a:p>
          <a:p>
            <a:pPr fontAlgn="auto">
              <a:spcAft>
                <a:spcPts val="0"/>
              </a:spcAft>
              <a:buFont typeface="Wingdings" pitchFamily="2" charset="2"/>
              <a:buNone/>
              <a:defRPr/>
            </a:pPr>
            <a:r>
              <a:rPr lang="zh-CN" altLang="en-US" sz="1800" dirty="0" smtClean="0">
                <a:ea typeface="微软雅黑" pitchFamily="34" charset="-122"/>
                <a:cs typeface="Calibri" pitchFamily="34" charset="0"/>
              </a:rPr>
              <a:t>我们选择用</a:t>
            </a:r>
            <a:r>
              <a:rPr lang="en-US" altLang="zh-CN" sz="1800" dirty="0" smtClean="0">
                <a:ea typeface="微软雅黑" pitchFamily="34" charset="-122"/>
                <a:cs typeface="Calibri" pitchFamily="34" charset="0"/>
              </a:rPr>
              <a:t>……</a:t>
            </a:r>
            <a:r>
              <a:rPr lang="zh-CN" altLang="en-US" sz="1800" dirty="0" smtClean="0">
                <a:ea typeface="微软雅黑" pitchFamily="34" charset="-122"/>
                <a:cs typeface="Calibri" pitchFamily="34" charset="0"/>
              </a:rPr>
              <a:t>实验弹力，观察到</a:t>
            </a:r>
            <a:r>
              <a:rPr lang="en-US" altLang="zh-CN" sz="1800" dirty="0" smtClean="0">
                <a:ea typeface="微软雅黑" pitchFamily="34" charset="-122"/>
                <a:cs typeface="Calibri" pitchFamily="34" charset="0"/>
              </a:rPr>
              <a:t>……</a:t>
            </a:r>
          </a:p>
          <a:p>
            <a:pPr fontAlgn="auto">
              <a:spcAft>
                <a:spcPts val="0"/>
              </a:spcAft>
              <a:buFont typeface="Wingdings" pitchFamily="2" charset="2"/>
              <a:buChar char="Ø"/>
              <a:defRPr/>
            </a:pPr>
            <a:r>
              <a:rPr lang="en-US" altLang="zh-CN" sz="1800" dirty="0" smtClean="0">
                <a:ea typeface="微软雅黑" pitchFamily="34" charset="-122"/>
                <a:cs typeface="Calibri" pitchFamily="34" charset="0"/>
              </a:rPr>
              <a:t>We compared _______, and observed the flexibility force…..</a:t>
            </a:r>
          </a:p>
          <a:p>
            <a:pPr fontAlgn="auto">
              <a:spcAft>
                <a:spcPts val="0"/>
              </a:spcAft>
              <a:buFont typeface="Wingdings" pitchFamily="2" charset="2"/>
              <a:buNone/>
              <a:defRPr/>
            </a:pPr>
            <a:r>
              <a:rPr lang="zh-CN" altLang="en-US" sz="1800" dirty="0" smtClean="0">
                <a:ea typeface="微软雅黑" pitchFamily="34" charset="-122"/>
                <a:cs typeface="Calibri" pitchFamily="34" charset="0"/>
              </a:rPr>
              <a:t>我们比较了</a:t>
            </a:r>
            <a:r>
              <a:rPr lang="en-US" altLang="zh-CN" sz="1800" dirty="0" smtClean="0">
                <a:ea typeface="微软雅黑" pitchFamily="34" charset="-122"/>
                <a:cs typeface="Calibri" pitchFamily="34" charset="0"/>
              </a:rPr>
              <a:t>……, </a:t>
            </a:r>
            <a:r>
              <a:rPr lang="zh-CN" altLang="en-US" sz="1800" dirty="0" smtClean="0">
                <a:ea typeface="微软雅黑" pitchFamily="34" charset="-122"/>
                <a:cs typeface="Calibri" pitchFamily="34" charset="0"/>
              </a:rPr>
              <a:t>观察到弹力</a:t>
            </a:r>
            <a:r>
              <a:rPr lang="en-US" altLang="zh-CN" sz="1800" dirty="0" smtClean="0">
                <a:ea typeface="微软雅黑" pitchFamily="34" charset="-122"/>
                <a:cs typeface="Calibri" pitchFamily="34" charset="0"/>
              </a:rPr>
              <a:t>…….</a:t>
            </a:r>
          </a:p>
          <a:p>
            <a:pPr fontAlgn="auto">
              <a:spcAft>
                <a:spcPts val="0"/>
              </a:spcAft>
              <a:buFont typeface="Wingdings" pitchFamily="2" charset="2"/>
              <a:buChar char="Ø"/>
              <a:defRPr/>
            </a:pPr>
            <a:r>
              <a:rPr lang="en-US" altLang="zh-CN" sz="1800" dirty="0" smtClean="0">
                <a:ea typeface="微软雅黑" pitchFamily="34" charset="-122"/>
                <a:cs typeface="Calibri" pitchFamily="34" charset="0"/>
              </a:rPr>
              <a:t>We tested the flexibility force using ……. </a:t>
            </a:r>
          </a:p>
          <a:p>
            <a:pPr fontAlgn="auto">
              <a:spcAft>
                <a:spcPts val="0"/>
              </a:spcAft>
              <a:buFont typeface="Arial" pitchFamily="34" charset="0"/>
              <a:buNone/>
              <a:defRPr/>
            </a:pPr>
            <a:r>
              <a:rPr lang="zh-CN" altLang="en-US" sz="1800" dirty="0" smtClean="0">
                <a:latin typeface="微软雅黑" pitchFamily="34" charset="-122"/>
                <a:ea typeface="微软雅黑" pitchFamily="34" charset="-122"/>
              </a:rPr>
              <a:t>我们使用</a:t>
            </a:r>
            <a:r>
              <a:rPr lang="en-US" altLang="zh-CN" sz="1800" dirty="0" smtClean="0">
                <a:latin typeface="微软雅黑" pitchFamily="34" charset="-122"/>
                <a:ea typeface="微软雅黑" pitchFamily="34" charset="-122"/>
              </a:rPr>
              <a:t>……</a:t>
            </a:r>
            <a:r>
              <a:rPr lang="zh-CN" altLang="en-US" sz="1800" dirty="0" smtClean="0">
                <a:latin typeface="微软雅黑" pitchFamily="34" charset="-122"/>
                <a:ea typeface="微软雅黑" pitchFamily="34" charset="-122"/>
              </a:rPr>
              <a:t>来测试弹力</a:t>
            </a:r>
            <a:r>
              <a:rPr lang="en-US" altLang="zh-CN" sz="1800" dirty="0" smtClean="0">
                <a:latin typeface="微软雅黑" pitchFamily="34" charset="-122"/>
                <a:ea typeface="微软雅黑" pitchFamily="34" charset="-122"/>
              </a:rPr>
              <a:t>	</a:t>
            </a:r>
          </a:p>
        </p:txBody>
      </p:sp>
    </p:spTree>
    <p:extLst>
      <p:ext uri="{BB962C8B-B14F-4D97-AF65-F5344CB8AC3E}">
        <p14:creationId xmlns:p14="http://schemas.microsoft.com/office/powerpoint/2010/main" xmlns="" val="28439849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381000" y="114304"/>
            <a:ext cx="8229600" cy="1064419"/>
          </a:xfrm>
        </p:spPr>
        <p:txBody>
          <a:bodyPr/>
          <a:lstStyle/>
          <a:p>
            <a:r>
              <a:rPr lang="en-US" altLang="zh-CN" sz="2800" smtClean="0">
                <a:latin typeface="微软雅黑"/>
                <a:ea typeface="微软雅黑"/>
                <a:cs typeface="微软雅黑"/>
              </a:rPr>
              <a:t>Reporting using Accountable Talk</a:t>
            </a:r>
            <a:br>
              <a:rPr lang="en-US" altLang="zh-CN" sz="2800" smtClean="0">
                <a:latin typeface="微软雅黑"/>
                <a:ea typeface="微软雅黑"/>
                <a:cs typeface="微软雅黑"/>
              </a:rPr>
            </a:br>
            <a:r>
              <a:rPr lang="zh-CN" altLang="en-US" sz="2800" smtClean="0">
                <a:latin typeface="微软雅黑"/>
                <a:ea typeface="微软雅黑"/>
                <a:cs typeface="微软雅黑"/>
              </a:rPr>
              <a:t>发言时使用话语责任句式</a:t>
            </a:r>
            <a:endParaRPr lang="en-US" altLang="zh-CN" sz="2800" smtClean="0">
              <a:latin typeface="微软雅黑"/>
              <a:ea typeface="微软雅黑"/>
              <a:cs typeface="微软雅黑"/>
            </a:endParaRPr>
          </a:p>
        </p:txBody>
      </p:sp>
      <p:sp>
        <p:nvSpPr>
          <p:cNvPr id="45058" name="Rectangle 3"/>
          <p:cNvSpPr txBox="1">
            <a:spLocks noChangeArrowheads="1"/>
          </p:cNvSpPr>
          <p:nvPr/>
        </p:nvSpPr>
        <p:spPr bwMode="auto">
          <a:xfrm>
            <a:off x="457200" y="1232302"/>
            <a:ext cx="8229600" cy="3682603"/>
          </a:xfrm>
          <a:prstGeom prst="rect">
            <a:avLst/>
          </a:prstGeom>
          <a:noFill/>
          <a:ln w="9525">
            <a:noFill/>
            <a:miter lim="800000"/>
            <a:headEnd/>
            <a:tailEnd/>
          </a:ln>
        </p:spPr>
        <p:txBody>
          <a:bodyPr/>
          <a:lstStyle/>
          <a:p>
            <a:r>
              <a:rPr lang="en-US" altLang="zh-CN">
                <a:latin typeface="Calibri" pitchFamily="34" charset="0"/>
                <a:ea typeface="微软雅黑"/>
                <a:cs typeface="Calibri" pitchFamily="34" charset="0"/>
              </a:rPr>
              <a:t> As each group shares: listen attentively, use accountable talk stems when possible</a:t>
            </a:r>
          </a:p>
          <a:p>
            <a:r>
              <a:rPr lang="zh-CN" altLang="en-US">
                <a:latin typeface="Calibri" pitchFamily="34" charset="0"/>
                <a:ea typeface="微软雅黑"/>
                <a:cs typeface="Calibri" pitchFamily="34" charset="0"/>
              </a:rPr>
              <a:t>每组分享时仔细听，尽可能地使用话语责任</a:t>
            </a:r>
            <a:endParaRPr lang="en-US" altLang="zh-CN">
              <a:latin typeface="Calibri" pitchFamily="34" charset="0"/>
              <a:ea typeface="微软雅黑"/>
              <a:cs typeface="Calibri" pitchFamily="34" charset="0"/>
            </a:endParaRPr>
          </a:p>
          <a:p>
            <a:endParaRPr lang="en-US" altLang="zh-CN">
              <a:latin typeface="Calibri" pitchFamily="34" charset="0"/>
              <a:ea typeface="微软雅黑"/>
              <a:cs typeface="Calibri" pitchFamily="34" charset="0"/>
            </a:endParaRPr>
          </a:p>
          <a:p>
            <a:pPr>
              <a:buFont typeface="Wingdings" pitchFamily="2" charset="2"/>
              <a:buChar char="Ø"/>
            </a:pPr>
            <a:r>
              <a:rPr lang="en-US" altLang="zh-CN">
                <a:latin typeface="Calibri" pitchFamily="34" charset="0"/>
                <a:ea typeface="微软雅黑"/>
                <a:cs typeface="Calibri" pitchFamily="34" charset="0"/>
              </a:rPr>
              <a:t>Our group used ____, and we tested …. </a:t>
            </a:r>
          </a:p>
          <a:p>
            <a:r>
              <a:rPr lang="zh-CN" altLang="en-US">
                <a:latin typeface="Calibri" pitchFamily="34" charset="0"/>
                <a:ea typeface="微软雅黑"/>
                <a:cs typeface="Calibri" pitchFamily="34" charset="0"/>
              </a:rPr>
              <a:t>我们组使用了</a:t>
            </a:r>
            <a:r>
              <a:rPr lang="en-US" altLang="zh-CN">
                <a:latin typeface="Calibri" pitchFamily="34" charset="0"/>
                <a:ea typeface="微软雅黑"/>
                <a:cs typeface="Calibri" pitchFamily="34" charset="0"/>
              </a:rPr>
              <a:t>……,</a:t>
            </a:r>
            <a:r>
              <a:rPr lang="zh-CN" altLang="en-US">
                <a:latin typeface="Calibri" pitchFamily="34" charset="0"/>
                <a:ea typeface="微软雅黑"/>
                <a:cs typeface="Calibri" pitchFamily="34" charset="0"/>
              </a:rPr>
              <a:t>测试了</a:t>
            </a:r>
            <a:r>
              <a:rPr lang="en-US" altLang="zh-CN">
                <a:latin typeface="Calibri" pitchFamily="34" charset="0"/>
                <a:ea typeface="微软雅黑"/>
                <a:cs typeface="Calibri" pitchFamily="34" charset="0"/>
              </a:rPr>
              <a:t>…..</a:t>
            </a:r>
          </a:p>
          <a:p>
            <a:pPr>
              <a:buFont typeface="Wingdings" pitchFamily="2" charset="2"/>
              <a:buChar char="Ø"/>
            </a:pPr>
            <a:r>
              <a:rPr lang="en-US" altLang="zh-CN">
                <a:latin typeface="Calibri" pitchFamily="34" charset="0"/>
                <a:ea typeface="微软雅黑"/>
                <a:cs typeface="Calibri" pitchFamily="34" charset="0"/>
              </a:rPr>
              <a:t>In our group’s investigation we compared ….</a:t>
            </a:r>
          </a:p>
          <a:p>
            <a:r>
              <a:rPr lang="zh-CN" altLang="en-US">
                <a:latin typeface="Calibri" pitchFamily="34" charset="0"/>
                <a:ea typeface="微软雅黑"/>
                <a:cs typeface="Calibri" pitchFamily="34" charset="0"/>
              </a:rPr>
              <a:t>在我们组的调查中，我们对比了</a:t>
            </a:r>
            <a:r>
              <a:rPr lang="en-US" altLang="zh-CN">
                <a:latin typeface="Calibri" pitchFamily="34" charset="0"/>
                <a:ea typeface="微软雅黑"/>
                <a:cs typeface="Calibri" pitchFamily="34" charset="0"/>
              </a:rPr>
              <a:t>……</a:t>
            </a:r>
          </a:p>
          <a:p>
            <a:pPr>
              <a:buFont typeface="Wingdings" pitchFamily="2" charset="2"/>
              <a:buChar char="Ø"/>
            </a:pPr>
            <a:r>
              <a:rPr lang="en-US" altLang="zh-CN">
                <a:latin typeface="Calibri" pitchFamily="34" charset="0"/>
                <a:ea typeface="微软雅黑"/>
                <a:cs typeface="Calibri" pitchFamily="34" charset="0"/>
              </a:rPr>
              <a:t>To test the flexibility force our group used ….</a:t>
            </a:r>
          </a:p>
          <a:p>
            <a:r>
              <a:rPr lang="zh-CN" altLang="en-US">
                <a:latin typeface="Calibri" pitchFamily="34" charset="0"/>
                <a:ea typeface="微软雅黑"/>
                <a:cs typeface="Calibri" pitchFamily="34" charset="0"/>
              </a:rPr>
              <a:t>为了测验弹力，我们组使用了</a:t>
            </a:r>
            <a:r>
              <a:rPr lang="en-US" altLang="zh-CN">
                <a:latin typeface="Calibri" pitchFamily="34" charset="0"/>
                <a:ea typeface="微软雅黑"/>
                <a:cs typeface="Calibri" pitchFamily="34" charset="0"/>
              </a:rPr>
              <a:t>…..</a:t>
            </a:r>
          </a:p>
          <a:p>
            <a:pPr>
              <a:buFont typeface="Wingdings" pitchFamily="2" charset="2"/>
              <a:buChar char="Ø"/>
            </a:pPr>
            <a:r>
              <a:rPr lang="en-US" altLang="zh-CN">
                <a:latin typeface="Calibri" pitchFamily="34" charset="0"/>
                <a:ea typeface="微软雅黑"/>
                <a:cs typeface="Calibri" pitchFamily="34" charset="0"/>
              </a:rPr>
              <a:t>The data we collected shows …… </a:t>
            </a:r>
          </a:p>
          <a:p>
            <a:r>
              <a:rPr lang="zh-CN" altLang="en-US">
                <a:latin typeface="Calibri" pitchFamily="34" charset="0"/>
                <a:ea typeface="微软雅黑"/>
                <a:cs typeface="Calibri" pitchFamily="34" charset="0"/>
              </a:rPr>
              <a:t>我们收集的数据表明</a:t>
            </a:r>
            <a:r>
              <a:rPr lang="en-US" altLang="zh-CN">
                <a:latin typeface="Calibri" pitchFamily="34" charset="0"/>
                <a:ea typeface="微软雅黑"/>
                <a:cs typeface="Calibri" pitchFamily="34" charset="0"/>
              </a:rPr>
              <a:t>……</a:t>
            </a:r>
          </a:p>
          <a:p>
            <a:pPr>
              <a:buFont typeface="Wingdings" pitchFamily="2" charset="2"/>
              <a:buChar char="Ø"/>
            </a:pPr>
            <a:r>
              <a:rPr lang="en-US" altLang="zh-CN">
                <a:latin typeface="Calibri" pitchFamily="34" charset="0"/>
                <a:ea typeface="微软雅黑"/>
                <a:cs typeface="Calibri" pitchFamily="34" charset="0"/>
              </a:rPr>
              <a:t>In our observations the flexibility force …. </a:t>
            </a:r>
          </a:p>
          <a:p>
            <a:r>
              <a:rPr lang="zh-CN" altLang="en-US">
                <a:latin typeface="Calibri" pitchFamily="34" charset="0"/>
                <a:ea typeface="微软雅黑"/>
                <a:cs typeface="Calibri" pitchFamily="34" charset="0"/>
              </a:rPr>
              <a:t>就我们的观察到的弹力</a:t>
            </a:r>
            <a:r>
              <a:rPr lang="en-US" altLang="zh-CN">
                <a:latin typeface="Calibri" pitchFamily="34" charset="0"/>
                <a:ea typeface="微软雅黑"/>
                <a:cs typeface="Calibri" pitchFamily="34" charset="0"/>
              </a:rPr>
              <a:t>……</a:t>
            </a:r>
          </a:p>
          <a:p>
            <a:pPr>
              <a:buFont typeface="Wingdings" pitchFamily="2" charset="2"/>
              <a:buChar char="Ø"/>
            </a:pPr>
            <a:r>
              <a:rPr lang="en-US" altLang="zh-CN">
                <a:latin typeface="Calibri" pitchFamily="34" charset="0"/>
                <a:ea typeface="微软雅黑"/>
                <a:cs typeface="Calibri" pitchFamily="34" charset="0"/>
              </a:rPr>
              <a:t>Our group’s conclusions are …. </a:t>
            </a:r>
          </a:p>
          <a:p>
            <a:r>
              <a:rPr lang="zh-CN" altLang="en-US">
                <a:latin typeface="Calibri" pitchFamily="34" charset="0"/>
                <a:ea typeface="微软雅黑"/>
                <a:cs typeface="Calibri" pitchFamily="34" charset="0"/>
              </a:rPr>
              <a:t>我们组的结论为</a:t>
            </a:r>
            <a:r>
              <a:rPr lang="en-US" altLang="zh-CN">
                <a:latin typeface="Calibri" pitchFamily="34" charset="0"/>
                <a:ea typeface="微软雅黑"/>
                <a:cs typeface="Calibri" pitchFamily="34" charset="0"/>
              </a:rPr>
              <a:t>……</a:t>
            </a:r>
          </a:p>
          <a:p>
            <a:pPr>
              <a:buFont typeface="Wingdings" pitchFamily="2" charset="2"/>
              <a:buChar char="Ø"/>
            </a:pPr>
            <a:r>
              <a:rPr lang="en-US" altLang="zh-CN">
                <a:latin typeface="Calibri" pitchFamily="34" charset="0"/>
                <a:ea typeface="微软雅黑"/>
                <a:cs typeface="Calibri" pitchFamily="34" charset="0"/>
              </a:rPr>
              <a:t>Analyzing the data we conclude …. </a:t>
            </a:r>
          </a:p>
          <a:p>
            <a:r>
              <a:rPr lang="zh-CN" altLang="en-US">
                <a:latin typeface="Calibri" pitchFamily="34" charset="0"/>
                <a:ea typeface="微软雅黑"/>
                <a:cs typeface="Calibri" pitchFamily="34" charset="0"/>
              </a:rPr>
              <a:t>分析数据后，我们总结出</a:t>
            </a:r>
            <a:r>
              <a:rPr lang="en-US" altLang="zh-CN">
                <a:latin typeface="Calibri" pitchFamily="34" charset="0"/>
                <a:ea typeface="微软雅黑"/>
                <a:cs typeface="Calibri" pitchFamily="34" charset="0"/>
              </a:rPr>
              <a:t>….</a:t>
            </a:r>
          </a:p>
        </p:txBody>
      </p:sp>
    </p:spTree>
    <p:extLst>
      <p:ext uri="{BB962C8B-B14F-4D97-AF65-F5344CB8AC3E}">
        <p14:creationId xmlns:p14="http://schemas.microsoft.com/office/powerpoint/2010/main" xmlns="" val="41551745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标题 1"/>
          <p:cNvSpPr>
            <a:spLocks noGrp="1"/>
          </p:cNvSpPr>
          <p:nvPr>
            <p:ph type="title"/>
          </p:nvPr>
        </p:nvSpPr>
        <p:spPr/>
        <p:txBody>
          <a:bodyPr/>
          <a:lstStyle/>
          <a:p>
            <a:r>
              <a:rPr lang="zh-CN" altLang="en-US" smtClean="0">
                <a:latin typeface="微软雅黑"/>
                <a:ea typeface="微软雅黑"/>
                <a:cs typeface="微软雅黑"/>
              </a:rPr>
              <a:t>哈佛大学的录取标准</a:t>
            </a:r>
          </a:p>
        </p:txBody>
      </p:sp>
      <p:sp>
        <p:nvSpPr>
          <p:cNvPr id="3" name="内容占位符 2"/>
          <p:cNvSpPr>
            <a:spLocks noGrp="1"/>
          </p:cNvSpPr>
          <p:nvPr>
            <p:ph idx="1"/>
          </p:nvPr>
        </p:nvSpPr>
        <p:spPr/>
        <p:txBody>
          <a:bodyPr rtlCol="0">
            <a:normAutofit fontScale="55000" lnSpcReduction="20000"/>
          </a:bodyPr>
          <a:lstStyle/>
          <a:p>
            <a:pPr marL="0" indent="533400" fontAlgn="auto">
              <a:lnSpc>
                <a:spcPct val="170000"/>
              </a:lnSpc>
              <a:spcAft>
                <a:spcPts val="0"/>
              </a:spcAft>
              <a:buFont typeface="Arial" pitchFamily="34" charset="0"/>
              <a:buNone/>
              <a:defRPr/>
            </a:pPr>
            <a:r>
              <a:rPr lang="en-US" altLang="zh-CN" dirty="0" smtClean="0">
                <a:latin typeface="微软雅黑" pitchFamily="34" charset="-122"/>
                <a:ea typeface="微软雅黑" pitchFamily="34" charset="-122"/>
              </a:rPr>
              <a:t>SAT</a:t>
            </a:r>
            <a:r>
              <a:rPr lang="zh-CN" altLang="en-US" dirty="0" smtClean="0">
                <a:latin typeface="微软雅黑" pitchFamily="34" charset="-122"/>
                <a:ea typeface="微软雅黑" pitchFamily="34" charset="-122"/>
              </a:rPr>
              <a:t>考试各科达到</a:t>
            </a:r>
            <a:r>
              <a:rPr lang="en-US" altLang="zh-CN" dirty="0" smtClean="0">
                <a:latin typeface="微软雅黑" pitchFamily="34" charset="-122"/>
                <a:ea typeface="微软雅黑" pitchFamily="34" charset="-122"/>
              </a:rPr>
              <a:t>750</a:t>
            </a:r>
            <a:r>
              <a:rPr lang="zh-CN" altLang="en-US" dirty="0" smtClean="0">
                <a:latin typeface="微软雅黑" pitchFamily="34" charset="-122"/>
                <a:ea typeface="微软雅黑" pitchFamily="34" charset="-122"/>
              </a:rPr>
              <a:t>分以上的学生可以申请哈佛大学，但哈佛重视多样性，学生必须是不同类型的优秀学生，而优秀学生的定义是未来或者现在就已经可以让哈佛更加光辉灿烂。下面只是其中的一部分：</a:t>
            </a:r>
          </a:p>
          <a:p>
            <a:pPr fontAlgn="auto">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文体方面是否有特长及其表演成就，或在某一方面达到了国家级或者世界级的水平（例如奥运花样滑冰冠军）</a:t>
            </a:r>
          </a:p>
          <a:p>
            <a:pPr fontAlgn="auto">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表现出超常的科研能力，创新方面是否有发明创造、专利（例如已经在一流杂志发表科学论文）</a:t>
            </a:r>
          </a:p>
        </p:txBody>
      </p:sp>
    </p:spTree>
    <p:extLst>
      <p:ext uri="{BB962C8B-B14F-4D97-AF65-F5344CB8AC3E}">
        <p14:creationId xmlns:p14="http://schemas.microsoft.com/office/powerpoint/2010/main" xmlns="" val="17288471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标题 1"/>
          <p:cNvSpPr>
            <a:spLocks noGrp="1"/>
          </p:cNvSpPr>
          <p:nvPr>
            <p:ph type="title"/>
          </p:nvPr>
        </p:nvSpPr>
        <p:spPr/>
        <p:txBody>
          <a:bodyPr/>
          <a:lstStyle/>
          <a:p>
            <a:r>
              <a:rPr lang="zh-CN" altLang="en-US" smtClean="0">
                <a:latin typeface="微软雅黑"/>
                <a:ea typeface="微软雅黑"/>
                <a:cs typeface="微软雅黑"/>
              </a:rPr>
              <a:t>哈佛大学的录取标准</a:t>
            </a:r>
          </a:p>
        </p:txBody>
      </p:sp>
      <p:sp>
        <p:nvSpPr>
          <p:cNvPr id="3" name="内容占位符 2"/>
          <p:cNvSpPr>
            <a:spLocks noGrp="1"/>
          </p:cNvSpPr>
          <p:nvPr>
            <p:ph idx="1"/>
          </p:nvPr>
        </p:nvSpPr>
        <p:spPr/>
        <p:txBody>
          <a:bodyPr rtlCol="0">
            <a:normAutofit fontScale="55000" lnSpcReduction="20000"/>
          </a:bodyPr>
          <a:lstStyle/>
          <a:p>
            <a:pPr fontAlgn="auto">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表现出超常的领导能力，是否参加各种公益活动（重要的组织的领导人）</a:t>
            </a:r>
          </a:p>
          <a:p>
            <a:pPr fontAlgn="auto">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有非常重要的家庭背景或社会关系</a:t>
            </a:r>
          </a:p>
          <a:p>
            <a:pPr fontAlgn="auto">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学习成绩非常优秀（平时</a:t>
            </a:r>
            <a:r>
              <a:rPr lang="en-US" altLang="zh-CN" dirty="0" smtClean="0">
                <a:latin typeface="微软雅黑" pitchFamily="34" charset="-122"/>
                <a:ea typeface="微软雅黑" pitchFamily="34" charset="-122"/>
              </a:rPr>
              <a:t>GPA</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SAT</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AP</a:t>
            </a:r>
            <a:r>
              <a:rPr lang="zh-CN" altLang="en-US" dirty="0" smtClean="0">
                <a:latin typeface="微软雅黑" pitchFamily="34" charset="-122"/>
                <a:ea typeface="微软雅黑" pitchFamily="34" charset="-122"/>
              </a:rPr>
              <a:t>考试）</a:t>
            </a:r>
          </a:p>
          <a:p>
            <a:pPr fontAlgn="auto">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表现出优秀的口头表达能力和社交能力以及良好的心态（面谈）</a:t>
            </a:r>
          </a:p>
          <a:p>
            <a:pPr fontAlgn="auto">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表现出超常的文学水平并发表了文学作品</a:t>
            </a:r>
          </a:p>
          <a:p>
            <a:pPr fontAlgn="auto">
              <a:lnSpc>
                <a:spcPct val="170000"/>
              </a:lnSpc>
              <a:spcAft>
                <a:spcPts val="0"/>
              </a:spcAft>
              <a:buFont typeface="Arial" pitchFamily="34" charset="0"/>
              <a:buChar char="•"/>
              <a:defRPr/>
            </a:pPr>
            <a:r>
              <a:rPr lang="zh-CN" altLang="en-US" dirty="0" smtClean="0">
                <a:latin typeface="微软雅黑" pitchFamily="34" charset="-122"/>
                <a:ea typeface="微软雅黑" pitchFamily="34" charset="-122"/>
              </a:rPr>
              <a:t>社会实践方面是否组织过各种校内活动并取得成果</a:t>
            </a:r>
            <a:endParaRPr lang="zh-CN" altLang="en-US" dirty="0">
              <a:latin typeface="微软雅黑" pitchFamily="34" charset="-122"/>
              <a:ea typeface="微软雅黑" pitchFamily="34" charset="-122"/>
            </a:endParaRPr>
          </a:p>
        </p:txBody>
      </p:sp>
    </p:spTree>
    <p:extLst>
      <p:ext uri="{BB962C8B-B14F-4D97-AF65-F5344CB8AC3E}">
        <p14:creationId xmlns:p14="http://schemas.microsoft.com/office/powerpoint/2010/main" xmlns="" val="37936681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Autofit/>
          </a:bodyPr>
          <a:lstStyle/>
          <a:p>
            <a:pPr fontAlgn="auto">
              <a:spcAft>
                <a:spcPts val="0"/>
              </a:spcAft>
              <a:defRPr/>
            </a:pPr>
            <a:r>
              <a:rPr lang="zh-CN" altLang="en-US" sz="2800" dirty="0" smtClean="0">
                <a:latin typeface="微软雅黑" pitchFamily="34" charset="-122"/>
                <a:ea typeface="微软雅黑" pitchFamily="34" charset="-122"/>
              </a:rPr>
              <a:t>数据：</a:t>
            </a:r>
            <a:r>
              <a:rPr lang="en-US" altLang="zh-CN" sz="2800" dirty="0" smtClean="0">
                <a:latin typeface="微软雅黑" pitchFamily="34" charset="-122"/>
                <a:ea typeface="微软雅黑" pitchFamily="34" charset="-122"/>
              </a:rPr>
              <a:t>2014</a:t>
            </a:r>
            <a:r>
              <a:rPr lang="zh-CN" altLang="en-US" sz="2800" dirty="0" smtClean="0">
                <a:latin typeface="微软雅黑" pitchFamily="34" charset="-122"/>
                <a:ea typeface="微软雅黑" pitchFamily="34" charset="-122"/>
              </a:rPr>
              <a:t>年</a:t>
            </a:r>
            <a:r>
              <a:rPr lang="en-US" altLang="zh-CN" sz="2800" dirty="0" smtClean="0">
                <a:latin typeface="微软雅黑" pitchFamily="34" charset="-122"/>
                <a:ea typeface="微软雅黑" pitchFamily="34" charset="-122"/>
              </a:rPr>
              <a:t>147</a:t>
            </a:r>
            <a:r>
              <a:rPr lang="zh-CN" altLang="en-US" sz="2800" dirty="0" smtClean="0">
                <a:latin typeface="微软雅黑" pitchFamily="34" charset="-122"/>
                <a:ea typeface="微软雅黑" pitchFamily="34" charset="-122"/>
              </a:rPr>
              <a:t>位</a:t>
            </a:r>
            <a:r>
              <a:rPr lang="en-US" altLang="zh-CN" sz="2800" dirty="0" smtClean="0">
                <a:latin typeface="微软雅黑" pitchFamily="34" charset="-122"/>
                <a:ea typeface="微软雅黑" pitchFamily="34" charset="-122"/>
              </a:rPr>
              <a:t>70</a:t>
            </a:r>
            <a:r>
              <a:rPr lang="zh-CN" altLang="en-US" sz="2800" dirty="0" smtClean="0">
                <a:latin typeface="微软雅黑" pitchFamily="34" charset="-122"/>
                <a:ea typeface="微软雅黑" pitchFamily="34" charset="-122"/>
              </a:rPr>
              <a:t>后美国青年政治精英分析</a:t>
            </a:r>
            <a:endParaRPr lang="zh-CN" altLang="en-US" sz="2800" dirty="0">
              <a:latin typeface="微软雅黑" pitchFamily="34" charset="-122"/>
              <a:ea typeface="微软雅黑" pitchFamily="34" charset="-122"/>
            </a:endParaRPr>
          </a:p>
        </p:txBody>
      </p:sp>
      <p:graphicFrame>
        <p:nvGraphicFramePr>
          <p:cNvPr id="4" name="内容占位符 3"/>
          <p:cNvGraphicFramePr>
            <a:graphicFrameLocks noGrp="1"/>
          </p:cNvGraphicFramePr>
          <p:nvPr>
            <p:ph idx="1"/>
          </p:nvPr>
        </p:nvGraphicFramePr>
        <p:xfrm>
          <a:off x="457200" y="1200150"/>
          <a:ext cx="8229600" cy="3461160"/>
        </p:xfrm>
        <a:graphic>
          <a:graphicData uri="http://schemas.openxmlformats.org/drawingml/2006/table">
            <a:tbl>
              <a:tblPr firstRow="1" bandRow="1">
                <a:tableStyleId>{5C22544A-7EE6-4342-B048-85BDC9FD1C3A}</a:tableStyleId>
              </a:tblPr>
              <a:tblGrid>
                <a:gridCol w="4114800"/>
                <a:gridCol w="4114800"/>
              </a:tblGrid>
              <a:tr h="576860">
                <a:tc>
                  <a:txBody>
                    <a:bodyPr/>
                    <a:lstStyle/>
                    <a:p>
                      <a:pPr algn="ctr"/>
                      <a:r>
                        <a:rPr lang="zh-CN" altLang="en-US" sz="1800" dirty="0" smtClean="0">
                          <a:latin typeface="微软雅黑" pitchFamily="34" charset="-122"/>
                          <a:ea typeface="微软雅黑" pitchFamily="34" charset="-122"/>
                        </a:rPr>
                        <a:t>族裔</a:t>
                      </a:r>
                      <a:endParaRPr lang="zh-CN" altLang="en-US" sz="1800" dirty="0">
                        <a:latin typeface="微软雅黑" pitchFamily="34" charset="-122"/>
                        <a:ea typeface="微软雅黑" pitchFamily="34" charset="-122"/>
                      </a:endParaRPr>
                    </a:p>
                  </a:txBody>
                  <a:tcPr marT="34290" marB="34290" anchor="ctr"/>
                </a:tc>
                <a:tc>
                  <a:txBody>
                    <a:bodyPr/>
                    <a:lstStyle/>
                    <a:p>
                      <a:pPr algn="ctr"/>
                      <a:r>
                        <a:rPr lang="zh-CN" altLang="en-US" sz="1800" dirty="0" smtClean="0">
                          <a:latin typeface="微软雅黑" pitchFamily="34" charset="-122"/>
                          <a:ea typeface="微软雅黑" pitchFamily="34" charset="-122"/>
                        </a:rPr>
                        <a:t>比例</a:t>
                      </a:r>
                      <a:endParaRPr lang="zh-CN" altLang="en-US" sz="1800" dirty="0">
                        <a:latin typeface="微软雅黑" pitchFamily="34" charset="-122"/>
                        <a:ea typeface="微软雅黑" pitchFamily="34" charset="-122"/>
                      </a:endParaRPr>
                    </a:p>
                  </a:txBody>
                  <a:tcPr marT="34290" marB="34290" anchor="ctr"/>
                </a:tc>
              </a:tr>
              <a:tr h="576860">
                <a:tc>
                  <a:txBody>
                    <a:bodyPr/>
                    <a:lstStyle/>
                    <a:p>
                      <a:pPr algn="ctr"/>
                      <a:r>
                        <a:rPr lang="zh-CN" altLang="en-US" sz="1800" b="0" i="0" kern="1200" dirty="0" smtClean="0">
                          <a:solidFill>
                            <a:schemeClr val="dk1"/>
                          </a:solidFill>
                          <a:latin typeface="微软雅黑" pitchFamily="34" charset="-122"/>
                          <a:ea typeface="微软雅黑" pitchFamily="34" charset="-122"/>
                          <a:cs typeface="+mn-cs"/>
                        </a:rPr>
                        <a:t>美国白人</a:t>
                      </a:r>
                      <a:endParaRPr lang="zh-CN" altLang="en-US" sz="1800" dirty="0">
                        <a:latin typeface="微软雅黑" pitchFamily="34" charset="-122"/>
                        <a:ea typeface="微软雅黑" pitchFamily="34" charset="-122"/>
                      </a:endParaRPr>
                    </a:p>
                  </a:txBody>
                  <a:tcPr marT="34290" marB="34290" anchor="ctr"/>
                </a:tc>
                <a:tc>
                  <a:txBody>
                    <a:bodyPr/>
                    <a:lstStyle/>
                    <a:p>
                      <a:pPr algn="ctr"/>
                      <a:r>
                        <a:rPr lang="en-US" altLang="zh-CN" sz="1800" dirty="0" smtClean="0">
                          <a:latin typeface="微软雅黑" pitchFamily="34" charset="-122"/>
                          <a:ea typeface="微软雅黑" pitchFamily="34" charset="-122"/>
                        </a:rPr>
                        <a:t>72.8%</a:t>
                      </a:r>
                      <a:endParaRPr lang="zh-CN" altLang="en-US" sz="1800" dirty="0">
                        <a:latin typeface="微软雅黑" pitchFamily="34" charset="-122"/>
                        <a:ea typeface="微软雅黑" pitchFamily="34" charset="-122"/>
                      </a:endParaRPr>
                    </a:p>
                  </a:txBody>
                  <a:tcPr marT="34290" marB="34290" anchor="ctr"/>
                </a:tc>
              </a:tr>
              <a:tr h="576860">
                <a:tc>
                  <a:txBody>
                    <a:bodyPr/>
                    <a:lstStyle/>
                    <a:p>
                      <a:pPr algn="ctr"/>
                      <a:r>
                        <a:rPr lang="zh-CN" altLang="en-US" sz="1800" dirty="0" smtClean="0">
                          <a:latin typeface="微软雅黑" pitchFamily="34" charset="-122"/>
                          <a:ea typeface="微软雅黑" pitchFamily="34" charset="-122"/>
                        </a:rPr>
                        <a:t>非洲裔</a:t>
                      </a:r>
                      <a:endParaRPr lang="zh-CN" altLang="en-US" sz="1800" dirty="0">
                        <a:latin typeface="微软雅黑" pitchFamily="34" charset="-122"/>
                        <a:ea typeface="微软雅黑" pitchFamily="34" charset="-122"/>
                      </a:endParaRPr>
                    </a:p>
                  </a:txBody>
                  <a:tcPr marT="34290" marB="34290" anchor="ctr"/>
                </a:tc>
                <a:tc>
                  <a:txBody>
                    <a:bodyPr/>
                    <a:lstStyle/>
                    <a:p>
                      <a:pPr algn="ctr"/>
                      <a:r>
                        <a:rPr lang="en-US" altLang="zh-CN" sz="1800" dirty="0" smtClean="0">
                          <a:latin typeface="微软雅黑" pitchFamily="34" charset="-122"/>
                          <a:ea typeface="微软雅黑" pitchFamily="34" charset="-122"/>
                        </a:rPr>
                        <a:t>8.2%</a:t>
                      </a:r>
                      <a:endParaRPr lang="zh-CN" altLang="en-US" sz="1800" dirty="0">
                        <a:latin typeface="微软雅黑" pitchFamily="34" charset="-122"/>
                        <a:ea typeface="微软雅黑" pitchFamily="34" charset="-122"/>
                      </a:endParaRPr>
                    </a:p>
                  </a:txBody>
                  <a:tcPr marT="34290" marB="34290" anchor="ctr"/>
                </a:tc>
              </a:tr>
              <a:tr h="576860">
                <a:tc>
                  <a:txBody>
                    <a:bodyPr/>
                    <a:lstStyle/>
                    <a:p>
                      <a:pPr algn="ctr"/>
                      <a:r>
                        <a:rPr lang="zh-CN" altLang="en-US" sz="1800" b="0" i="0" kern="1200" dirty="0" smtClean="0">
                          <a:solidFill>
                            <a:schemeClr val="dk1"/>
                          </a:solidFill>
                          <a:latin typeface="微软雅黑" pitchFamily="34" charset="-122"/>
                          <a:ea typeface="微软雅黑" pitchFamily="34" charset="-122"/>
                          <a:cs typeface="+mn-cs"/>
                        </a:rPr>
                        <a:t>拉美裔</a:t>
                      </a:r>
                      <a:endParaRPr lang="zh-CN" altLang="en-US" sz="1800" dirty="0">
                        <a:latin typeface="微软雅黑" pitchFamily="34" charset="-122"/>
                        <a:ea typeface="微软雅黑" pitchFamily="34" charset="-122"/>
                      </a:endParaRPr>
                    </a:p>
                  </a:txBody>
                  <a:tcPr marT="34290" marB="34290" anchor="ctr"/>
                </a:tc>
                <a:tc>
                  <a:txBody>
                    <a:bodyPr/>
                    <a:lstStyle/>
                    <a:p>
                      <a:pPr algn="ctr"/>
                      <a:r>
                        <a:rPr lang="en-US" altLang="zh-CN" sz="1800" dirty="0" smtClean="0">
                          <a:latin typeface="微软雅黑" pitchFamily="34" charset="-122"/>
                          <a:ea typeface="微软雅黑" pitchFamily="34" charset="-122"/>
                        </a:rPr>
                        <a:t>5.4%</a:t>
                      </a:r>
                      <a:endParaRPr lang="zh-CN" altLang="en-US" sz="1800" dirty="0">
                        <a:latin typeface="微软雅黑" pitchFamily="34" charset="-122"/>
                        <a:ea typeface="微软雅黑" pitchFamily="34" charset="-122"/>
                      </a:endParaRPr>
                    </a:p>
                  </a:txBody>
                  <a:tcPr marT="34290" marB="34290" anchor="ctr"/>
                </a:tc>
              </a:tr>
              <a:tr h="576860">
                <a:tc>
                  <a:txBody>
                    <a:bodyPr/>
                    <a:lstStyle/>
                    <a:p>
                      <a:pPr algn="ctr"/>
                      <a:r>
                        <a:rPr lang="zh-CN" altLang="en-US" sz="1800" b="0" i="0" kern="1200" dirty="0" smtClean="0">
                          <a:solidFill>
                            <a:schemeClr val="dk1"/>
                          </a:solidFill>
                          <a:latin typeface="微软雅黑" pitchFamily="34" charset="-122"/>
                          <a:ea typeface="微软雅黑" pitchFamily="34" charset="-122"/>
                          <a:cs typeface="+mn-cs"/>
                        </a:rPr>
                        <a:t>犹太裔</a:t>
                      </a:r>
                      <a:endParaRPr lang="zh-CN" altLang="en-US" sz="1800" dirty="0">
                        <a:latin typeface="微软雅黑" pitchFamily="34" charset="-122"/>
                        <a:ea typeface="微软雅黑" pitchFamily="34" charset="-122"/>
                      </a:endParaRPr>
                    </a:p>
                  </a:txBody>
                  <a:tcPr marT="34290" marB="34290" anchor="ctr"/>
                </a:tc>
                <a:tc>
                  <a:txBody>
                    <a:bodyPr/>
                    <a:lstStyle/>
                    <a:p>
                      <a:pPr algn="ctr"/>
                      <a:r>
                        <a:rPr lang="en-US" altLang="zh-CN" sz="1800" dirty="0" smtClean="0">
                          <a:latin typeface="微软雅黑" pitchFamily="34" charset="-122"/>
                          <a:ea typeface="微软雅黑" pitchFamily="34" charset="-122"/>
                        </a:rPr>
                        <a:t>4.8%</a:t>
                      </a:r>
                      <a:endParaRPr lang="zh-CN" altLang="en-US" sz="1800" dirty="0">
                        <a:latin typeface="微软雅黑" pitchFamily="34" charset="-122"/>
                        <a:ea typeface="微软雅黑" pitchFamily="34" charset="-122"/>
                      </a:endParaRPr>
                    </a:p>
                  </a:txBody>
                  <a:tcPr marT="34290" marB="34290" anchor="ctr"/>
                </a:tc>
              </a:tr>
              <a:tr h="576860">
                <a:tc>
                  <a:txBody>
                    <a:bodyPr/>
                    <a:lstStyle/>
                    <a:p>
                      <a:pPr algn="ctr"/>
                      <a:r>
                        <a:rPr lang="zh-CN" altLang="en-US" sz="1800" b="0" i="0" kern="1200" dirty="0" smtClean="0">
                          <a:solidFill>
                            <a:schemeClr val="dk1"/>
                          </a:solidFill>
                          <a:latin typeface="微软雅黑" pitchFamily="34" charset="-122"/>
                          <a:ea typeface="微软雅黑" pitchFamily="34" charset="-122"/>
                          <a:cs typeface="+mn-cs"/>
                        </a:rPr>
                        <a:t>亚裔</a:t>
                      </a:r>
                      <a:endParaRPr lang="zh-CN" altLang="en-US" sz="1800" dirty="0">
                        <a:latin typeface="微软雅黑" pitchFamily="34" charset="-122"/>
                        <a:ea typeface="微软雅黑" pitchFamily="34" charset="-122"/>
                      </a:endParaRPr>
                    </a:p>
                  </a:txBody>
                  <a:tcPr marT="34290" marB="34290" anchor="ctr"/>
                </a:tc>
                <a:tc>
                  <a:txBody>
                    <a:bodyPr/>
                    <a:lstStyle/>
                    <a:p>
                      <a:pPr algn="ctr"/>
                      <a:r>
                        <a:rPr lang="en-US" altLang="zh-CN" sz="1800" dirty="0" smtClean="0">
                          <a:latin typeface="微软雅黑" pitchFamily="34" charset="-122"/>
                          <a:ea typeface="微软雅黑" pitchFamily="34" charset="-122"/>
                        </a:rPr>
                        <a:t>1.4%</a:t>
                      </a:r>
                      <a:endParaRPr lang="zh-CN" altLang="en-US" sz="1800" dirty="0">
                        <a:latin typeface="微软雅黑" pitchFamily="34" charset="-122"/>
                        <a:ea typeface="微软雅黑" pitchFamily="34" charset="-122"/>
                      </a:endParaRPr>
                    </a:p>
                  </a:txBody>
                  <a:tcPr marT="34290" marB="34290" anchor="ct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rmAutofit/>
          </a:bodyPr>
          <a:lstStyle/>
          <a:p>
            <a:pPr algn="l" fontAlgn="auto">
              <a:spcAft>
                <a:spcPts val="0"/>
              </a:spcAft>
              <a:defRPr/>
            </a:pPr>
            <a:r>
              <a:rPr lang="zh-CN" altLang="en-US" sz="2800" dirty="0" smtClean="0">
                <a:latin typeface="微软雅黑" pitchFamily="34" charset="-122"/>
                <a:ea typeface="微软雅黑" pitchFamily="34" charset="-122"/>
              </a:rPr>
              <a:t>数据：</a:t>
            </a:r>
            <a:r>
              <a:rPr lang="en-US" altLang="zh-CN" sz="2800" dirty="0">
                <a:latin typeface="微软雅黑" pitchFamily="34" charset="-122"/>
                <a:ea typeface="微软雅黑" pitchFamily="34" charset="-122"/>
              </a:rPr>
              <a:t>2014</a:t>
            </a:r>
            <a:r>
              <a:rPr lang="zh-CN" altLang="en-US" sz="2800" dirty="0">
                <a:latin typeface="微软雅黑" pitchFamily="34" charset="-122"/>
                <a:ea typeface="微软雅黑" pitchFamily="34" charset="-122"/>
              </a:rPr>
              <a:t>年</a:t>
            </a:r>
            <a:r>
              <a:rPr lang="en-US" altLang="zh-CN" sz="2800" dirty="0">
                <a:latin typeface="微软雅黑" pitchFamily="34" charset="-122"/>
                <a:ea typeface="微软雅黑" pitchFamily="34" charset="-122"/>
              </a:rPr>
              <a:t>147</a:t>
            </a:r>
            <a:r>
              <a:rPr lang="zh-CN" altLang="en-US" sz="2800" dirty="0">
                <a:latin typeface="微软雅黑" pitchFamily="34" charset="-122"/>
                <a:ea typeface="微软雅黑" pitchFamily="34" charset="-122"/>
              </a:rPr>
              <a:t>位</a:t>
            </a:r>
            <a:r>
              <a:rPr lang="en-US" altLang="zh-CN" sz="2800" dirty="0">
                <a:latin typeface="微软雅黑" pitchFamily="34" charset="-122"/>
                <a:ea typeface="微软雅黑" pitchFamily="34" charset="-122"/>
              </a:rPr>
              <a:t>70</a:t>
            </a:r>
            <a:r>
              <a:rPr lang="zh-CN" altLang="en-US" sz="2800" dirty="0">
                <a:latin typeface="微软雅黑" pitchFamily="34" charset="-122"/>
                <a:ea typeface="微软雅黑" pitchFamily="34" charset="-122"/>
              </a:rPr>
              <a:t>后美国青年政治精英分析</a:t>
            </a:r>
          </a:p>
        </p:txBody>
      </p:sp>
      <p:graphicFrame>
        <p:nvGraphicFramePr>
          <p:cNvPr id="4" name="内容占位符 3"/>
          <p:cNvGraphicFramePr>
            <a:graphicFrameLocks noGrp="1"/>
          </p:cNvGraphicFramePr>
          <p:nvPr>
            <p:ph idx="1"/>
          </p:nvPr>
        </p:nvGraphicFramePr>
        <p:xfrm>
          <a:off x="457200" y="1200152"/>
          <a:ext cx="8229600" cy="3514743"/>
        </p:xfrm>
        <a:graphic>
          <a:graphicData uri="http://schemas.openxmlformats.org/drawingml/2006/table">
            <a:tbl>
              <a:tblPr firstRow="1" bandRow="1">
                <a:tableStyleId>{5C22544A-7EE6-4342-B048-85BDC9FD1C3A}</a:tableStyleId>
              </a:tblPr>
              <a:tblGrid>
                <a:gridCol w="4114800"/>
                <a:gridCol w="4114800"/>
              </a:tblGrid>
              <a:tr h="588427">
                <a:tc>
                  <a:txBody>
                    <a:bodyPr/>
                    <a:lstStyle/>
                    <a:p>
                      <a:pPr algn="ctr"/>
                      <a:r>
                        <a:rPr lang="zh-CN" altLang="en-US" sz="1800" dirty="0" smtClean="0">
                          <a:latin typeface="微软雅黑" pitchFamily="34" charset="-122"/>
                          <a:ea typeface="微软雅黑" pitchFamily="34" charset="-122"/>
                        </a:rPr>
                        <a:t>毕业学校</a:t>
                      </a:r>
                      <a:endParaRPr lang="zh-CN" altLang="en-US" sz="1800" dirty="0">
                        <a:latin typeface="微软雅黑" pitchFamily="34" charset="-122"/>
                        <a:ea typeface="微软雅黑" pitchFamily="34" charset="-122"/>
                      </a:endParaRPr>
                    </a:p>
                  </a:txBody>
                  <a:tcPr marT="34290" marB="34290" anchor="ctr"/>
                </a:tc>
                <a:tc>
                  <a:txBody>
                    <a:bodyPr/>
                    <a:lstStyle/>
                    <a:p>
                      <a:pPr algn="ctr"/>
                      <a:r>
                        <a:rPr lang="zh-CN" altLang="en-US" sz="1800" dirty="0" smtClean="0">
                          <a:latin typeface="微软雅黑" pitchFamily="34" charset="-122"/>
                          <a:ea typeface="微软雅黑" pitchFamily="34" charset="-122"/>
                        </a:rPr>
                        <a:t>比例</a:t>
                      </a:r>
                      <a:endParaRPr lang="zh-CN" altLang="en-US" sz="1800" dirty="0">
                        <a:latin typeface="微软雅黑" pitchFamily="34" charset="-122"/>
                        <a:ea typeface="微软雅黑" pitchFamily="34" charset="-122"/>
                      </a:endParaRPr>
                    </a:p>
                  </a:txBody>
                  <a:tcPr marT="34290" marB="34290" anchor="ctr"/>
                </a:tc>
              </a:tr>
              <a:tr h="1161035">
                <a:tc>
                  <a:txBody>
                    <a:bodyPr/>
                    <a:lstStyle/>
                    <a:p>
                      <a:pPr algn="ctr"/>
                      <a:r>
                        <a:rPr lang="en-US" altLang="zh-CN" sz="1800" dirty="0" smtClean="0">
                          <a:latin typeface="微软雅黑" pitchFamily="34" charset="-122"/>
                          <a:ea typeface="微软雅黑" pitchFamily="34" charset="-122"/>
                        </a:rPr>
                        <a:t>TOP 5</a:t>
                      </a:r>
                    </a:p>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微软雅黑" pitchFamily="34" charset="-122"/>
                          <a:ea typeface="微软雅黑" pitchFamily="34" charset="-122"/>
                        </a:rPr>
                        <a:t>哈佛、普林斯顿、耶鲁</a:t>
                      </a:r>
                      <a:endParaRPr lang="en-US" altLang="zh-CN" sz="1800" dirty="0" smtClean="0">
                        <a:latin typeface="微软雅黑" pitchFamily="34" charset="-122"/>
                        <a:ea typeface="微软雅黑" pitchFamily="34" charset="-122"/>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微软雅黑" pitchFamily="34" charset="-122"/>
                          <a:ea typeface="微软雅黑" pitchFamily="34" charset="-122"/>
                        </a:rPr>
                        <a:t>麻省理工和斯坦福</a:t>
                      </a:r>
                      <a:endParaRPr lang="zh-CN" altLang="en-US" sz="1800" dirty="0">
                        <a:latin typeface="微软雅黑" pitchFamily="34" charset="-122"/>
                        <a:ea typeface="微软雅黑" pitchFamily="34" charset="-122"/>
                      </a:endParaRPr>
                    </a:p>
                  </a:txBody>
                  <a:tcPr marT="34290" marB="34290" anchor="ctr"/>
                </a:tc>
                <a:tc>
                  <a:txBody>
                    <a:bodyPr/>
                    <a:lstStyle/>
                    <a:p>
                      <a:pPr algn="ctr"/>
                      <a:r>
                        <a:rPr lang="en-US" altLang="zh-CN" sz="1800" dirty="0" smtClean="0">
                          <a:latin typeface="微软雅黑" pitchFamily="34" charset="-122"/>
                          <a:ea typeface="微软雅黑" pitchFamily="34" charset="-122"/>
                        </a:rPr>
                        <a:t>8.2%</a:t>
                      </a:r>
                      <a:r>
                        <a:rPr lang="zh-CN" altLang="en-US" sz="1800" dirty="0" smtClean="0">
                          <a:latin typeface="微软雅黑" pitchFamily="34" charset="-122"/>
                          <a:ea typeface="微软雅黑" pitchFamily="34" charset="-122"/>
                        </a:rPr>
                        <a:t>（</a:t>
                      </a:r>
                      <a:r>
                        <a:rPr lang="en-US" altLang="zh-CN" sz="1800" dirty="0" smtClean="0">
                          <a:latin typeface="微软雅黑" pitchFamily="34" charset="-122"/>
                          <a:ea typeface="微软雅黑" pitchFamily="34" charset="-122"/>
                        </a:rPr>
                        <a:t>12</a:t>
                      </a:r>
                      <a:r>
                        <a:rPr lang="zh-CN" altLang="en-US" sz="1800" dirty="0" smtClean="0">
                          <a:latin typeface="微软雅黑" pitchFamily="34" charset="-122"/>
                          <a:ea typeface="微软雅黑" pitchFamily="34" charset="-122"/>
                        </a:rPr>
                        <a:t>人）</a:t>
                      </a:r>
                      <a:endParaRPr lang="zh-CN" altLang="en-US" sz="1800" dirty="0">
                        <a:latin typeface="微软雅黑" pitchFamily="34" charset="-122"/>
                        <a:ea typeface="微软雅黑" pitchFamily="34" charset="-122"/>
                      </a:endParaRPr>
                    </a:p>
                  </a:txBody>
                  <a:tcPr marT="34290" marB="34290" anchor="ctr"/>
                </a:tc>
              </a:tr>
              <a:tr h="588427">
                <a:tc>
                  <a:txBody>
                    <a:bodyPr/>
                    <a:lstStyle/>
                    <a:p>
                      <a:pPr algn="ctr"/>
                      <a:r>
                        <a:rPr lang="en-US" altLang="zh-CN" sz="1800" dirty="0" smtClean="0">
                          <a:latin typeface="微软雅黑" pitchFamily="34" charset="-122"/>
                          <a:ea typeface="微软雅黑" pitchFamily="34" charset="-122"/>
                        </a:rPr>
                        <a:t>TOP 10%</a:t>
                      </a:r>
                      <a:endParaRPr lang="zh-CN" altLang="en-US" sz="1800" dirty="0">
                        <a:latin typeface="微软雅黑" pitchFamily="34" charset="-122"/>
                        <a:ea typeface="微软雅黑" pitchFamily="34" charset="-122"/>
                      </a:endParaRPr>
                    </a:p>
                  </a:txBody>
                  <a:tcPr marT="34290" marB="34290" anchor="ctr"/>
                </a:tc>
                <a:tc>
                  <a:txBody>
                    <a:bodyPr/>
                    <a:lstStyle/>
                    <a:p>
                      <a:pPr algn="ctr"/>
                      <a:r>
                        <a:rPr lang="en-US" altLang="zh-CN" sz="1800" dirty="0" smtClean="0">
                          <a:latin typeface="微软雅黑" pitchFamily="34" charset="-122"/>
                          <a:ea typeface="微软雅黑" pitchFamily="34" charset="-122"/>
                        </a:rPr>
                        <a:t>25%</a:t>
                      </a:r>
                      <a:endParaRPr lang="zh-CN" altLang="en-US" sz="1800" dirty="0">
                        <a:latin typeface="微软雅黑" pitchFamily="34" charset="-122"/>
                        <a:ea typeface="微软雅黑" pitchFamily="34" charset="-122"/>
                      </a:endParaRPr>
                    </a:p>
                  </a:txBody>
                  <a:tcPr marT="34290" marB="34290" anchor="ctr"/>
                </a:tc>
              </a:tr>
              <a:tr h="588427">
                <a:tc>
                  <a:txBody>
                    <a:bodyPr/>
                    <a:lstStyle/>
                    <a:p>
                      <a:pPr algn="ctr"/>
                      <a:r>
                        <a:rPr lang="en-US" altLang="zh-CN" sz="1800" dirty="0" smtClean="0">
                          <a:latin typeface="微软雅黑" pitchFamily="34" charset="-122"/>
                          <a:ea typeface="微软雅黑" pitchFamily="34" charset="-122"/>
                        </a:rPr>
                        <a:t>TOP 20%</a:t>
                      </a:r>
                      <a:endParaRPr lang="zh-CN" altLang="en-US" sz="1800" dirty="0">
                        <a:latin typeface="微软雅黑" pitchFamily="34" charset="-122"/>
                        <a:ea typeface="微软雅黑" pitchFamily="34" charset="-122"/>
                      </a:endParaRPr>
                    </a:p>
                  </a:txBody>
                  <a:tcPr marT="34290" marB="34290" anchor="ctr"/>
                </a:tc>
                <a:tc>
                  <a:txBody>
                    <a:bodyPr/>
                    <a:lstStyle/>
                    <a:p>
                      <a:pPr algn="ctr"/>
                      <a:r>
                        <a:rPr lang="en-US" altLang="zh-CN" sz="1800" dirty="0" smtClean="0">
                          <a:latin typeface="微软雅黑" pitchFamily="34" charset="-122"/>
                          <a:ea typeface="微软雅黑" pitchFamily="34" charset="-122"/>
                        </a:rPr>
                        <a:t>33%</a:t>
                      </a:r>
                      <a:endParaRPr lang="zh-CN" altLang="en-US" sz="1800" dirty="0">
                        <a:latin typeface="微软雅黑" pitchFamily="34" charset="-122"/>
                        <a:ea typeface="微软雅黑" pitchFamily="34" charset="-122"/>
                      </a:endParaRPr>
                    </a:p>
                  </a:txBody>
                  <a:tcPr marT="34290" marB="34290" anchor="ctr"/>
                </a:tc>
              </a:tr>
              <a:tr h="588427">
                <a:tc>
                  <a:txBody>
                    <a:bodyPr/>
                    <a:lstStyle/>
                    <a:p>
                      <a:pPr algn="ctr"/>
                      <a:r>
                        <a:rPr lang="en-US" altLang="zh-CN" sz="1800" dirty="0" smtClean="0">
                          <a:latin typeface="微软雅黑" pitchFamily="34" charset="-122"/>
                          <a:ea typeface="微软雅黑" pitchFamily="34" charset="-122"/>
                        </a:rPr>
                        <a:t>TOP </a:t>
                      </a:r>
                      <a:r>
                        <a:rPr lang="en-US" altLang="zh-CN" sz="1800" b="0" i="0" kern="1200" dirty="0" smtClean="0">
                          <a:solidFill>
                            <a:schemeClr val="dk1"/>
                          </a:solidFill>
                          <a:latin typeface="微软雅黑" pitchFamily="34" charset="-122"/>
                          <a:ea typeface="微软雅黑" pitchFamily="34" charset="-122"/>
                          <a:cs typeface="+mn-cs"/>
                        </a:rPr>
                        <a:t>50%</a:t>
                      </a:r>
                      <a:endParaRPr lang="zh-CN" altLang="en-US" sz="1800" dirty="0">
                        <a:latin typeface="微软雅黑" pitchFamily="34" charset="-122"/>
                        <a:ea typeface="微软雅黑" pitchFamily="34" charset="-122"/>
                      </a:endParaRPr>
                    </a:p>
                  </a:txBody>
                  <a:tcPr marT="34290" marB="34290" anchor="ctr"/>
                </a:tc>
                <a:tc>
                  <a:txBody>
                    <a:bodyPr/>
                    <a:lstStyle/>
                    <a:p>
                      <a:pPr algn="ctr"/>
                      <a:r>
                        <a:rPr lang="en-US" altLang="zh-CN" sz="1800" dirty="0" smtClean="0">
                          <a:latin typeface="微软雅黑" pitchFamily="34" charset="-122"/>
                          <a:ea typeface="微软雅黑" pitchFamily="34" charset="-122"/>
                        </a:rPr>
                        <a:t>75%</a:t>
                      </a:r>
                      <a:endParaRPr lang="zh-CN" altLang="en-US" sz="1800" dirty="0">
                        <a:latin typeface="微软雅黑" pitchFamily="34" charset="-122"/>
                        <a:ea typeface="微软雅黑" pitchFamily="34" charset="-122"/>
                      </a:endParaRPr>
                    </a:p>
                  </a:txBody>
                  <a:tcPr marT="34290" marB="3429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rmAutofit/>
          </a:bodyPr>
          <a:lstStyle/>
          <a:p>
            <a:pPr algn="l" fontAlgn="auto">
              <a:spcAft>
                <a:spcPts val="0"/>
              </a:spcAft>
              <a:defRPr/>
            </a:pPr>
            <a:r>
              <a:rPr lang="zh-CN" altLang="en-US" sz="2800" dirty="0" smtClean="0">
                <a:latin typeface="微软雅黑" pitchFamily="34" charset="-122"/>
                <a:ea typeface="微软雅黑" pitchFamily="34" charset="-122"/>
              </a:rPr>
              <a:t>数据：</a:t>
            </a:r>
            <a:r>
              <a:rPr lang="en-US" altLang="zh-CN" sz="2800" dirty="0">
                <a:latin typeface="微软雅黑" pitchFamily="34" charset="-122"/>
                <a:ea typeface="微软雅黑" pitchFamily="34" charset="-122"/>
              </a:rPr>
              <a:t>2014</a:t>
            </a:r>
            <a:r>
              <a:rPr lang="zh-CN" altLang="en-US" sz="2800" dirty="0">
                <a:latin typeface="微软雅黑" pitchFamily="34" charset="-122"/>
                <a:ea typeface="微软雅黑" pitchFamily="34" charset="-122"/>
              </a:rPr>
              <a:t>年</a:t>
            </a:r>
            <a:r>
              <a:rPr lang="en-US" altLang="zh-CN" sz="2800" dirty="0">
                <a:latin typeface="微软雅黑" pitchFamily="34" charset="-122"/>
                <a:ea typeface="微软雅黑" pitchFamily="34" charset="-122"/>
              </a:rPr>
              <a:t>147</a:t>
            </a:r>
            <a:r>
              <a:rPr lang="zh-CN" altLang="en-US" sz="2800" dirty="0">
                <a:latin typeface="微软雅黑" pitchFamily="34" charset="-122"/>
                <a:ea typeface="微软雅黑" pitchFamily="34" charset="-122"/>
              </a:rPr>
              <a:t>位</a:t>
            </a:r>
            <a:r>
              <a:rPr lang="en-US" altLang="zh-CN" sz="2800" dirty="0">
                <a:latin typeface="微软雅黑" pitchFamily="34" charset="-122"/>
                <a:ea typeface="微软雅黑" pitchFamily="34" charset="-122"/>
              </a:rPr>
              <a:t>70</a:t>
            </a:r>
            <a:r>
              <a:rPr lang="zh-CN" altLang="en-US" sz="2800" dirty="0">
                <a:latin typeface="微软雅黑" pitchFamily="34" charset="-122"/>
                <a:ea typeface="微软雅黑" pitchFamily="34" charset="-122"/>
              </a:rPr>
              <a:t>后美国青年政治精英分析</a:t>
            </a:r>
          </a:p>
        </p:txBody>
      </p:sp>
      <p:graphicFrame>
        <p:nvGraphicFramePr>
          <p:cNvPr id="4" name="内容占位符 3"/>
          <p:cNvGraphicFramePr>
            <a:graphicFrameLocks noGrp="1"/>
          </p:cNvGraphicFramePr>
          <p:nvPr>
            <p:ph idx="1"/>
          </p:nvPr>
        </p:nvGraphicFramePr>
        <p:xfrm>
          <a:off x="457200" y="1200150"/>
          <a:ext cx="8229600" cy="1853808"/>
        </p:xfrm>
        <a:graphic>
          <a:graphicData uri="http://schemas.openxmlformats.org/drawingml/2006/table">
            <a:tbl>
              <a:tblPr firstRow="1" bandRow="1">
                <a:tableStyleId>{5C22544A-7EE6-4342-B048-85BDC9FD1C3A}</a:tableStyleId>
              </a:tblPr>
              <a:tblGrid>
                <a:gridCol w="4114800"/>
                <a:gridCol w="4114800"/>
              </a:tblGrid>
              <a:tr h="617936">
                <a:tc>
                  <a:txBody>
                    <a:bodyPr/>
                    <a:lstStyle/>
                    <a:p>
                      <a:pPr algn="ctr"/>
                      <a:r>
                        <a:rPr lang="zh-CN" altLang="en-US" sz="1800" dirty="0" smtClean="0">
                          <a:latin typeface="微软雅黑" pitchFamily="34" charset="-122"/>
                          <a:ea typeface="微软雅黑" pitchFamily="34" charset="-122"/>
                        </a:rPr>
                        <a:t>学位</a:t>
                      </a:r>
                      <a:endParaRPr lang="zh-CN" altLang="en-US" sz="1800" dirty="0">
                        <a:latin typeface="微软雅黑" pitchFamily="34" charset="-122"/>
                        <a:ea typeface="微软雅黑" pitchFamily="34" charset="-122"/>
                      </a:endParaRPr>
                    </a:p>
                  </a:txBody>
                  <a:tcPr marT="34290" marB="34290" anchor="ctr"/>
                </a:tc>
                <a:tc>
                  <a:txBody>
                    <a:bodyPr/>
                    <a:lstStyle/>
                    <a:p>
                      <a:pPr algn="ctr"/>
                      <a:r>
                        <a:rPr lang="zh-CN" altLang="en-US" sz="1800" dirty="0" smtClean="0">
                          <a:latin typeface="微软雅黑" pitchFamily="34" charset="-122"/>
                          <a:ea typeface="微软雅黑" pitchFamily="34" charset="-122"/>
                        </a:rPr>
                        <a:t>比例</a:t>
                      </a:r>
                      <a:endParaRPr lang="zh-CN" altLang="en-US" sz="1800" dirty="0">
                        <a:latin typeface="微软雅黑" pitchFamily="34" charset="-122"/>
                        <a:ea typeface="微软雅黑" pitchFamily="34" charset="-122"/>
                      </a:endParaRPr>
                    </a:p>
                  </a:txBody>
                  <a:tcPr marT="34290" marB="34290" anchor="ctr"/>
                </a:tc>
              </a:tr>
              <a:tr h="617936">
                <a:tc>
                  <a:txBody>
                    <a:bodyPr/>
                    <a:lstStyle/>
                    <a:p>
                      <a:pPr algn="ctr"/>
                      <a:r>
                        <a:rPr lang="zh-CN" altLang="en-US" sz="1800" b="0" i="0" kern="1200" dirty="0" smtClean="0">
                          <a:solidFill>
                            <a:schemeClr val="dk1"/>
                          </a:solidFill>
                          <a:latin typeface="微软雅黑" pitchFamily="34" charset="-122"/>
                          <a:ea typeface="微软雅黑" pitchFamily="34" charset="-122"/>
                          <a:cs typeface="+mn-cs"/>
                        </a:rPr>
                        <a:t>文学学士</a:t>
                      </a:r>
                      <a:endParaRPr lang="zh-CN" altLang="en-US" sz="1800" dirty="0">
                        <a:latin typeface="微软雅黑" pitchFamily="34" charset="-122"/>
                        <a:ea typeface="微软雅黑" pitchFamily="34" charset="-122"/>
                      </a:endParaRPr>
                    </a:p>
                  </a:txBody>
                  <a:tcPr marT="34290" marB="34290" anchor="ctr"/>
                </a:tc>
                <a:tc>
                  <a:txBody>
                    <a:bodyPr/>
                    <a:lstStyle/>
                    <a:p>
                      <a:pPr algn="ctr"/>
                      <a:r>
                        <a:rPr lang="en-US" altLang="zh-CN" sz="1800" dirty="0" smtClean="0">
                          <a:latin typeface="微软雅黑" pitchFamily="34" charset="-122"/>
                          <a:ea typeface="微软雅黑" pitchFamily="34" charset="-122"/>
                        </a:rPr>
                        <a:t>90.4%</a:t>
                      </a:r>
                    </a:p>
                  </a:txBody>
                  <a:tcPr marT="34290" marB="34290" anchor="ctr"/>
                </a:tc>
              </a:tr>
              <a:tr h="617936">
                <a:tc>
                  <a:txBody>
                    <a:bodyPr/>
                    <a:lstStyle/>
                    <a:p>
                      <a:pPr algn="ctr"/>
                      <a:r>
                        <a:rPr lang="zh-CN" altLang="en-US" sz="1800" dirty="0" smtClean="0">
                          <a:latin typeface="微软雅黑" pitchFamily="34" charset="-122"/>
                          <a:ea typeface="微软雅黑" pitchFamily="34" charset="-122"/>
                        </a:rPr>
                        <a:t>硕士学历</a:t>
                      </a:r>
                      <a:endParaRPr lang="zh-CN" altLang="en-US" sz="1800" dirty="0">
                        <a:latin typeface="微软雅黑" pitchFamily="34" charset="-122"/>
                        <a:ea typeface="微软雅黑" pitchFamily="34" charset="-122"/>
                      </a:endParaRPr>
                    </a:p>
                  </a:txBody>
                  <a:tcPr marT="34290" marB="34290" anchor="ctr"/>
                </a:tc>
                <a:tc>
                  <a:txBody>
                    <a:bodyPr/>
                    <a:lstStyle/>
                    <a:p>
                      <a:pPr algn="ctr"/>
                      <a:r>
                        <a:rPr lang="en-US" altLang="zh-CN" sz="1800" dirty="0" smtClean="0">
                          <a:latin typeface="微软雅黑" pitchFamily="34" charset="-122"/>
                          <a:ea typeface="微软雅黑" pitchFamily="34" charset="-122"/>
                        </a:rPr>
                        <a:t>55%</a:t>
                      </a:r>
                    </a:p>
                  </a:txBody>
                  <a:tcPr marT="34290" marB="34290" anchor="ct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t>深层思考：我们需要什么样的母语能力？</a:t>
            </a:r>
            <a:endParaRPr lang="zh-CN" altLang="en-US" sz="3200" dirty="0"/>
          </a:p>
        </p:txBody>
      </p:sp>
      <p:sp>
        <p:nvSpPr>
          <p:cNvPr id="3" name="内容占位符 2"/>
          <p:cNvSpPr>
            <a:spLocks noGrp="1"/>
          </p:cNvSpPr>
          <p:nvPr>
            <p:ph idx="1"/>
          </p:nvPr>
        </p:nvSpPr>
        <p:spPr/>
        <p:txBody>
          <a:bodyPr/>
          <a:lstStyle/>
          <a:p>
            <a:r>
              <a:rPr lang="zh-CN" altLang="en-US" sz="2400" dirty="0" smtClean="0"/>
              <a:t>阅读</a:t>
            </a:r>
            <a:endParaRPr lang="en-US" altLang="zh-CN" sz="2400" dirty="0" smtClean="0"/>
          </a:p>
          <a:p>
            <a:r>
              <a:rPr lang="zh-CN" altLang="en-US" sz="2400" dirty="0" smtClean="0"/>
              <a:t>写作</a:t>
            </a:r>
            <a:endParaRPr lang="en-US" altLang="zh-CN" sz="2400" dirty="0" smtClean="0"/>
          </a:p>
          <a:p>
            <a:r>
              <a:rPr lang="zh-CN" altLang="en-US" sz="2400" dirty="0" smtClean="0"/>
              <a:t>沟通</a:t>
            </a:r>
            <a:endParaRPr lang="en-US" altLang="zh-CN" sz="2400" dirty="0" smtClean="0"/>
          </a:p>
          <a:p>
            <a:r>
              <a:rPr lang="zh-CN" altLang="en-US" sz="2400" dirty="0" smtClean="0"/>
              <a:t>公共说理课</a:t>
            </a:r>
            <a:endParaRPr lang="en-US" altLang="zh-CN" sz="2400" dirty="0" smtClean="0"/>
          </a:p>
          <a:p>
            <a:r>
              <a:rPr lang="zh-CN" altLang="en-US" sz="2400" dirty="0" smtClean="0"/>
              <a:t>答辩</a:t>
            </a:r>
            <a:r>
              <a:rPr lang="en-US" altLang="zh-CN" sz="2400" dirty="0" smtClean="0"/>
              <a:t>/</a:t>
            </a:r>
            <a:r>
              <a:rPr lang="zh-CN" altLang="en-US" sz="2400" dirty="0" smtClean="0"/>
              <a:t>辩论</a:t>
            </a:r>
            <a:endParaRPr lang="en-US" altLang="zh-CN" sz="2400" dirty="0" smtClean="0"/>
          </a:p>
          <a:p>
            <a:r>
              <a:rPr lang="zh-CN" altLang="en-US" sz="2400" dirty="0" smtClean="0"/>
              <a:t>戏剧表演（课本剧）</a:t>
            </a:r>
            <a:endParaRPr lang="en-US" altLang="zh-CN" sz="2400" dirty="0" smtClean="0"/>
          </a:p>
          <a:p>
            <a:r>
              <a:rPr lang="zh-CN" altLang="en-US" sz="2400" dirty="0" smtClean="0"/>
              <a:t>创建自我表达与演讲俱乐部</a:t>
            </a:r>
            <a:endParaRPr lang="en-US" altLang="zh-CN" sz="2400" dirty="0" smtClean="0"/>
          </a:p>
          <a:p>
            <a:r>
              <a:rPr lang="zh-CN" altLang="en-US" sz="2400" dirty="0" smtClean="0"/>
              <a:t>幽默</a:t>
            </a:r>
            <a:endParaRPr lang="en-US" altLang="zh-CN" sz="2400" dirty="0" smtClean="0"/>
          </a:p>
          <a:p>
            <a:endParaRPr lang="en-US" altLang="zh-CN" sz="2400" dirty="0" smtClean="0"/>
          </a:p>
          <a:p>
            <a:endParaRPr lang="en-US" altLang="zh-CN" sz="2400" dirty="0" smtClean="0"/>
          </a:p>
          <a:p>
            <a:endParaRPr lang="en-US" altLang="zh-CN" dirty="0" smtClean="0"/>
          </a:p>
          <a:p>
            <a:endParaRPr lang="en-US" altLang="zh-CN" dirty="0" smtClean="0"/>
          </a:p>
          <a:p>
            <a:pPr>
              <a:buNone/>
            </a:pPr>
            <a:endParaRPr lang="en-US" altLang="zh-CN" dirty="0" smtClean="0"/>
          </a:p>
          <a:p>
            <a:endParaRPr lang="en-US" altLang="zh-CN" dirty="0" smtClean="0"/>
          </a:p>
          <a:p>
            <a:endParaRPr lang="zh-CN" altLang="en-US" dirty="0"/>
          </a:p>
        </p:txBody>
      </p:sp>
      <p:cxnSp>
        <p:nvCxnSpPr>
          <p:cNvPr id="4" name="Straight Connector 5"/>
          <p:cNvCxnSpPr/>
          <p:nvPr/>
        </p:nvCxnSpPr>
        <p:spPr>
          <a:xfrm>
            <a:off x="357158" y="1142991"/>
            <a:ext cx="8429684"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2"/>
          <p:cNvPicPr>
            <a:picLocks noChangeAspect="1" noChangeArrowheads="1"/>
          </p:cNvPicPr>
          <p:nvPr/>
        </p:nvPicPr>
        <p:blipFill>
          <a:blip r:embed="rId2"/>
          <a:srcRect/>
          <a:stretch>
            <a:fillRect/>
          </a:stretch>
        </p:blipFill>
        <p:spPr bwMode="auto">
          <a:xfrm>
            <a:off x="5292080" y="1275606"/>
            <a:ext cx="3104513" cy="365951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sz="3200" b="1" dirty="0" smtClean="0">
                <a:latin typeface="+mn-ea"/>
                <a:ea typeface="+mn-ea"/>
              </a:rPr>
              <a:t/>
            </a:r>
            <a:br>
              <a:rPr lang="en-US" sz="3200" b="1" dirty="0" smtClean="0">
                <a:latin typeface="+mn-ea"/>
                <a:ea typeface="+mn-ea"/>
              </a:rPr>
            </a:br>
            <a:r>
              <a:rPr lang="en-US" sz="3200" b="1" dirty="0" smtClean="0">
                <a:latin typeface="+mn-ea"/>
                <a:ea typeface="+mn-ea"/>
              </a:rPr>
              <a:t>2014</a:t>
            </a:r>
            <a:r>
              <a:rPr lang="zh-CN" altLang="en-US" sz="3200" b="1" dirty="0" smtClean="0">
                <a:latin typeface="+mn-ea"/>
                <a:ea typeface="+mn-ea"/>
              </a:rPr>
              <a:t>年外企（中国籍）毕业生就业统计</a:t>
            </a:r>
            <a:r>
              <a:rPr lang="zh-CN" altLang="en-US" dirty="0" smtClean="0"/>
              <a:t/>
            </a:r>
            <a:br>
              <a:rPr lang="zh-CN" altLang="en-US" dirty="0" smtClean="0"/>
            </a:br>
            <a:endParaRPr lang="zh-CN" altLang="en-US" dirty="0"/>
          </a:p>
        </p:txBody>
      </p:sp>
      <p:graphicFrame>
        <p:nvGraphicFramePr>
          <p:cNvPr id="5" name="内容占位符 4"/>
          <p:cNvGraphicFramePr>
            <a:graphicFrameLocks noGrp="1"/>
          </p:cNvGraphicFramePr>
          <p:nvPr>
            <p:ph idx="1"/>
          </p:nvPr>
        </p:nvGraphicFramePr>
        <p:xfrm>
          <a:off x="285720" y="1214428"/>
          <a:ext cx="8572560" cy="2677160"/>
        </p:xfrm>
        <a:graphic>
          <a:graphicData uri="http://schemas.openxmlformats.org/drawingml/2006/table">
            <a:tbl>
              <a:tblPr firstRow="1" bandRow="1">
                <a:tableStyleId>{5C22544A-7EE6-4342-B048-85BDC9FD1C3A}</a:tableStyleId>
              </a:tblPr>
              <a:tblGrid>
                <a:gridCol w="3929090"/>
                <a:gridCol w="4643470"/>
              </a:tblGrid>
              <a:tr h="822960">
                <a:tc>
                  <a:txBody>
                    <a:bodyPr/>
                    <a:lstStyle/>
                    <a:p>
                      <a:pPr algn="ctr"/>
                      <a:r>
                        <a:rPr lang="zh-CN" altLang="en-US" sz="2400" b="1" dirty="0" smtClean="0"/>
                        <a:t>大学</a:t>
                      </a:r>
                      <a:endParaRPr lang="zh-CN" altLang="en-US" sz="2400" b="1" dirty="0"/>
                    </a:p>
                  </a:txBody>
                  <a:tcPr/>
                </a:tc>
                <a:tc>
                  <a:txBody>
                    <a:bodyPr/>
                    <a:lstStyle/>
                    <a:p>
                      <a:pPr algn="ctr"/>
                      <a:r>
                        <a:rPr lang="zh-CN" altLang="en-US" sz="2400" dirty="0" smtClean="0"/>
                        <a:t>外企就业人数占总就业人数比例</a:t>
                      </a:r>
                      <a:endParaRPr lang="zh-CN" altLang="en-US" sz="2400" dirty="0"/>
                    </a:p>
                  </a:txBody>
                  <a:tcPr/>
                </a:tc>
              </a:tr>
              <a:tr h="370840">
                <a:tc>
                  <a:txBody>
                    <a:bodyPr/>
                    <a:lstStyle/>
                    <a:p>
                      <a:pPr algn="ctr"/>
                      <a:r>
                        <a:rPr lang="zh-CN" altLang="en-US" sz="1800" dirty="0" smtClean="0"/>
                        <a:t>清华大学</a:t>
                      </a:r>
                      <a:endParaRPr lang="zh-CN" altLang="en-US" sz="1800" dirty="0"/>
                    </a:p>
                  </a:txBody>
                  <a:tcPr/>
                </a:tc>
                <a:tc>
                  <a:txBody>
                    <a:bodyPr/>
                    <a:lstStyle/>
                    <a:p>
                      <a:pPr algn="ctr"/>
                      <a:r>
                        <a:rPr lang="en-US" altLang="zh-CN" sz="1800" dirty="0" smtClean="0"/>
                        <a:t>10.1%</a:t>
                      </a:r>
                      <a:endParaRPr lang="zh-CN" altLang="en-US" sz="1800" dirty="0"/>
                    </a:p>
                  </a:txBody>
                  <a:tcPr/>
                </a:tc>
              </a:tr>
              <a:tr h="370840">
                <a:tc>
                  <a:txBody>
                    <a:bodyPr/>
                    <a:lstStyle/>
                    <a:p>
                      <a:pPr algn="ctr"/>
                      <a:r>
                        <a:rPr lang="zh-CN" altLang="en-US" sz="1800" dirty="0" smtClean="0"/>
                        <a:t>北京大学</a:t>
                      </a:r>
                      <a:endParaRPr lang="zh-CN" altLang="en-US" sz="1800" dirty="0"/>
                    </a:p>
                  </a:txBody>
                  <a:tcPr/>
                </a:tc>
                <a:tc>
                  <a:txBody>
                    <a:bodyPr/>
                    <a:lstStyle/>
                    <a:p>
                      <a:pPr algn="ctr"/>
                      <a:r>
                        <a:rPr lang="en-US" altLang="zh-CN" sz="1800" dirty="0" smtClean="0"/>
                        <a:t>16.5%</a:t>
                      </a:r>
                      <a:endParaRPr lang="zh-CN" altLang="en-US" sz="1800" dirty="0"/>
                    </a:p>
                  </a:txBody>
                  <a:tcPr/>
                </a:tc>
              </a:tr>
              <a:tr h="370840">
                <a:tc>
                  <a:txBody>
                    <a:bodyPr/>
                    <a:lstStyle/>
                    <a:p>
                      <a:pPr algn="ctr"/>
                      <a:r>
                        <a:rPr lang="zh-CN" altLang="en-US" sz="1800" dirty="0" smtClean="0"/>
                        <a:t>复旦大学</a:t>
                      </a:r>
                      <a:endParaRPr lang="zh-CN" altLang="en-US" sz="1800" dirty="0"/>
                    </a:p>
                  </a:txBody>
                  <a:tcPr/>
                </a:tc>
                <a:tc>
                  <a:txBody>
                    <a:bodyPr/>
                    <a:lstStyle/>
                    <a:p>
                      <a:pPr algn="ctr"/>
                      <a:r>
                        <a:rPr lang="en-US" altLang="zh-CN" sz="1800" dirty="0" smtClean="0"/>
                        <a:t>18.1%</a:t>
                      </a:r>
                      <a:endParaRPr lang="zh-CN" altLang="en-US" sz="1800" dirty="0"/>
                    </a:p>
                  </a:txBody>
                  <a:tcPr/>
                </a:tc>
              </a:tr>
              <a:tr h="370840">
                <a:tc>
                  <a:txBody>
                    <a:bodyPr/>
                    <a:lstStyle/>
                    <a:p>
                      <a:pPr algn="ctr"/>
                      <a:r>
                        <a:rPr lang="zh-CN" altLang="en-US" sz="1800" dirty="0" smtClean="0"/>
                        <a:t>浙江大学</a:t>
                      </a:r>
                      <a:endParaRPr lang="zh-CN" alt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t>10.1%</a:t>
                      </a:r>
                      <a:endParaRPr lang="zh-CN" altLang="en-US" sz="1800" dirty="0" smtClean="0"/>
                    </a:p>
                  </a:txBody>
                  <a:tcPr/>
                </a:tc>
              </a:tr>
              <a:tr h="370840">
                <a:tc>
                  <a:txBody>
                    <a:bodyPr/>
                    <a:lstStyle/>
                    <a:p>
                      <a:pPr algn="ctr"/>
                      <a:r>
                        <a:rPr lang="zh-CN" altLang="en-US" sz="1800" dirty="0" smtClean="0"/>
                        <a:t>宁波诺丁汉大学</a:t>
                      </a:r>
                      <a:endParaRPr lang="zh-CN" altLang="en-US" sz="1800" dirty="0"/>
                    </a:p>
                  </a:txBody>
                  <a:tcPr/>
                </a:tc>
                <a:tc>
                  <a:txBody>
                    <a:bodyPr/>
                    <a:lstStyle/>
                    <a:p>
                      <a:pPr algn="ctr"/>
                      <a:r>
                        <a:rPr lang="en-US" altLang="zh-CN" sz="1800" dirty="0" smtClean="0"/>
                        <a:t>32.4%</a:t>
                      </a:r>
                      <a:endParaRPr lang="zh-CN" altLang="en-US" sz="1800" dirty="0"/>
                    </a:p>
                  </a:txBody>
                  <a:tcPr/>
                </a:tc>
              </a:tr>
            </a:tbl>
          </a:graphicData>
        </a:graphic>
      </p:graphicFrame>
      <p:cxnSp>
        <p:nvCxnSpPr>
          <p:cNvPr id="4" name="Straight Connector 5"/>
          <p:cNvCxnSpPr/>
          <p:nvPr/>
        </p:nvCxnSpPr>
        <p:spPr>
          <a:xfrm>
            <a:off x="357158" y="1000116"/>
            <a:ext cx="8429684"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11618" name="Picture 2" descr="http://zhejiang.kaiwind.com/zblmsy/201410/27/W020141027345219233819.jpg"/>
          <p:cNvPicPr>
            <a:picLocks noChangeAspect="1" noChangeArrowheads="1"/>
          </p:cNvPicPr>
          <p:nvPr/>
        </p:nvPicPr>
        <p:blipFill>
          <a:blip r:embed="rId2" cstate="print"/>
          <a:srcRect/>
          <a:stretch>
            <a:fillRect/>
          </a:stretch>
        </p:blipFill>
        <p:spPr bwMode="auto">
          <a:xfrm>
            <a:off x="6215074" y="3929072"/>
            <a:ext cx="2571768" cy="1625358"/>
          </a:xfrm>
          <a:prstGeom prst="rect">
            <a:avLst/>
          </a:prstGeom>
          <a:noFill/>
        </p:spPr>
      </p:pic>
      <p:pic>
        <p:nvPicPr>
          <p:cNvPr id="111620" name="Picture 4" descr="http://pic.58pic.com/58pic/15/23/93/65B58PICpNu_1024.jpg"/>
          <p:cNvPicPr>
            <a:picLocks noChangeAspect="1" noChangeArrowheads="1"/>
          </p:cNvPicPr>
          <p:nvPr/>
        </p:nvPicPr>
        <p:blipFill>
          <a:blip r:embed="rId3" cstate="print"/>
          <a:srcRect/>
          <a:stretch>
            <a:fillRect/>
          </a:stretch>
        </p:blipFill>
        <p:spPr bwMode="auto">
          <a:xfrm>
            <a:off x="285720" y="3929074"/>
            <a:ext cx="4357718" cy="1571618"/>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内容占位符 3" descr="1 (1).jpg"/>
          <p:cNvPicPr>
            <a:picLocks noGrp="1" noChangeAspect="1"/>
          </p:cNvPicPr>
          <p:nvPr>
            <p:ph idx="1"/>
          </p:nvPr>
        </p:nvPicPr>
        <p:blipFill>
          <a:blip r:embed="rId2" cstate="print"/>
          <a:stretch>
            <a:fillRect/>
          </a:stretch>
        </p:blipFill>
        <p:spPr>
          <a:xfrm>
            <a:off x="-142908" y="0"/>
            <a:ext cx="9144000" cy="5143500"/>
          </a:xfrm>
        </p:spPr>
      </p:pic>
      <p:sp>
        <p:nvSpPr>
          <p:cNvPr id="6" name="矩形 5"/>
          <p:cNvSpPr/>
          <p:nvPr/>
        </p:nvSpPr>
        <p:spPr>
          <a:xfrm>
            <a:off x="328" y="1500180"/>
            <a:ext cx="4281309" cy="1862048"/>
          </a:xfrm>
          <a:prstGeom prst="rect">
            <a:avLst/>
          </a:prstGeom>
          <a:noFill/>
        </p:spPr>
        <p:txBody>
          <a:bodyPr wrap="none" lIns="91440" tIns="45720" rIns="91440" bIns="45720">
            <a:spAutoFit/>
          </a:bodyPr>
          <a:lstStyle/>
          <a:p>
            <a:pPr algn="ctr"/>
            <a:r>
              <a:rPr lang="en-US" altLang="zh-CN" sz="11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STEM</a:t>
            </a:r>
            <a:endParaRPr lang="zh-CN" altLang="en-US" sz="11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457200" y="142858"/>
          <a:ext cx="5257808" cy="4786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357950" y="714370"/>
            <a:ext cx="2357454" cy="3808735"/>
          </a:xfrm>
          <a:prstGeom prst="rect">
            <a:avLst/>
          </a:prstGeom>
          <a:noFill/>
        </p:spPr>
        <p:txBody>
          <a:bodyPr wrap="square" rtlCol="0">
            <a:spAutoFit/>
          </a:bodyPr>
          <a:lstStyle/>
          <a:p>
            <a:pPr>
              <a:lnSpc>
                <a:spcPct val="150000"/>
              </a:lnSpc>
              <a:buFont typeface="Arial" pitchFamily="34" charset="0"/>
              <a:buChar char="•"/>
            </a:pPr>
            <a:r>
              <a:rPr lang="en-US" altLang="zh-CN" dirty="0" smtClean="0">
                <a:latin typeface="Calibri" pitchFamily="34" charset="0"/>
                <a:ea typeface="微软雅黑" pitchFamily="34" charset="-122"/>
                <a:cs typeface="Calibri" pitchFamily="34" charset="0"/>
              </a:rPr>
              <a:t>STEM</a:t>
            </a:r>
            <a:r>
              <a:rPr lang="zh-CN" altLang="en-US" dirty="0" smtClean="0">
                <a:latin typeface="Calibri" pitchFamily="34" charset="0"/>
                <a:ea typeface="微软雅黑" pitchFamily="34" charset="-122"/>
                <a:cs typeface="Calibri" pitchFamily="34" charset="0"/>
              </a:rPr>
              <a:t>是科学、技术、工程和数学四个单词首字母的缩写</a:t>
            </a:r>
            <a:endParaRPr lang="en-US" altLang="zh-CN" dirty="0" smtClean="0">
              <a:latin typeface="Calibri" pitchFamily="34" charset="0"/>
              <a:ea typeface="微软雅黑" pitchFamily="34" charset="-122"/>
              <a:cs typeface="Calibri" pitchFamily="34" charset="0"/>
            </a:endParaRPr>
          </a:p>
          <a:p>
            <a:pPr>
              <a:lnSpc>
                <a:spcPct val="150000"/>
              </a:lnSpc>
              <a:buFont typeface="Arial" pitchFamily="34" charset="0"/>
              <a:buChar char="•"/>
            </a:pPr>
            <a:endParaRPr lang="en-US" altLang="zh-CN" dirty="0" smtClean="0">
              <a:latin typeface="Calibri" pitchFamily="34" charset="0"/>
              <a:ea typeface="微软雅黑" pitchFamily="34" charset="-122"/>
              <a:cs typeface="Calibri" pitchFamily="34" charset="0"/>
            </a:endParaRPr>
          </a:p>
          <a:p>
            <a:pPr>
              <a:lnSpc>
                <a:spcPct val="150000"/>
              </a:lnSpc>
              <a:buFont typeface="Arial" pitchFamily="34" charset="0"/>
              <a:buChar char="•"/>
            </a:pPr>
            <a:r>
              <a:rPr lang="zh-CN" altLang="en-US" dirty="0" smtClean="0">
                <a:latin typeface="Calibri" pitchFamily="34" charset="0"/>
                <a:ea typeface="微软雅黑" pitchFamily="34" charset="-122"/>
                <a:cs typeface="Calibri" pitchFamily="34" charset="0"/>
              </a:rPr>
              <a:t>这是一个偏理工科的多学科交融的领域。</a:t>
            </a:r>
            <a:endParaRPr lang="en-US" altLang="zh-CN" dirty="0" smtClean="0">
              <a:latin typeface="Calibri" pitchFamily="34" charset="0"/>
              <a:ea typeface="微软雅黑" pitchFamily="34" charset="-122"/>
              <a:cs typeface="Calibri" pitchFamily="34" charset="0"/>
            </a:endParaRPr>
          </a:p>
          <a:p>
            <a:pPr>
              <a:lnSpc>
                <a:spcPct val="150000"/>
              </a:lnSpc>
              <a:buFont typeface="Arial" pitchFamily="34" charset="0"/>
              <a:buChar char="•"/>
            </a:pPr>
            <a:endParaRPr lang="en-US" altLang="zh-CN" dirty="0" smtClean="0">
              <a:latin typeface="Calibri" pitchFamily="34" charset="0"/>
              <a:ea typeface="微软雅黑" pitchFamily="34" charset="-122"/>
              <a:cs typeface="Calibri" pitchFamily="34" charset="0"/>
            </a:endParaRPr>
          </a:p>
          <a:p>
            <a:pPr>
              <a:lnSpc>
                <a:spcPct val="150000"/>
              </a:lnSpc>
              <a:buFont typeface="Arial" pitchFamily="34" charset="0"/>
              <a:buChar char="•"/>
            </a:pPr>
            <a:r>
              <a:rPr lang="en-US" altLang="zh-CN" dirty="0" smtClean="0">
                <a:latin typeface="Calibri" pitchFamily="34" charset="0"/>
                <a:ea typeface="微软雅黑" pitchFamily="34" charset="-122"/>
                <a:cs typeface="Calibri" pitchFamily="34" charset="0"/>
              </a:rPr>
              <a:t>STEM</a:t>
            </a:r>
            <a:r>
              <a:rPr lang="zh-CN" altLang="en-US" dirty="0" smtClean="0">
                <a:latin typeface="Calibri" pitchFamily="34" charset="0"/>
                <a:ea typeface="微软雅黑" pitchFamily="34" charset="-122"/>
                <a:cs typeface="Calibri" pitchFamily="34" charset="0"/>
              </a:rPr>
              <a:t>教育强调这四类领域的有机融合</a:t>
            </a:r>
            <a:endParaRPr lang="zh-CN" altLang="en-US" dirty="0">
              <a:latin typeface="Calibri" pitchFamily="34" charset="0"/>
              <a:ea typeface="微软雅黑" pitchFamily="34" charset="-122"/>
              <a:cs typeface="Calibri" pitchFamily="34" charset="0"/>
            </a:endParaRPr>
          </a:p>
        </p:txBody>
      </p:sp>
    </p:spTree>
    <p:extLst>
      <p:ext uri="{BB962C8B-B14F-4D97-AF65-F5344CB8AC3E}">
        <p14:creationId xmlns:p14="http://schemas.microsoft.com/office/powerpoint/2010/main" xmlns="" val="1073202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b="10022"/>
          <a:stretch>
            <a:fillRect/>
          </a:stretch>
        </p:blipFill>
        <p:spPr bwMode="auto">
          <a:xfrm>
            <a:off x="0" y="0"/>
            <a:ext cx="9144000" cy="5143500"/>
          </a:xfrm>
          <a:prstGeom prst="rect">
            <a:avLst/>
          </a:prstGeom>
          <a:noFill/>
          <a:ln w="9525">
            <a:noFill/>
            <a:miter lim="800000"/>
            <a:headEnd/>
            <a:tailEnd/>
          </a:ln>
          <a:effectLst/>
        </p:spPr>
      </p:pic>
      <p:sp>
        <p:nvSpPr>
          <p:cNvPr id="3" name="内容占位符 2"/>
          <p:cNvSpPr>
            <a:spLocks noGrp="1"/>
          </p:cNvSpPr>
          <p:nvPr>
            <p:ph idx="1"/>
          </p:nvPr>
        </p:nvSpPr>
        <p:spPr>
          <a:xfrm>
            <a:off x="457200" y="3214692"/>
            <a:ext cx="8229600" cy="1714512"/>
          </a:xfrm>
          <a:solidFill>
            <a:schemeClr val="bg1">
              <a:alpha val="59000"/>
            </a:schemeClr>
          </a:solidFill>
        </p:spPr>
        <p:txBody>
          <a:bodyPr>
            <a:noAutofit/>
          </a:bodyPr>
          <a:lstStyle/>
          <a:p>
            <a:pPr>
              <a:lnSpc>
                <a:spcPct val="170000"/>
              </a:lnSpc>
              <a:buNone/>
            </a:pPr>
            <a:r>
              <a:rPr lang="en-US" altLang="zh-CN" sz="1800" b="1" dirty="0" smtClean="0">
                <a:latin typeface="Calibri" pitchFamily="34" charset="0"/>
                <a:ea typeface="微软雅黑" pitchFamily="34" charset="-122"/>
                <a:cs typeface="Calibri" pitchFamily="34" charset="0"/>
              </a:rPr>
              <a:t>      2007</a:t>
            </a:r>
            <a:r>
              <a:rPr lang="zh-CN" altLang="en-US" sz="1800" b="1" dirty="0" smtClean="0">
                <a:latin typeface="Calibri" pitchFamily="34" charset="0"/>
                <a:ea typeface="微软雅黑" pitchFamily="34" charset="-122"/>
                <a:cs typeface="Calibri" pitchFamily="34" charset="0"/>
              </a:rPr>
              <a:t>年</a:t>
            </a:r>
            <a:r>
              <a:rPr lang="en-US" altLang="zh-CN" sz="1800" b="1" dirty="0" smtClean="0">
                <a:latin typeface="Calibri" pitchFamily="34" charset="0"/>
                <a:ea typeface="微软雅黑" pitchFamily="34" charset="-122"/>
                <a:cs typeface="Calibri" pitchFamily="34" charset="0"/>
              </a:rPr>
              <a:t>10</a:t>
            </a:r>
            <a:r>
              <a:rPr lang="zh-CN" altLang="en-US" sz="1800" b="1" dirty="0" smtClean="0">
                <a:latin typeface="Calibri" pitchFamily="34" charset="0"/>
                <a:ea typeface="微软雅黑" pitchFamily="34" charset="-122"/>
                <a:cs typeface="Calibri" pitchFamily="34" charset="0"/>
              </a:rPr>
              <a:t>月</a:t>
            </a:r>
            <a:r>
              <a:rPr lang="en-US" altLang="zh-CN" sz="1800" b="1" dirty="0" smtClean="0">
                <a:latin typeface="Calibri" pitchFamily="34" charset="0"/>
                <a:ea typeface="微软雅黑" pitchFamily="34" charset="-122"/>
                <a:cs typeface="Calibri" pitchFamily="34" charset="0"/>
              </a:rPr>
              <a:t>3</a:t>
            </a:r>
            <a:r>
              <a:rPr lang="zh-CN" altLang="en-US" sz="1800" b="1" dirty="0" smtClean="0">
                <a:latin typeface="Calibri" pitchFamily="34" charset="0"/>
                <a:ea typeface="微软雅黑" pitchFamily="34" charset="-122"/>
                <a:cs typeface="Calibri" pitchFamily="34" charset="0"/>
              </a:rPr>
              <a:t>日，美国国家科学委员会、国会、利益相关团体一同在美国国会大厦正式宣布</a:t>
            </a:r>
            <a:r>
              <a:rPr lang="en-US" altLang="zh-CN" sz="1800" b="1" dirty="0" smtClean="0">
                <a:latin typeface="Calibri" pitchFamily="34" charset="0"/>
                <a:ea typeface="微软雅黑" pitchFamily="34" charset="-122"/>
                <a:cs typeface="Calibri" pitchFamily="34" charset="0"/>
              </a:rPr>
              <a:t>《</a:t>
            </a:r>
            <a:r>
              <a:rPr lang="zh-CN" altLang="en-US" sz="1800" b="1" dirty="0" smtClean="0">
                <a:latin typeface="Calibri" pitchFamily="34" charset="0"/>
                <a:ea typeface="微软雅黑" pitchFamily="34" charset="-122"/>
                <a:cs typeface="Calibri" pitchFamily="34" charset="0"/>
              </a:rPr>
              <a:t>国家行动计划：应对美国</a:t>
            </a:r>
            <a:r>
              <a:rPr lang="en-US" altLang="zh-CN" sz="1800" b="1" dirty="0" smtClean="0">
                <a:latin typeface="Calibri" pitchFamily="34" charset="0"/>
                <a:ea typeface="微软雅黑" pitchFamily="34" charset="-122"/>
                <a:cs typeface="Calibri" pitchFamily="34" charset="0"/>
              </a:rPr>
              <a:t>STEM</a:t>
            </a:r>
            <a:r>
              <a:rPr lang="zh-CN" altLang="en-US" sz="1800" b="1" dirty="0" smtClean="0">
                <a:latin typeface="Calibri" pitchFamily="34" charset="0"/>
                <a:ea typeface="微软雅黑" pitchFamily="34" charset="-122"/>
                <a:cs typeface="Calibri" pitchFamily="34" charset="0"/>
              </a:rPr>
              <a:t>教育体系的重大需求</a:t>
            </a:r>
            <a:r>
              <a:rPr lang="en-US" altLang="zh-CN" sz="1800" b="1" dirty="0" smtClean="0">
                <a:latin typeface="Calibri" pitchFamily="34" charset="0"/>
                <a:ea typeface="微软雅黑" pitchFamily="34" charset="-122"/>
                <a:cs typeface="Calibri" pitchFamily="34" charset="0"/>
              </a:rPr>
              <a:t>》</a:t>
            </a:r>
            <a:r>
              <a:rPr lang="zh-CN" altLang="en-US" sz="1800" b="1" dirty="0" smtClean="0">
                <a:latin typeface="Calibri" pitchFamily="34" charset="0"/>
                <a:ea typeface="微软雅黑" pitchFamily="34" charset="-122"/>
                <a:cs typeface="Calibri" pitchFamily="34" charset="0"/>
              </a:rPr>
              <a:t>。</a:t>
            </a:r>
            <a:r>
              <a:rPr lang="en-US" altLang="zh-CN" sz="1800" b="1" dirty="0" smtClean="0">
                <a:latin typeface="Calibri" pitchFamily="34" charset="0"/>
                <a:ea typeface="微软雅黑" pitchFamily="34" charset="-122"/>
                <a:cs typeface="Calibri" pitchFamily="34" charset="0"/>
              </a:rPr>
              <a:t>1957</a:t>
            </a:r>
            <a:r>
              <a:rPr lang="zh-CN" altLang="en-US" sz="1800" b="1" dirty="0" smtClean="0">
                <a:latin typeface="Calibri" pitchFamily="34" charset="0"/>
                <a:ea typeface="微软雅黑" pitchFamily="34" charset="-122"/>
                <a:cs typeface="Calibri" pitchFamily="34" charset="0"/>
              </a:rPr>
              <a:t>年</a:t>
            </a:r>
            <a:r>
              <a:rPr lang="en-US" altLang="zh-CN" sz="1800" b="1" dirty="0" smtClean="0">
                <a:latin typeface="Calibri" pitchFamily="34" charset="0"/>
                <a:ea typeface="微软雅黑" pitchFamily="34" charset="-122"/>
                <a:cs typeface="Calibri" pitchFamily="34" charset="0"/>
              </a:rPr>
              <a:t>10</a:t>
            </a:r>
            <a:r>
              <a:rPr lang="zh-CN" altLang="en-US" sz="1800" b="1" dirty="0" smtClean="0">
                <a:latin typeface="Calibri" pitchFamily="34" charset="0"/>
                <a:ea typeface="微软雅黑" pitchFamily="34" charset="-122"/>
                <a:cs typeface="Calibri" pitchFamily="34" charset="0"/>
              </a:rPr>
              <a:t>月</a:t>
            </a:r>
            <a:r>
              <a:rPr lang="en-US" altLang="zh-CN" sz="1800" b="1" dirty="0" smtClean="0">
                <a:latin typeface="Calibri" pitchFamily="34" charset="0"/>
                <a:ea typeface="微软雅黑" pitchFamily="34" charset="-122"/>
                <a:cs typeface="Calibri" pitchFamily="34" charset="0"/>
              </a:rPr>
              <a:t>4</a:t>
            </a:r>
            <a:r>
              <a:rPr lang="zh-CN" altLang="en-US" sz="1800" b="1" dirty="0" smtClean="0">
                <a:latin typeface="Calibri" pitchFamily="34" charset="0"/>
                <a:ea typeface="微软雅黑" pitchFamily="34" charset="-122"/>
                <a:cs typeface="Calibri" pitchFamily="34" charset="0"/>
              </a:rPr>
              <a:t>日是苏联人造卫星上天，到</a:t>
            </a:r>
            <a:r>
              <a:rPr lang="en-US" altLang="zh-CN" sz="1800" b="1" dirty="0" smtClean="0">
                <a:latin typeface="Calibri" pitchFamily="34" charset="0"/>
                <a:ea typeface="微软雅黑" pitchFamily="34" charset="-122"/>
                <a:cs typeface="Calibri" pitchFamily="34" charset="0"/>
              </a:rPr>
              <a:t>2007</a:t>
            </a:r>
            <a:r>
              <a:rPr lang="zh-CN" altLang="en-US" sz="1800" b="1" dirty="0" smtClean="0">
                <a:latin typeface="Calibri" pitchFamily="34" charset="0"/>
                <a:ea typeface="微软雅黑" pitchFamily="34" charset="-122"/>
                <a:cs typeface="Calibri" pitchFamily="34" charset="0"/>
              </a:rPr>
              <a:t>年刚好是</a:t>
            </a:r>
            <a:r>
              <a:rPr lang="en-US" altLang="zh-CN" sz="1800" b="1" dirty="0" smtClean="0">
                <a:latin typeface="Calibri" pitchFamily="34" charset="0"/>
                <a:ea typeface="微软雅黑" pitchFamily="34" charset="-122"/>
                <a:cs typeface="Calibri" pitchFamily="34" charset="0"/>
              </a:rPr>
              <a:t>50</a:t>
            </a:r>
            <a:r>
              <a:rPr lang="zh-CN" altLang="en-US" sz="1800" b="1" dirty="0" smtClean="0">
                <a:latin typeface="Calibri" pitchFamily="34" charset="0"/>
                <a:ea typeface="微软雅黑" pitchFamily="34" charset="-122"/>
                <a:cs typeface="Calibri" pitchFamily="34" charset="0"/>
              </a:rPr>
              <a:t>周年。</a:t>
            </a:r>
            <a:endParaRPr lang="zh-CN" altLang="en-US" sz="1800" b="1" dirty="0">
              <a:latin typeface="Calibri" pitchFamily="34" charset="0"/>
              <a:ea typeface="微软雅黑" pitchFamily="34" charset="-122"/>
              <a:cs typeface="Calibri" pitchFamily="34" charset="0"/>
            </a:endParaRPr>
          </a:p>
        </p:txBody>
      </p:sp>
    </p:spTree>
    <p:extLst>
      <p:ext uri="{BB962C8B-B14F-4D97-AF65-F5344CB8AC3E}">
        <p14:creationId xmlns:p14="http://schemas.microsoft.com/office/powerpoint/2010/main" xmlns="" val="7787105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mp.itc.cn/upload/20160608/297f79e36d6a4721829de355b47c3c99_th.jpg"/>
          <p:cNvPicPr>
            <a:picLocks noChangeAspect="1" noChangeArrowheads="1"/>
          </p:cNvPicPr>
          <p:nvPr/>
        </p:nvPicPr>
        <p:blipFill>
          <a:blip r:embed="rId2"/>
          <a:srcRect/>
          <a:stretch>
            <a:fillRect/>
          </a:stretch>
        </p:blipFill>
        <p:spPr bwMode="auto">
          <a:xfrm>
            <a:off x="500034" y="285734"/>
            <a:ext cx="3429024" cy="4574318"/>
          </a:xfrm>
          <a:prstGeom prst="rect">
            <a:avLst/>
          </a:prstGeom>
          <a:noFill/>
        </p:spPr>
      </p:pic>
      <p:sp>
        <p:nvSpPr>
          <p:cNvPr id="7" name="内容占位符 2"/>
          <p:cNvSpPr>
            <a:spLocks noGrp="1"/>
          </p:cNvSpPr>
          <p:nvPr>
            <p:ph idx="1"/>
          </p:nvPr>
        </p:nvSpPr>
        <p:spPr>
          <a:xfrm>
            <a:off x="4071934" y="1357304"/>
            <a:ext cx="4572032" cy="3286148"/>
          </a:xfrm>
        </p:spPr>
        <p:txBody>
          <a:bodyPr/>
          <a:lstStyle/>
          <a:p>
            <a:r>
              <a:rPr lang="zh-CN" altLang="en-US" sz="2000" dirty="0" smtClean="0"/>
              <a:t>随着逐步逼近香农定理、摩尔定律的极限 ，而对大流量、低时延还未创造出来，华为已感到前途茫茫，找不到方向，华为已前进在迷航中。</a:t>
            </a:r>
            <a:endParaRPr lang="en-US" altLang="zh-CN" sz="2000" dirty="0" smtClean="0"/>
          </a:p>
          <a:p>
            <a:r>
              <a:rPr lang="zh-CN" altLang="en-US" sz="2000" dirty="0" smtClean="0"/>
              <a:t>华为正在本行业中逐步攻入无人区，处在无人领航，无既定规则，无人跟随的困境。</a:t>
            </a:r>
            <a:endParaRPr lang="en-US" altLang="zh-CN" sz="2000" dirty="0" smtClean="0"/>
          </a:p>
          <a:p>
            <a:r>
              <a:rPr lang="zh-CN" altLang="en-US" sz="2000" dirty="0" smtClean="0"/>
              <a:t>对未来的探索本来就没有“失败”这个名词，不完美的英雄，也是英雄。</a:t>
            </a:r>
            <a:endParaRPr lang="en-US" altLang="zh-CN" sz="2000" dirty="0" smtClean="0"/>
          </a:p>
          <a:p>
            <a:endParaRPr lang="en-US" altLang="zh-CN" sz="2400" dirty="0" smtClean="0"/>
          </a:p>
          <a:p>
            <a:endParaRPr lang="en-US" altLang="zh-CN" sz="2400" dirty="0" smtClean="0"/>
          </a:p>
          <a:p>
            <a:endParaRPr lang="en-US" altLang="zh-CN" dirty="0" smtClean="0"/>
          </a:p>
          <a:p>
            <a:endParaRPr lang="en-US" altLang="zh-CN" dirty="0" smtClean="0"/>
          </a:p>
          <a:p>
            <a:pPr>
              <a:buNone/>
            </a:pPr>
            <a:endParaRPr lang="en-US" altLang="zh-CN" dirty="0" smtClean="0"/>
          </a:p>
          <a:p>
            <a:endParaRPr lang="en-US" altLang="zh-CN" dirty="0" smtClean="0"/>
          </a:p>
          <a:p>
            <a:endParaRPr lang="zh-CN" altLang="en-US" dirty="0"/>
          </a:p>
        </p:txBody>
      </p:sp>
      <p:sp>
        <p:nvSpPr>
          <p:cNvPr id="8" name="矩形 7"/>
          <p:cNvSpPr/>
          <p:nvPr/>
        </p:nvSpPr>
        <p:spPr>
          <a:xfrm>
            <a:off x="4500562" y="383431"/>
            <a:ext cx="3714776" cy="830997"/>
          </a:xfrm>
          <a:prstGeom prst="rect">
            <a:avLst/>
          </a:prstGeom>
          <a:noFill/>
        </p:spPr>
        <p:txBody>
          <a:bodyPr wrap="square" lIns="91440" tIns="45720" rIns="91440" bIns="45720">
            <a:spAutoFit/>
          </a:bodyPr>
          <a:lstStyle/>
          <a:p>
            <a:pPr algn="ctr"/>
            <a:r>
              <a:rPr lang="zh-CN" altLang="en-US"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华为的困惑</a:t>
            </a:r>
            <a:endParaRPr lang="zh-CN" alt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17323"/>
          <a:stretch>
            <a:fillRect/>
          </a:stretch>
        </p:blipFill>
        <p:spPr bwMode="auto">
          <a:xfrm>
            <a:off x="1" y="6"/>
            <a:ext cx="9144000" cy="5143501"/>
          </a:xfrm>
          <a:prstGeom prst="rect">
            <a:avLst/>
          </a:prstGeom>
          <a:noFill/>
          <a:ln w="9525">
            <a:noFill/>
            <a:miter lim="800000"/>
            <a:headEnd/>
            <a:tailEnd/>
          </a:ln>
          <a:effectLst/>
        </p:spPr>
      </p:pic>
      <p:sp>
        <p:nvSpPr>
          <p:cNvPr id="5" name="TextBox 4"/>
          <p:cNvSpPr txBox="1"/>
          <p:nvPr/>
        </p:nvSpPr>
        <p:spPr>
          <a:xfrm>
            <a:off x="5357830" y="3571891"/>
            <a:ext cx="3557849" cy="2078347"/>
          </a:xfrm>
          <a:prstGeom prst="rect">
            <a:avLst/>
          </a:prstGeom>
          <a:noFill/>
        </p:spPr>
        <p:txBody>
          <a:bodyPr wrap="square" rtlCol="0">
            <a:spAutoFit/>
          </a:bodyPr>
          <a:lstStyle/>
          <a:p>
            <a:pPr>
              <a:lnSpc>
                <a:spcPts val="5000"/>
              </a:lnSpc>
            </a:pPr>
            <a:r>
              <a:rPr lang="en-US" altLang="zh-CN" sz="11500" dirty="0" smtClean="0">
                <a:solidFill>
                  <a:schemeClr val="bg1"/>
                </a:solidFill>
                <a:latin typeface="Calibri" pitchFamily="34" charset="0"/>
                <a:cs typeface="Calibri" pitchFamily="34" charset="0"/>
              </a:rPr>
              <a:t>STEM</a:t>
            </a:r>
          </a:p>
          <a:p>
            <a:pPr>
              <a:lnSpc>
                <a:spcPts val="5000"/>
              </a:lnSpc>
            </a:pPr>
            <a:r>
              <a:rPr lang="en-US" altLang="zh-CN" sz="6600" dirty="0" smtClean="0">
                <a:solidFill>
                  <a:schemeClr val="bg1"/>
                </a:solidFill>
                <a:latin typeface="Calibri" pitchFamily="34" charset="0"/>
                <a:cs typeface="Calibri" pitchFamily="34" charset="0"/>
              </a:rPr>
              <a:t>Education</a:t>
            </a:r>
            <a:endParaRPr lang="zh-CN" altLang="en-US" sz="6600" dirty="0">
              <a:solidFill>
                <a:schemeClr val="bg1"/>
              </a:solidFill>
              <a:latin typeface="Calibri" pitchFamily="34" charset="0"/>
              <a:cs typeface="Calibri" pitchFamily="34" charset="0"/>
            </a:endParaRPr>
          </a:p>
        </p:txBody>
      </p:sp>
      <p:sp>
        <p:nvSpPr>
          <p:cNvPr id="6" name="内容占位符 2"/>
          <p:cNvSpPr>
            <a:spLocks noGrp="1"/>
          </p:cNvSpPr>
          <p:nvPr>
            <p:ph idx="1"/>
          </p:nvPr>
        </p:nvSpPr>
        <p:spPr>
          <a:xfrm rot="21122748">
            <a:off x="786544" y="1054177"/>
            <a:ext cx="4114800" cy="3394472"/>
          </a:xfrm>
          <a:solidFill>
            <a:schemeClr val="bg1">
              <a:alpha val="37000"/>
            </a:schemeClr>
          </a:solidFill>
        </p:spPr>
        <p:txBody>
          <a:bodyPr>
            <a:normAutofit fontScale="70000" lnSpcReduction="20000"/>
          </a:bodyPr>
          <a:lstStyle/>
          <a:p>
            <a:pPr>
              <a:lnSpc>
                <a:spcPct val="170000"/>
              </a:lnSpc>
            </a:pPr>
            <a:r>
              <a:rPr lang="zh-CN" altLang="en-US" dirty="0" smtClean="0">
                <a:latin typeface="Calibri" pitchFamily="34" charset="0"/>
                <a:ea typeface="微软雅黑" pitchFamily="34" charset="-122"/>
                <a:cs typeface="Calibri" pitchFamily="34" charset="0"/>
              </a:rPr>
              <a:t>美国是</a:t>
            </a:r>
            <a:r>
              <a:rPr lang="en-US" altLang="zh-CN" dirty="0" smtClean="0">
                <a:latin typeface="Calibri" pitchFamily="34" charset="0"/>
                <a:ea typeface="微软雅黑" pitchFamily="34" charset="-122"/>
                <a:cs typeface="Calibri" pitchFamily="34" charset="0"/>
              </a:rPr>
              <a:t>STEM</a:t>
            </a:r>
            <a:r>
              <a:rPr lang="zh-CN" altLang="en-US" dirty="0" smtClean="0">
                <a:latin typeface="Calibri" pitchFamily="34" charset="0"/>
                <a:ea typeface="微软雅黑" pitchFamily="34" charset="-122"/>
                <a:cs typeface="Calibri" pitchFamily="34" charset="0"/>
              </a:rPr>
              <a:t>教育的发起国，其</a:t>
            </a:r>
            <a:r>
              <a:rPr lang="en-US" altLang="zh-CN" dirty="0" smtClean="0">
                <a:latin typeface="Calibri" pitchFamily="34" charset="0"/>
                <a:ea typeface="微软雅黑" pitchFamily="34" charset="-122"/>
                <a:cs typeface="Calibri" pitchFamily="34" charset="0"/>
              </a:rPr>
              <a:t>STEM</a:t>
            </a:r>
            <a:r>
              <a:rPr lang="zh-CN" altLang="en-US" dirty="0" smtClean="0">
                <a:latin typeface="Calibri" pitchFamily="34" charset="0"/>
                <a:ea typeface="微软雅黑" pitchFamily="34" charset="-122"/>
                <a:cs typeface="Calibri" pitchFamily="34" charset="0"/>
              </a:rPr>
              <a:t>教育方式与课程无疑成为多国借鉴与钻研的模板；</a:t>
            </a:r>
            <a:endParaRPr lang="en-US" altLang="zh-CN" dirty="0" smtClean="0">
              <a:latin typeface="Calibri" pitchFamily="34" charset="0"/>
              <a:ea typeface="微软雅黑" pitchFamily="34" charset="-122"/>
              <a:cs typeface="Calibri" pitchFamily="34" charset="0"/>
            </a:endParaRPr>
          </a:p>
          <a:p>
            <a:pPr>
              <a:lnSpc>
                <a:spcPct val="170000"/>
              </a:lnSpc>
            </a:pPr>
            <a:r>
              <a:rPr lang="zh-CN" altLang="en-US" dirty="0" smtClean="0">
                <a:latin typeface="Calibri" pitchFamily="34" charset="0"/>
                <a:ea typeface="微软雅黑" pitchFamily="34" charset="-122"/>
                <a:cs typeface="Calibri" pitchFamily="34" charset="0"/>
              </a:rPr>
              <a:t>研究美国的</a:t>
            </a:r>
            <a:r>
              <a:rPr lang="en-US" altLang="zh-CN" dirty="0" smtClean="0">
                <a:latin typeface="Calibri" pitchFamily="34" charset="0"/>
                <a:ea typeface="微软雅黑" pitchFamily="34" charset="-122"/>
                <a:cs typeface="Calibri" pitchFamily="34" charset="0"/>
              </a:rPr>
              <a:t>STEM</a:t>
            </a:r>
            <a:r>
              <a:rPr lang="zh-CN" altLang="en-US" dirty="0" smtClean="0">
                <a:latin typeface="Calibri" pitchFamily="34" charset="0"/>
                <a:ea typeface="微软雅黑" pitchFamily="34" charset="-122"/>
                <a:cs typeface="Calibri" pitchFamily="34" charset="0"/>
              </a:rPr>
              <a:t>教育无疑具有深刻的意义。</a:t>
            </a:r>
            <a:endParaRPr lang="zh-CN" altLang="en-US" dirty="0">
              <a:latin typeface="Calibri" pitchFamily="34" charset="0"/>
              <a:ea typeface="微软雅黑" pitchFamily="34" charset="-122"/>
              <a:cs typeface="Calibri" pitchFamily="34" charset="0"/>
            </a:endParaRPr>
          </a:p>
        </p:txBody>
      </p:sp>
    </p:spTree>
    <p:extLst>
      <p:ext uri="{BB962C8B-B14F-4D97-AF65-F5344CB8AC3E}">
        <p14:creationId xmlns:p14="http://schemas.microsoft.com/office/powerpoint/2010/main" xmlns="" val="6684269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p:nvSpPr>
        <p:spPr>
          <a:xfrm>
            <a:off x="214294" y="714362"/>
            <a:ext cx="8218025" cy="3495555"/>
          </a:xfrm>
          <a:custGeom>
            <a:avLst/>
            <a:gdLst>
              <a:gd name="connsiteX0" fmla="*/ 0 w 8218025"/>
              <a:gd name="connsiteY0" fmla="*/ 1597307 h 3495555"/>
              <a:gd name="connsiteX1" fmla="*/ 960698 w 8218025"/>
              <a:gd name="connsiteY1" fmla="*/ 1608881 h 3495555"/>
              <a:gd name="connsiteX2" fmla="*/ 2372810 w 8218025"/>
              <a:gd name="connsiteY2" fmla="*/ 3437681 h 3495555"/>
              <a:gd name="connsiteX3" fmla="*/ 5775767 w 8218025"/>
              <a:gd name="connsiteY3" fmla="*/ 1956122 h 3495555"/>
              <a:gd name="connsiteX4" fmla="*/ 8218025 w 8218025"/>
              <a:gd name="connsiteY4" fmla="*/ 0 h 3495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25" h="3495555">
                <a:moveTo>
                  <a:pt x="0" y="1597307"/>
                </a:moveTo>
                <a:cubicBezTo>
                  <a:pt x="282615" y="1449729"/>
                  <a:pt x="565230" y="1302152"/>
                  <a:pt x="960698" y="1608881"/>
                </a:cubicBezTo>
                <a:cubicBezTo>
                  <a:pt x="1356166" y="1915610"/>
                  <a:pt x="1570299" y="3379808"/>
                  <a:pt x="2372810" y="3437681"/>
                </a:cubicBezTo>
                <a:cubicBezTo>
                  <a:pt x="3175322" y="3495555"/>
                  <a:pt x="4801565" y="2529069"/>
                  <a:pt x="5775767" y="1956122"/>
                </a:cubicBezTo>
                <a:cubicBezTo>
                  <a:pt x="6749969" y="1383175"/>
                  <a:pt x="7837990" y="266218"/>
                  <a:pt x="8218025"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latin typeface="Calibri" pitchFamily="34" charset="0"/>
              <a:ea typeface="微软雅黑" pitchFamily="34" charset="-122"/>
              <a:cs typeface="Calibri" pitchFamily="34" charset="0"/>
            </a:endParaRPr>
          </a:p>
        </p:txBody>
      </p:sp>
      <p:sp>
        <p:nvSpPr>
          <p:cNvPr id="8" name="圆角矩形 7"/>
          <p:cNvSpPr/>
          <p:nvPr/>
        </p:nvSpPr>
        <p:spPr>
          <a:xfrm>
            <a:off x="142844" y="2000248"/>
            <a:ext cx="785818" cy="2857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smtClean="0">
                <a:latin typeface="Calibri" pitchFamily="34" charset="0"/>
                <a:ea typeface="微软雅黑" pitchFamily="34" charset="-122"/>
                <a:cs typeface="Calibri" pitchFamily="34" charset="0"/>
              </a:rPr>
              <a:t>2007</a:t>
            </a:r>
            <a:endParaRPr lang="zh-CN" altLang="en-US" dirty="0">
              <a:latin typeface="Calibri" pitchFamily="34" charset="0"/>
              <a:ea typeface="微软雅黑" pitchFamily="34" charset="-122"/>
              <a:cs typeface="Calibri" pitchFamily="34" charset="0"/>
            </a:endParaRPr>
          </a:p>
        </p:txBody>
      </p:sp>
      <p:sp>
        <p:nvSpPr>
          <p:cNvPr id="9" name="圆角矩形 8"/>
          <p:cNvSpPr/>
          <p:nvPr/>
        </p:nvSpPr>
        <p:spPr>
          <a:xfrm>
            <a:off x="1000100" y="2857504"/>
            <a:ext cx="785818" cy="2857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smtClean="0">
                <a:latin typeface="Calibri" pitchFamily="34" charset="0"/>
                <a:ea typeface="微软雅黑" pitchFamily="34" charset="-122"/>
                <a:cs typeface="Calibri" pitchFamily="34" charset="0"/>
              </a:rPr>
              <a:t>2009</a:t>
            </a:r>
            <a:endParaRPr lang="zh-CN" altLang="en-US" dirty="0">
              <a:latin typeface="Calibri" pitchFamily="34" charset="0"/>
              <a:ea typeface="微软雅黑" pitchFamily="34" charset="-122"/>
              <a:cs typeface="Calibri" pitchFamily="34" charset="0"/>
            </a:endParaRPr>
          </a:p>
        </p:txBody>
      </p:sp>
      <p:sp>
        <p:nvSpPr>
          <p:cNvPr id="10" name="圆角矩形 9"/>
          <p:cNvSpPr/>
          <p:nvPr/>
        </p:nvSpPr>
        <p:spPr>
          <a:xfrm>
            <a:off x="2285984" y="4143388"/>
            <a:ext cx="785818" cy="2857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smtClean="0">
                <a:latin typeface="Calibri" pitchFamily="34" charset="0"/>
                <a:ea typeface="微软雅黑" pitchFamily="34" charset="-122"/>
                <a:cs typeface="Calibri" pitchFamily="34" charset="0"/>
              </a:rPr>
              <a:t>2010</a:t>
            </a:r>
            <a:endParaRPr lang="zh-CN" altLang="en-US" dirty="0">
              <a:latin typeface="Calibri" pitchFamily="34" charset="0"/>
              <a:ea typeface="微软雅黑" pitchFamily="34" charset="-122"/>
              <a:cs typeface="Calibri" pitchFamily="34" charset="0"/>
            </a:endParaRPr>
          </a:p>
        </p:txBody>
      </p:sp>
      <p:sp>
        <p:nvSpPr>
          <p:cNvPr id="11" name="圆角矩形 10"/>
          <p:cNvSpPr/>
          <p:nvPr/>
        </p:nvSpPr>
        <p:spPr>
          <a:xfrm>
            <a:off x="3857620" y="3600460"/>
            <a:ext cx="785818" cy="2857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smtClean="0">
                <a:latin typeface="Calibri" pitchFamily="34" charset="0"/>
                <a:ea typeface="微软雅黑" pitchFamily="34" charset="-122"/>
                <a:cs typeface="Calibri" pitchFamily="34" charset="0"/>
              </a:rPr>
              <a:t>2011</a:t>
            </a:r>
            <a:endParaRPr lang="zh-CN" altLang="en-US" dirty="0">
              <a:latin typeface="Calibri" pitchFamily="34" charset="0"/>
              <a:ea typeface="微软雅黑" pitchFamily="34" charset="-122"/>
              <a:cs typeface="Calibri" pitchFamily="34" charset="0"/>
            </a:endParaRPr>
          </a:p>
        </p:txBody>
      </p:sp>
      <p:sp>
        <p:nvSpPr>
          <p:cNvPr id="12" name="圆角矩形 11"/>
          <p:cNvSpPr/>
          <p:nvPr/>
        </p:nvSpPr>
        <p:spPr>
          <a:xfrm>
            <a:off x="4857752" y="2986093"/>
            <a:ext cx="785818" cy="2857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smtClean="0">
                <a:latin typeface="Calibri" pitchFamily="34" charset="0"/>
                <a:ea typeface="微软雅黑" pitchFamily="34" charset="-122"/>
                <a:cs typeface="Calibri" pitchFamily="34" charset="0"/>
              </a:rPr>
              <a:t>2012</a:t>
            </a:r>
            <a:endParaRPr lang="zh-CN" altLang="en-US" dirty="0">
              <a:latin typeface="Calibri" pitchFamily="34" charset="0"/>
              <a:ea typeface="微软雅黑" pitchFamily="34" charset="-122"/>
              <a:cs typeface="Calibri" pitchFamily="34" charset="0"/>
            </a:endParaRPr>
          </a:p>
        </p:txBody>
      </p:sp>
      <p:sp>
        <p:nvSpPr>
          <p:cNvPr id="13" name="圆角矩形 12"/>
          <p:cNvSpPr/>
          <p:nvPr/>
        </p:nvSpPr>
        <p:spPr>
          <a:xfrm>
            <a:off x="5786446" y="2371726"/>
            <a:ext cx="785818" cy="2857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smtClean="0">
                <a:latin typeface="Calibri" pitchFamily="34" charset="0"/>
                <a:ea typeface="微软雅黑" pitchFamily="34" charset="-122"/>
                <a:cs typeface="Calibri" pitchFamily="34" charset="0"/>
              </a:rPr>
              <a:t>2013</a:t>
            </a:r>
            <a:endParaRPr lang="zh-CN" altLang="en-US" dirty="0">
              <a:latin typeface="Calibri" pitchFamily="34" charset="0"/>
              <a:ea typeface="微软雅黑" pitchFamily="34" charset="-122"/>
              <a:cs typeface="Calibri" pitchFamily="34" charset="0"/>
            </a:endParaRPr>
          </a:p>
        </p:txBody>
      </p:sp>
      <p:sp>
        <p:nvSpPr>
          <p:cNvPr id="14" name="圆角矩形 13"/>
          <p:cNvSpPr/>
          <p:nvPr/>
        </p:nvSpPr>
        <p:spPr>
          <a:xfrm>
            <a:off x="6786578" y="1757359"/>
            <a:ext cx="785818" cy="2857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smtClean="0">
                <a:latin typeface="Calibri" pitchFamily="34" charset="0"/>
                <a:ea typeface="微软雅黑" pitchFamily="34" charset="-122"/>
                <a:cs typeface="Calibri" pitchFamily="34" charset="0"/>
              </a:rPr>
              <a:t>2014</a:t>
            </a:r>
            <a:endParaRPr lang="zh-CN" altLang="en-US" dirty="0">
              <a:latin typeface="Calibri" pitchFamily="34" charset="0"/>
              <a:ea typeface="微软雅黑" pitchFamily="34" charset="-122"/>
              <a:cs typeface="Calibri" pitchFamily="34" charset="0"/>
            </a:endParaRPr>
          </a:p>
        </p:txBody>
      </p:sp>
      <p:sp>
        <p:nvSpPr>
          <p:cNvPr id="15" name="圆角矩形 14"/>
          <p:cNvSpPr/>
          <p:nvPr/>
        </p:nvSpPr>
        <p:spPr>
          <a:xfrm>
            <a:off x="7643834" y="1142992"/>
            <a:ext cx="785818" cy="2857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smtClean="0">
                <a:latin typeface="Calibri" pitchFamily="34" charset="0"/>
                <a:ea typeface="微软雅黑" pitchFamily="34" charset="-122"/>
                <a:cs typeface="Calibri" pitchFamily="34" charset="0"/>
              </a:rPr>
              <a:t>2015</a:t>
            </a:r>
            <a:endParaRPr lang="zh-CN" altLang="en-US" dirty="0">
              <a:latin typeface="Calibri" pitchFamily="34" charset="0"/>
              <a:ea typeface="微软雅黑" pitchFamily="34" charset="-122"/>
              <a:cs typeface="Calibri" pitchFamily="34" charset="0"/>
            </a:endParaRPr>
          </a:p>
        </p:txBody>
      </p:sp>
      <p:sp>
        <p:nvSpPr>
          <p:cNvPr id="16" name="TextBox 15"/>
          <p:cNvSpPr txBox="1"/>
          <p:nvPr/>
        </p:nvSpPr>
        <p:spPr>
          <a:xfrm>
            <a:off x="214282" y="714362"/>
            <a:ext cx="2714644" cy="553998"/>
          </a:xfrm>
          <a:prstGeom prst="rect">
            <a:avLst/>
          </a:prstGeom>
          <a:ln w="6350">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pPr>
              <a:buFont typeface="Arial" pitchFamily="34" charset="0"/>
              <a:buChar char="•"/>
            </a:pPr>
            <a:r>
              <a:rPr lang="zh-CN" altLang="en-US" sz="1500" dirty="0" smtClean="0">
                <a:latin typeface="Calibri" pitchFamily="34" charset="0"/>
                <a:ea typeface="微软雅黑" pitchFamily="34" charset="-122"/>
                <a:cs typeface="Calibri" pitchFamily="34" charset="0"/>
              </a:rPr>
              <a:t>国家行动计划：应对美国</a:t>
            </a:r>
            <a:r>
              <a:rPr lang="en-US" altLang="zh-CN" sz="1500" dirty="0" smtClean="0">
                <a:latin typeface="Calibri" pitchFamily="34" charset="0"/>
                <a:ea typeface="微软雅黑" pitchFamily="34" charset="-122"/>
                <a:cs typeface="Calibri" pitchFamily="34" charset="0"/>
              </a:rPr>
              <a:t>STEM</a:t>
            </a:r>
            <a:r>
              <a:rPr lang="zh-CN" altLang="en-US" sz="1500" dirty="0" smtClean="0">
                <a:latin typeface="Calibri" pitchFamily="34" charset="0"/>
                <a:ea typeface="微软雅黑" pitchFamily="34" charset="-122"/>
                <a:cs typeface="Calibri" pitchFamily="34" charset="0"/>
              </a:rPr>
              <a:t>教育体系的重大需求</a:t>
            </a:r>
            <a:endParaRPr lang="en-US" altLang="zh-CN" sz="1500" dirty="0" smtClean="0">
              <a:latin typeface="Calibri" pitchFamily="34" charset="0"/>
              <a:ea typeface="微软雅黑" pitchFamily="34" charset="-122"/>
              <a:cs typeface="Calibri" pitchFamily="34" charset="0"/>
            </a:endParaRPr>
          </a:p>
        </p:txBody>
      </p:sp>
      <p:sp>
        <p:nvSpPr>
          <p:cNvPr id="17" name="TextBox 16"/>
          <p:cNvSpPr txBox="1"/>
          <p:nvPr/>
        </p:nvSpPr>
        <p:spPr>
          <a:xfrm>
            <a:off x="142855" y="3500444"/>
            <a:ext cx="1714511" cy="784830"/>
          </a:xfrm>
          <a:prstGeom prst="rect">
            <a:avLst/>
          </a:prstGeom>
          <a:ln w="6350">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pPr>
              <a:buFont typeface="Arial" pitchFamily="34" charset="0"/>
              <a:buChar char="•"/>
            </a:pPr>
            <a:r>
              <a:rPr lang="en-US" altLang="zh-CN" sz="1500" dirty="0" smtClean="0">
                <a:latin typeface="Calibri" pitchFamily="34" charset="0"/>
                <a:ea typeface="微软雅黑" pitchFamily="34" charset="-122"/>
                <a:cs typeface="Calibri" pitchFamily="34" charset="0"/>
              </a:rPr>
              <a:t>K-12</a:t>
            </a:r>
            <a:r>
              <a:rPr lang="zh-CN" altLang="en-US" sz="1500" dirty="0" smtClean="0">
                <a:latin typeface="Calibri" pitchFamily="34" charset="0"/>
                <a:ea typeface="微软雅黑" pitchFamily="34" charset="-122"/>
                <a:cs typeface="Calibri" pitchFamily="34" charset="0"/>
              </a:rPr>
              <a:t>年级的工程教育：理解现状和改进预期</a:t>
            </a:r>
            <a:endParaRPr lang="zh-CN" altLang="en-US" sz="1500" dirty="0">
              <a:latin typeface="Calibri" pitchFamily="34" charset="0"/>
              <a:ea typeface="微软雅黑" pitchFamily="34" charset="-122"/>
              <a:cs typeface="Calibri" pitchFamily="34" charset="0"/>
            </a:endParaRPr>
          </a:p>
        </p:txBody>
      </p:sp>
      <p:sp>
        <p:nvSpPr>
          <p:cNvPr id="18" name="TextBox 17"/>
          <p:cNvSpPr txBox="1"/>
          <p:nvPr/>
        </p:nvSpPr>
        <p:spPr>
          <a:xfrm>
            <a:off x="1714480" y="4518082"/>
            <a:ext cx="4506362" cy="553998"/>
          </a:xfrm>
          <a:prstGeom prst="rect">
            <a:avLst/>
          </a:prstGeom>
          <a:ln w="6350">
            <a:prstDash val="sysDot"/>
          </a:ln>
        </p:spPr>
        <p:style>
          <a:lnRef idx="2">
            <a:schemeClr val="dk1"/>
          </a:lnRef>
          <a:fillRef idx="1">
            <a:schemeClr val="lt1"/>
          </a:fillRef>
          <a:effectRef idx="0">
            <a:schemeClr val="dk1"/>
          </a:effectRef>
          <a:fontRef idx="minor">
            <a:schemeClr val="dk1"/>
          </a:fontRef>
        </p:style>
        <p:txBody>
          <a:bodyPr wrap="none" rtlCol="0">
            <a:spAutoFit/>
          </a:bodyPr>
          <a:lstStyle/>
          <a:p>
            <a:pPr>
              <a:buFont typeface="Arial" pitchFamily="34" charset="0"/>
              <a:buChar char="•"/>
            </a:pPr>
            <a:r>
              <a:rPr lang="en-US" altLang="zh-CN" sz="1500" dirty="0" smtClean="0">
                <a:latin typeface="Calibri" pitchFamily="34" charset="0"/>
                <a:ea typeface="微软雅黑" pitchFamily="34" charset="-122"/>
                <a:cs typeface="Calibri" pitchFamily="34" charset="0"/>
              </a:rPr>
              <a:t>《</a:t>
            </a:r>
            <a:r>
              <a:rPr lang="zh-CN" altLang="en-US" sz="1500" dirty="0" smtClean="0">
                <a:latin typeface="Calibri" pitchFamily="34" charset="0"/>
                <a:ea typeface="微软雅黑" pitchFamily="34" charset="-122"/>
                <a:cs typeface="Calibri" pitchFamily="34" charset="0"/>
              </a:rPr>
              <a:t>美国竞争再授权法</a:t>
            </a:r>
            <a:r>
              <a:rPr lang="en-US" altLang="zh-CN" sz="1500" dirty="0" smtClean="0">
                <a:latin typeface="Calibri" pitchFamily="34" charset="0"/>
                <a:ea typeface="微软雅黑" pitchFamily="34" charset="-122"/>
                <a:cs typeface="Calibri" pitchFamily="34" charset="0"/>
              </a:rPr>
              <a:t>》</a:t>
            </a:r>
          </a:p>
          <a:p>
            <a:pPr>
              <a:buFont typeface="Arial" pitchFamily="34" charset="0"/>
              <a:buChar char="•"/>
            </a:pPr>
            <a:r>
              <a:rPr lang="zh-CN" altLang="en-US" sz="1500" dirty="0">
                <a:latin typeface="Calibri" pitchFamily="34" charset="0"/>
                <a:ea typeface="微软雅黑" pitchFamily="34" charset="-122"/>
                <a:cs typeface="Calibri" pitchFamily="34" charset="0"/>
              </a:rPr>
              <a:t>培养与</a:t>
            </a:r>
            <a:r>
              <a:rPr lang="zh-CN" altLang="en-US" sz="1500" dirty="0" smtClean="0">
                <a:latin typeface="Calibri" pitchFamily="34" charset="0"/>
                <a:ea typeface="微软雅黑" pitchFamily="34" charset="-122"/>
                <a:cs typeface="Calibri" pitchFamily="34" charset="0"/>
              </a:rPr>
              <a:t>激励：为美国的未来实施</a:t>
            </a:r>
            <a:r>
              <a:rPr lang="en-US" altLang="zh-CN" sz="1500" dirty="0" smtClean="0">
                <a:latin typeface="Calibri" pitchFamily="34" charset="0"/>
                <a:ea typeface="微软雅黑" pitchFamily="34" charset="-122"/>
                <a:cs typeface="Calibri" pitchFamily="34" charset="0"/>
              </a:rPr>
              <a:t>K-12</a:t>
            </a:r>
            <a:r>
              <a:rPr lang="zh-CN" altLang="en-US" sz="1500" dirty="0" smtClean="0">
                <a:latin typeface="Calibri" pitchFamily="34" charset="0"/>
                <a:ea typeface="微软雅黑" pitchFamily="34" charset="-122"/>
                <a:cs typeface="Calibri" pitchFamily="34" charset="0"/>
              </a:rPr>
              <a:t>年级</a:t>
            </a:r>
            <a:r>
              <a:rPr lang="en-US" altLang="zh-CN" sz="1500" dirty="0" smtClean="0">
                <a:latin typeface="Calibri" pitchFamily="34" charset="0"/>
                <a:ea typeface="微软雅黑" pitchFamily="34" charset="-122"/>
                <a:cs typeface="Calibri" pitchFamily="34" charset="0"/>
              </a:rPr>
              <a:t>STEM</a:t>
            </a:r>
            <a:r>
              <a:rPr lang="zh-CN" altLang="en-US" sz="1500" dirty="0" smtClean="0">
                <a:latin typeface="Calibri" pitchFamily="34" charset="0"/>
                <a:ea typeface="微软雅黑" pitchFamily="34" charset="-122"/>
                <a:cs typeface="Calibri" pitchFamily="34" charset="0"/>
              </a:rPr>
              <a:t>教育</a:t>
            </a:r>
            <a:endParaRPr lang="zh-CN" altLang="en-US" sz="1500" dirty="0">
              <a:latin typeface="Calibri" pitchFamily="34" charset="0"/>
              <a:ea typeface="微软雅黑" pitchFamily="34" charset="-122"/>
              <a:cs typeface="Calibri" pitchFamily="34" charset="0"/>
            </a:endParaRPr>
          </a:p>
        </p:txBody>
      </p:sp>
      <p:sp>
        <p:nvSpPr>
          <p:cNvPr id="19" name="TextBox 18"/>
          <p:cNvSpPr txBox="1"/>
          <p:nvPr/>
        </p:nvSpPr>
        <p:spPr>
          <a:xfrm>
            <a:off x="5000628" y="3714758"/>
            <a:ext cx="1785950" cy="784830"/>
          </a:xfrm>
          <a:prstGeom prst="rect">
            <a:avLst/>
          </a:prstGeom>
          <a:ln w="6350">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pPr>
              <a:buFont typeface="Arial" pitchFamily="34" charset="0"/>
              <a:buChar char="•"/>
            </a:pPr>
            <a:r>
              <a:rPr lang="zh-CN" altLang="en-US" sz="1500" dirty="0" smtClean="0">
                <a:latin typeface="Calibri" pitchFamily="34" charset="0"/>
                <a:ea typeface="微软雅黑" pitchFamily="34" charset="-122"/>
                <a:cs typeface="Calibri" pitchFamily="34" charset="0"/>
              </a:rPr>
              <a:t>致力于超越：再培养百万名</a:t>
            </a:r>
            <a:r>
              <a:rPr lang="en-US" altLang="zh-CN" sz="1500" dirty="0" smtClean="0">
                <a:latin typeface="Calibri" pitchFamily="34" charset="0"/>
                <a:ea typeface="微软雅黑" pitchFamily="34" charset="-122"/>
                <a:cs typeface="Calibri" pitchFamily="34" charset="0"/>
              </a:rPr>
              <a:t>STEM</a:t>
            </a:r>
            <a:r>
              <a:rPr lang="zh-CN" altLang="en-US" sz="1500" dirty="0" smtClean="0">
                <a:latin typeface="Calibri" pitchFamily="34" charset="0"/>
                <a:ea typeface="微软雅黑" pitchFamily="34" charset="-122"/>
                <a:cs typeface="Calibri" pitchFamily="34" charset="0"/>
              </a:rPr>
              <a:t>领域大学毕业生</a:t>
            </a:r>
            <a:endParaRPr lang="zh-CN" altLang="en-US" sz="1500" dirty="0">
              <a:latin typeface="Calibri" pitchFamily="34" charset="0"/>
              <a:ea typeface="微软雅黑" pitchFamily="34" charset="-122"/>
              <a:cs typeface="Calibri" pitchFamily="34" charset="0"/>
            </a:endParaRPr>
          </a:p>
        </p:txBody>
      </p:sp>
      <p:sp>
        <p:nvSpPr>
          <p:cNvPr id="20" name="TextBox 19"/>
          <p:cNvSpPr txBox="1"/>
          <p:nvPr/>
        </p:nvSpPr>
        <p:spPr>
          <a:xfrm>
            <a:off x="3500430" y="1071552"/>
            <a:ext cx="3000396" cy="553998"/>
          </a:xfrm>
          <a:prstGeom prst="rect">
            <a:avLst/>
          </a:prstGeom>
          <a:ln w="6350">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pPr>
              <a:buFont typeface="Arial" pitchFamily="34" charset="0"/>
              <a:buChar char="•"/>
            </a:pPr>
            <a:r>
              <a:rPr lang="zh-CN" altLang="en-US" sz="1500" dirty="0" smtClean="0">
                <a:latin typeface="Calibri" pitchFamily="34" charset="0"/>
                <a:ea typeface="微软雅黑" pitchFamily="34" charset="-122"/>
                <a:cs typeface="Calibri" pitchFamily="34" charset="0"/>
              </a:rPr>
              <a:t>联邦</a:t>
            </a:r>
            <a:r>
              <a:rPr lang="en-US" altLang="zh-CN" sz="1500" dirty="0" smtClean="0">
                <a:latin typeface="Calibri" pitchFamily="34" charset="0"/>
                <a:ea typeface="微软雅黑" pitchFamily="34" charset="-122"/>
                <a:cs typeface="Calibri" pitchFamily="34" charset="0"/>
              </a:rPr>
              <a:t>STEM</a:t>
            </a:r>
            <a:r>
              <a:rPr lang="zh-CN" altLang="en-US" sz="1500" dirty="0" smtClean="0">
                <a:latin typeface="Calibri" pitchFamily="34" charset="0"/>
                <a:ea typeface="微软雅黑" pitchFamily="34" charset="-122"/>
                <a:cs typeface="Calibri" pitchFamily="34" charset="0"/>
              </a:rPr>
              <a:t>教育五年战略规划</a:t>
            </a:r>
            <a:endParaRPr lang="en-US" altLang="zh-CN" sz="1500" dirty="0" smtClean="0">
              <a:latin typeface="Calibri" pitchFamily="34" charset="0"/>
              <a:ea typeface="微软雅黑" pitchFamily="34" charset="-122"/>
              <a:cs typeface="Calibri" pitchFamily="34" charset="0"/>
            </a:endParaRPr>
          </a:p>
          <a:p>
            <a:pPr>
              <a:buFont typeface="Arial" pitchFamily="34" charset="0"/>
              <a:buChar char="•"/>
            </a:pPr>
            <a:r>
              <a:rPr lang="en-US" altLang="zh-CN" sz="1500" dirty="0" smtClean="0">
                <a:latin typeface="Calibri" pitchFamily="34" charset="0"/>
                <a:ea typeface="微软雅黑" pitchFamily="34" charset="-122"/>
                <a:cs typeface="Calibri" pitchFamily="34" charset="0"/>
              </a:rPr>
              <a:t>《</a:t>
            </a:r>
            <a:r>
              <a:rPr lang="zh-CN" altLang="en-US" sz="1500" dirty="0" smtClean="0">
                <a:latin typeface="Calibri" pitchFamily="34" charset="0"/>
                <a:ea typeface="微软雅黑" pitchFamily="34" charset="-122"/>
                <a:cs typeface="Calibri" pitchFamily="34" charset="0"/>
              </a:rPr>
              <a:t>下一代科学课程标准</a:t>
            </a:r>
            <a:r>
              <a:rPr lang="en-US" altLang="zh-CN" sz="1500" dirty="0" smtClean="0">
                <a:latin typeface="Calibri" pitchFamily="34" charset="0"/>
                <a:ea typeface="微软雅黑" pitchFamily="34" charset="-122"/>
                <a:cs typeface="Calibri" pitchFamily="34" charset="0"/>
              </a:rPr>
              <a:t>》</a:t>
            </a:r>
            <a:r>
              <a:rPr lang="zh-CN" altLang="en-US" sz="1500" dirty="0" smtClean="0">
                <a:latin typeface="Calibri" pitchFamily="34" charset="0"/>
                <a:ea typeface="微软雅黑" pitchFamily="34" charset="-122"/>
                <a:cs typeface="Calibri" pitchFamily="34" charset="0"/>
              </a:rPr>
              <a:t>发布</a:t>
            </a:r>
            <a:endParaRPr lang="zh-CN" altLang="en-US" sz="1500" dirty="0">
              <a:latin typeface="Calibri" pitchFamily="34" charset="0"/>
              <a:ea typeface="微软雅黑" pitchFamily="34" charset="-122"/>
              <a:cs typeface="Calibri" pitchFamily="34" charset="0"/>
            </a:endParaRPr>
          </a:p>
        </p:txBody>
      </p:sp>
      <p:sp>
        <p:nvSpPr>
          <p:cNvPr id="21" name="TextBox 20"/>
          <p:cNvSpPr txBox="1"/>
          <p:nvPr/>
        </p:nvSpPr>
        <p:spPr>
          <a:xfrm>
            <a:off x="6858016" y="2571750"/>
            <a:ext cx="2214546" cy="1708160"/>
          </a:xfrm>
          <a:prstGeom prst="rect">
            <a:avLst/>
          </a:prstGeom>
          <a:ln w="6350">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pPr>
              <a:buFont typeface="Arial" pitchFamily="34" charset="0"/>
              <a:buChar char="•"/>
            </a:pPr>
            <a:r>
              <a:rPr lang="en-US" altLang="zh-CN" sz="1500" dirty="0" smtClean="0">
                <a:latin typeface="Calibri" pitchFamily="34" charset="0"/>
                <a:ea typeface="微软雅黑" pitchFamily="34" charset="-122"/>
                <a:cs typeface="Calibri" pitchFamily="34" charset="0"/>
              </a:rPr>
              <a:t>K-12</a:t>
            </a:r>
            <a:r>
              <a:rPr lang="zh-CN" altLang="en-US" sz="1500" dirty="0" smtClean="0">
                <a:latin typeface="Calibri" pitchFamily="34" charset="0"/>
                <a:ea typeface="微软雅黑" pitchFamily="34" charset="-122"/>
                <a:cs typeface="Calibri" pitchFamily="34" charset="0"/>
              </a:rPr>
              <a:t>年级</a:t>
            </a:r>
            <a:r>
              <a:rPr lang="en-US" altLang="zh-CN" sz="1500" dirty="0" smtClean="0">
                <a:latin typeface="Calibri" pitchFamily="34" charset="0"/>
                <a:ea typeface="微软雅黑" pitchFamily="34" charset="-122"/>
                <a:cs typeface="Calibri" pitchFamily="34" charset="0"/>
              </a:rPr>
              <a:t>STEM</a:t>
            </a:r>
            <a:r>
              <a:rPr lang="zh-CN" altLang="en-US" sz="1500" dirty="0" smtClean="0">
                <a:latin typeface="Calibri" pitchFamily="34" charset="0"/>
                <a:ea typeface="微软雅黑" pitchFamily="34" charset="-122"/>
                <a:cs typeface="Calibri" pitchFamily="34" charset="0"/>
              </a:rPr>
              <a:t>整合教育：现状、前景和研究议程</a:t>
            </a:r>
            <a:endParaRPr lang="en-US" altLang="zh-CN" sz="1500" dirty="0" smtClean="0">
              <a:latin typeface="Calibri" pitchFamily="34" charset="0"/>
              <a:ea typeface="微软雅黑" pitchFamily="34" charset="-122"/>
              <a:cs typeface="Calibri" pitchFamily="34" charset="0"/>
            </a:endParaRPr>
          </a:p>
          <a:p>
            <a:pPr>
              <a:buFont typeface="Arial" pitchFamily="34" charset="0"/>
              <a:buChar char="•"/>
            </a:pPr>
            <a:r>
              <a:rPr lang="zh-CN" altLang="en-US" sz="1500" dirty="0" smtClean="0">
                <a:latin typeface="Calibri" pitchFamily="34" charset="0"/>
                <a:ea typeface="微软雅黑" pitchFamily="34" charset="-122"/>
                <a:cs typeface="Calibri" pitchFamily="34" charset="0"/>
              </a:rPr>
              <a:t>用</a:t>
            </a:r>
            <a:r>
              <a:rPr lang="en-US" altLang="zh-CN" sz="1500" dirty="0" smtClean="0">
                <a:latin typeface="Calibri" pitchFamily="34" charset="0"/>
                <a:ea typeface="微软雅黑" pitchFamily="34" charset="-122"/>
                <a:cs typeface="Calibri" pitchFamily="34" charset="0"/>
              </a:rPr>
              <a:t>21</a:t>
            </a:r>
            <a:r>
              <a:rPr lang="zh-CN" altLang="en-US" sz="1500" dirty="0" smtClean="0">
                <a:latin typeface="Calibri" pitchFamily="34" charset="0"/>
                <a:ea typeface="微软雅黑" pitchFamily="34" charset="-122"/>
                <a:cs typeface="Calibri" pitchFamily="34" charset="0"/>
              </a:rPr>
              <a:t>世纪技能培养美国人；</a:t>
            </a:r>
            <a:r>
              <a:rPr lang="en-US" altLang="zh-CN" sz="1500" dirty="0" smtClean="0">
                <a:latin typeface="Calibri" pitchFamily="34" charset="0"/>
                <a:ea typeface="微软雅黑" pitchFamily="34" charset="-122"/>
                <a:cs typeface="Calibri" pitchFamily="34" charset="0"/>
              </a:rPr>
              <a:t>2015</a:t>
            </a:r>
            <a:r>
              <a:rPr lang="zh-CN" altLang="en-US" sz="1500" dirty="0" smtClean="0">
                <a:latin typeface="Calibri" pitchFamily="34" charset="0"/>
                <a:ea typeface="微软雅黑" pitchFamily="34" charset="-122"/>
                <a:cs typeface="Calibri" pitchFamily="34" charset="0"/>
              </a:rPr>
              <a:t>年</a:t>
            </a:r>
            <a:r>
              <a:rPr lang="en-US" altLang="zh-CN" sz="1500" dirty="0" smtClean="0">
                <a:latin typeface="Calibri" pitchFamily="34" charset="0"/>
                <a:ea typeface="微软雅黑" pitchFamily="34" charset="-122"/>
                <a:cs typeface="Calibri" pitchFamily="34" charset="0"/>
              </a:rPr>
              <a:t>STEM</a:t>
            </a:r>
            <a:r>
              <a:rPr lang="zh-CN" altLang="en-US" sz="1500" dirty="0" smtClean="0">
                <a:latin typeface="Calibri" pitchFamily="34" charset="0"/>
                <a:ea typeface="微软雅黑" pitchFamily="34" charset="-122"/>
                <a:cs typeface="Calibri" pitchFamily="34" charset="0"/>
              </a:rPr>
              <a:t>教育预算</a:t>
            </a:r>
            <a:endParaRPr lang="en-US" altLang="zh-CN" sz="1500" dirty="0" smtClean="0">
              <a:latin typeface="Calibri" pitchFamily="34" charset="0"/>
              <a:ea typeface="微软雅黑" pitchFamily="34" charset="-122"/>
              <a:cs typeface="Calibri" pitchFamily="34" charset="0"/>
            </a:endParaRPr>
          </a:p>
          <a:p>
            <a:pPr>
              <a:buFont typeface="Arial" pitchFamily="34" charset="0"/>
              <a:buChar char="•"/>
            </a:pPr>
            <a:r>
              <a:rPr lang="zh-CN" altLang="en-US" sz="1500" dirty="0">
                <a:latin typeface="Calibri" pitchFamily="34" charset="0"/>
                <a:ea typeface="微软雅黑" pitchFamily="34" charset="-122"/>
                <a:cs typeface="Calibri" pitchFamily="34" charset="0"/>
              </a:rPr>
              <a:t>探寻</a:t>
            </a:r>
            <a:r>
              <a:rPr lang="zh-CN" altLang="en-US" sz="1500" dirty="0" smtClean="0">
                <a:latin typeface="Calibri" pitchFamily="34" charset="0"/>
                <a:ea typeface="微软雅黑" pitchFamily="34" charset="-122"/>
                <a:cs typeface="Calibri" pitchFamily="34" charset="0"/>
              </a:rPr>
              <a:t>提升</a:t>
            </a:r>
            <a:r>
              <a:rPr lang="en-US" altLang="zh-CN" sz="1500" dirty="0" smtClean="0">
                <a:latin typeface="Calibri" pitchFamily="34" charset="0"/>
                <a:ea typeface="微软雅黑" pitchFamily="34" charset="-122"/>
                <a:cs typeface="Calibri" pitchFamily="34" charset="0"/>
              </a:rPr>
              <a:t>STEM</a:t>
            </a:r>
            <a:r>
              <a:rPr lang="zh-CN" altLang="en-US" sz="1500" dirty="0" smtClean="0">
                <a:latin typeface="Calibri" pitchFamily="34" charset="0"/>
                <a:ea typeface="微软雅黑" pitchFamily="34" charset="-122"/>
                <a:cs typeface="Calibri" pitchFamily="34" charset="0"/>
              </a:rPr>
              <a:t>教师领导力的机会：研讨会概述</a:t>
            </a:r>
            <a:endParaRPr lang="zh-CN" altLang="en-US" sz="1500" dirty="0">
              <a:latin typeface="Calibri" pitchFamily="34" charset="0"/>
              <a:ea typeface="微软雅黑" pitchFamily="34" charset="-122"/>
              <a:cs typeface="Calibri" pitchFamily="34" charset="0"/>
            </a:endParaRPr>
          </a:p>
        </p:txBody>
      </p:sp>
      <p:sp>
        <p:nvSpPr>
          <p:cNvPr id="22" name="TextBox 21"/>
          <p:cNvSpPr txBox="1"/>
          <p:nvPr/>
        </p:nvSpPr>
        <p:spPr>
          <a:xfrm>
            <a:off x="2285984" y="2357436"/>
            <a:ext cx="2214578" cy="784830"/>
          </a:xfrm>
          <a:prstGeom prst="rect">
            <a:avLst/>
          </a:prstGeom>
          <a:ln w="6350">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pPr>
              <a:buFont typeface="Arial" pitchFamily="34" charset="0"/>
              <a:buChar char="•"/>
            </a:pPr>
            <a:r>
              <a:rPr lang="zh-CN" altLang="en-US" sz="1500" dirty="0" smtClean="0">
                <a:latin typeface="Calibri" pitchFamily="34" charset="0"/>
                <a:ea typeface="微软雅黑" pitchFamily="34" charset="-122"/>
                <a:cs typeface="Calibri" pitchFamily="34" charset="0"/>
              </a:rPr>
              <a:t>拟定</a:t>
            </a:r>
            <a:r>
              <a:rPr lang="en-US" altLang="zh-CN" sz="1500" dirty="0" smtClean="0">
                <a:latin typeface="Calibri" pitchFamily="34" charset="0"/>
                <a:ea typeface="微软雅黑" pitchFamily="34" charset="-122"/>
                <a:cs typeface="Calibri" pitchFamily="34" charset="0"/>
              </a:rPr>
              <a:t>STEM</a:t>
            </a:r>
            <a:r>
              <a:rPr lang="zh-CN" altLang="en-US" sz="1500" dirty="0" smtClean="0">
                <a:latin typeface="Calibri" pitchFamily="34" charset="0"/>
                <a:ea typeface="微软雅黑" pitchFamily="34" charset="-122"/>
                <a:cs typeface="Calibri" pitchFamily="34" charset="0"/>
              </a:rPr>
              <a:t>教育议程：州级行动之更新</a:t>
            </a:r>
            <a:endParaRPr lang="en-US" altLang="zh-CN" sz="1500" dirty="0" smtClean="0">
              <a:latin typeface="Calibri" pitchFamily="34" charset="0"/>
              <a:ea typeface="微软雅黑" pitchFamily="34" charset="-122"/>
              <a:cs typeface="Calibri" pitchFamily="34" charset="0"/>
            </a:endParaRPr>
          </a:p>
          <a:p>
            <a:pPr>
              <a:buFont typeface="Arial" pitchFamily="34" charset="0"/>
              <a:buChar char="•"/>
            </a:pPr>
            <a:r>
              <a:rPr lang="zh-CN" altLang="en-US" sz="1500" dirty="0" smtClean="0">
                <a:latin typeface="Calibri" pitchFamily="34" charset="0"/>
                <a:ea typeface="微软雅黑" pitchFamily="34" charset="-122"/>
                <a:cs typeface="Calibri" pitchFamily="34" charset="0"/>
              </a:rPr>
              <a:t>联邦</a:t>
            </a:r>
            <a:r>
              <a:rPr lang="en-US" altLang="zh-CN" sz="1500" dirty="0" smtClean="0">
                <a:latin typeface="Calibri" pitchFamily="34" charset="0"/>
                <a:ea typeface="微软雅黑" pitchFamily="34" charset="-122"/>
                <a:cs typeface="Calibri" pitchFamily="34" charset="0"/>
              </a:rPr>
              <a:t>STEM</a:t>
            </a:r>
            <a:r>
              <a:rPr lang="zh-CN" altLang="en-US" sz="1500" dirty="0" smtClean="0">
                <a:latin typeface="Calibri" pitchFamily="34" charset="0"/>
                <a:ea typeface="微软雅黑" pitchFamily="34" charset="-122"/>
                <a:cs typeface="Calibri" pitchFamily="34" charset="0"/>
              </a:rPr>
              <a:t>教育图景</a:t>
            </a:r>
            <a:endParaRPr lang="zh-CN" altLang="en-US" sz="1500" dirty="0">
              <a:latin typeface="Calibri" pitchFamily="34" charset="0"/>
              <a:ea typeface="微软雅黑" pitchFamily="34" charset="-122"/>
              <a:cs typeface="Calibri" pitchFamily="34" charset="0"/>
            </a:endParaRPr>
          </a:p>
        </p:txBody>
      </p:sp>
      <p:sp>
        <p:nvSpPr>
          <p:cNvPr id="23" name="TextBox 22"/>
          <p:cNvSpPr txBox="1"/>
          <p:nvPr/>
        </p:nvSpPr>
        <p:spPr>
          <a:xfrm>
            <a:off x="6786578" y="214297"/>
            <a:ext cx="2071702" cy="553998"/>
          </a:xfrm>
          <a:prstGeom prst="rect">
            <a:avLst/>
          </a:prstGeom>
          <a:ln w="6350">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pPr>
              <a:buFont typeface="Arial" pitchFamily="34" charset="0"/>
              <a:buChar char="•"/>
            </a:pPr>
            <a:r>
              <a:rPr lang="en-US" altLang="zh-CN" sz="1500" b="1" dirty="0" smtClean="0">
                <a:solidFill>
                  <a:srgbClr val="FF0000"/>
                </a:solidFill>
                <a:latin typeface="Calibri" pitchFamily="34" charset="0"/>
                <a:ea typeface="微软雅黑" pitchFamily="34" charset="-122"/>
                <a:cs typeface="Calibri" pitchFamily="34" charset="0"/>
              </a:rPr>
              <a:t>2015</a:t>
            </a:r>
            <a:r>
              <a:rPr lang="zh-CN" altLang="en-US" sz="1500" b="1" dirty="0" smtClean="0">
                <a:solidFill>
                  <a:srgbClr val="FF0000"/>
                </a:solidFill>
                <a:latin typeface="Calibri" pitchFamily="34" charset="0"/>
                <a:ea typeface="微软雅黑" pitchFamily="34" charset="-122"/>
                <a:cs typeface="Calibri" pitchFamily="34" charset="0"/>
              </a:rPr>
              <a:t>年</a:t>
            </a:r>
            <a:r>
              <a:rPr lang="en-US" altLang="zh-CN" sz="1500" b="1" dirty="0" smtClean="0">
                <a:solidFill>
                  <a:srgbClr val="FF0000"/>
                </a:solidFill>
                <a:latin typeface="Calibri" pitchFamily="34" charset="0"/>
                <a:ea typeface="微软雅黑" pitchFamily="34" charset="-122"/>
                <a:cs typeface="Calibri" pitchFamily="34" charset="0"/>
              </a:rPr>
              <a:t>《STEM</a:t>
            </a:r>
            <a:r>
              <a:rPr lang="zh-CN" altLang="en-US" sz="1500" b="1" dirty="0" smtClean="0">
                <a:solidFill>
                  <a:srgbClr val="FF0000"/>
                </a:solidFill>
                <a:latin typeface="Calibri" pitchFamily="34" charset="0"/>
                <a:ea typeface="微软雅黑" pitchFamily="34" charset="-122"/>
                <a:cs typeface="Calibri" pitchFamily="34" charset="0"/>
              </a:rPr>
              <a:t>教育法</a:t>
            </a:r>
            <a:r>
              <a:rPr lang="en-US" altLang="zh-CN" sz="1500" b="1" dirty="0" smtClean="0">
                <a:solidFill>
                  <a:srgbClr val="FF0000"/>
                </a:solidFill>
                <a:latin typeface="Calibri" pitchFamily="34" charset="0"/>
                <a:ea typeface="微软雅黑" pitchFamily="34" charset="-122"/>
                <a:cs typeface="Calibri" pitchFamily="34" charset="0"/>
              </a:rPr>
              <a:t>》</a:t>
            </a:r>
            <a:endParaRPr lang="zh-CN" altLang="en-US" sz="1500" b="1" dirty="0">
              <a:solidFill>
                <a:srgbClr val="FF0000"/>
              </a:solidFill>
              <a:latin typeface="Calibri" pitchFamily="34" charset="0"/>
              <a:ea typeface="微软雅黑" pitchFamily="34" charset="-122"/>
              <a:cs typeface="Calibri" pitchFamily="34" charset="0"/>
            </a:endParaRPr>
          </a:p>
        </p:txBody>
      </p:sp>
      <p:cxnSp>
        <p:nvCxnSpPr>
          <p:cNvPr id="25" name="直接箭头连接符 24"/>
          <p:cNvCxnSpPr/>
          <p:nvPr/>
        </p:nvCxnSpPr>
        <p:spPr>
          <a:xfrm rot="5400000" flipH="1" flipV="1">
            <a:off x="392883" y="1607337"/>
            <a:ext cx="500066"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直接箭头连接符 25"/>
          <p:cNvCxnSpPr/>
          <p:nvPr/>
        </p:nvCxnSpPr>
        <p:spPr>
          <a:xfrm rot="5400000" flipH="1" flipV="1">
            <a:off x="5751527" y="1963733"/>
            <a:ext cx="500066"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直接箭头连接符 26"/>
          <p:cNvCxnSpPr/>
          <p:nvPr/>
        </p:nvCxnSpPr>
        <p:spPr>
          <a:xfrm rot="5400000" flipH="1" flipV="1">
            <a:off x="7608915" y="820725"/>
            <a:ext cx="500066"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9" name="直接箭头连接符 28"/>
          <p:cNvCxnSpPr/>
          <p:nvPr/>
        </p:nvCxnSpPr>
        <p:spPr>
          <a:xfrm rot="5400000">
            <a:off x="1035031" y="3321849"/>
            <a:ext cx="215108" cy="7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1" name="直接箭头连接符 30"/>
          <p:cNvCxnSpPr/>
          <p:nvPr/>
        </p:nvCxnSpPr>
        <p:spPr>
          <a:xfrm rot="5400000">
            <a:off x="7179493" y="2250279"/>
            <a:ext cx="215108" cy="7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直接箭头连接符 32"/>
          <p:cNvCxnSpPr/>
          <p:nvPr/>
        </p:nvCxnSpPr>
        <p:spPr>
          <a:xfrm rot="5400000" flipH="1" flipV="1">
            <a:off x="3929064" y="3357568"/>
            <a:ext cx="285752"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直接箭头连接符 34"/>
          <p:cNvCxnSpPr/>
          <p:nvPr/>
        </p:nvCxnSpPr>
        <p:spPr>
          <a:xfrm rot="5400000">
            <a:off x="5214946" y="3500444"/>
            <a:ext cx="285752"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直接箭头连接符 36"/>
          <p:cNvCxnSpPr/>
          <p:nvPr/>
        </p:nvCxnSpPr>
        <p:spPr>
          <a:xfrm>
            <a:off x="3143240" y="4286262"/>
            <a:ext cx="357190" cy="2143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9" name="直接连接符 38"/>
          <p:cNvCxnSpPr/>
          <p:nvPr/>
        </p:nvCxnSpPr>
        <p:spPr>
          <a:xfrm rot="5400000">
            <a:off x="8322495" y="820725"/>
            <a:ext cx="214314" cy="1588"/>
          </a:xfrm>
          <a:prstGeom prst="line">
            <a:avLst/>
          </a:prstGeom>
        </p:spPr>
        <p:style>
          <a:lnRef idx="3">
            <a:schemeClr val="dk1"/>
          </a:lnRef>
          <a:fillRef idx="0">
            <a:schemeClr val="dk1"/>
          </a:fillRef>
          <a:effectRef idx="2">
            <a:schemeClr val="dk1"/>
          </a:effectRef>
          <a:fontRef idx="minor">
            <a:schemeClr val="tx1"/>
          </a:fontRef>
        </p:style>
      </p:cxnSp>
      <p:cxnSp>
        <p:nvCxnSpPr>
          <p:cNvPr id="43" name="直接连接符 42"/>
          <p:cNvCxnSpPr/>
          <p:nvPr/>
        </p:nvCxnSpPr>
        <p:spPr>
          <a:xfrm rot="10800000">
            <a:off x="8213652" y="713568"/>
            <a:ext cx="216000" cy="1588"/>
          </a:xfrm>
          <a:prstGeom prst="line">
            <a:avLst/>
          </a:prstGeom>
        </p:spPr>
        <p:style>
          <a:lnRef idx="3">
            <a:schemeClr val="dk1"/>
          </a:lnRef>
          <a:fillRef idx="0">
            <a:schemeClr val="dk1"/>
          </a:fillRef>
          <a:effectRef idx="2">
            <a:schemeClr val="dk1"/>
          </a:effectRef>
          <a:fontRef idx="minor">
            <a:schemeClr val="tx1"/>
          </a:fontRef>
        </p:style>
      </p:cxnSp>
      <p:sp>
        <p:nvSpPr>
          <p:cNvPr id="30" name="TextBox 15"/>
          <p:cNvSpPr txBox="1"/>
          <p:nvPr/>
        </p:nvSpPr>
        <p:spPr>
          <a:xfrm>
            <a:off x="179512" y="195486"/>
            <a:ext cx="6120680" cy="400110"/>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r>
              <a:rPr lang="zh-CN" altLang="en-US" sz="2000" b="1" dirty="0" smtClean="0">
                <a:latin typeface="Calibri" pitchFamily="34" charset="0"/>
                <a:ea typeface="微软雅黑" pitchFamily="34" charset="-122"/>
                <a:cs typeface="Calibri" pitchFamily="34" charset="0"/>
              </a:rPr>
              <a:t>美国</a:t>
            </a:r>
            <a:r>
              <a:rPr lang="en-US" altLang="zh-CN" sz="2000" b="1" dirty="0" smtClean="0">
                <a:latin typeface="Calibri" pitchFamily="34" charset="0"/>
                <a:ea typeface="微软雅黑" pitchFamily="34" charset="-122"/>
                <a:cs typeface="Calibri" pitchFamily="34" charset="0"/>
              </a:rPr>
              <a:t>STEM</a:t>
            </a:r>
            <a:r>
              <a:rPr lang="zh-CN" altLang="en-US" sz="2000" b="1" dirty="0" smtClean="0">
                <a:latin typeface="Calibri" pitchFamily="34" charset="0"/>
                <a:ea typeface="微软雅黑" pitchFamily="34" charset="-122"/>
                <a:cs typeface="Calibri" pitchFamily="34" charset="0"/>
              </a:rPr>
              <a:t>教育相关政策、法规、研究报告进展路径图</a:t>
            </a:r>
            <a:endParaRPr lang="en-US" altLang="zh-CN" sz="2000" b="1" dirty="0" smtClean="0">
              <a:latin typeface="Calibri" pitchFamily="34" charset="0"/>
              <a:ea typeface="微软雅黑" pitchFamily="34" charset="-122"/>
              <a:cs typeface="Calibri" pitchFamily="34" charset="0"/>
            </a:endParaRPr>
          </a:p>
        </p:txBody>
      </p:sp>
    </p:spTree>
    <p:extLst>
      <p:ext uri="{BB962C8B-B14F-4D97-AF65-F5344CB8AC3E}">
        <p14:creationId xmlns:p14="http://schemas.microsoft.com/office/powerpoint/2010/main" xmlns="" val="4814971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3286130"/>
            <a:ext cx="8715436" cy="1200150"/>
          </a:xfrm>
        </p:spPr>
        <p:txBody>
          <a:bodyPr>
            <a:noAutofit/>
          </a:bodyPr>
          <a:lstStyle/>
          <a:p>
            <a:r>
              <a:rPr lang="en-US" sz="3200" dirty="0" smtClean="0"/>
              <a:t/>
            </a:r>
            <a:br>
              <a:rPr lang="en-US" sz="3200" dirty="0" smtClean="0"/>
            </a:br>
            <a:r>
              <a:rPr lang="zh-CN" altLang="en-US" sz="2800" dirty="0" smtClean="0">
                <a:latin typeface="微软雅黑" pitchFamily="34" charset="-122"/>
                <a:ea typeface="微软雅黑" pitchFamily="34" charset="-122"/>
              </a:rPr>
              <a:t>未来新增的工作岗位大部分需要</a:t>
            </a:r>
            <a:r>
              <a:rPr lang="en-US" altLang="zh-CN" sz="2800" dirty="0" smtClean="0">
                <a:latin typeface="微软雅黑" pitchFamily="34" charset="-122"/>
                <a:ea typeface="微软雅黑" pitchFamily="34" charset="-122"/>
              </a:rPr>
              <a:t>STEM</a:t>
            </a:r>
            <a:r>
              <a:rPr lang="zh-CN" altLang="en-US" sz="2800" dirty="0" smtClean="0">
                <a:latin typeface="微软雅黑" pitchFamily="34" charset="-122"/>
                <a:ea typeface="微软雅黑" pitchFamily="34" charset="-122"/>
              </a:rPr>
              <a:t>相关专业的人才</a:t>
            </a:r>
            <a:endParaRPr lang="en-US" sz="3200" dirty="0">
              <a:latin typeface="微软雅黑" pitchFamily="34" charset="-122"/>
              <a:ea typeface="微软雅黑" pitchFamily="34" charset="-122"/>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500048"/>
            <a:ext cx="5257800" cy="2916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日期占位符 3"/>
          <p:cNvSpPr>
            <a:spLocks noGrp="1"/>
          </p:cNvSpPr>
          <p:nvPr>
            <p:ph type="dt" sz="half" idx="10"/>
          </p:nvPr>
        </p:nvSpPr>
        <p:spPr>
          <a:xfrm>
            <a:off x="-1066800" y="4894008"/>
            <a:ext cx="1750368" cy="249492"/>
          </a:xfrm>
        </p:spPr>
        <p:txBody>
          <a:bodyPr/>
          <a:lstStyle/>
          <a:p>
            <a:fld id="{5DC03DB5-2DBF-4B48-9288-2CE7EDC4981D}" type="datetime1">
              <a:rPr lang="en-US" altLang="zh-CN" sz="1000" b="0" smtClean="0">
                <a:solidFill>
                  <a:schemeClr val="bg2">
                    <a:lumMod val="50000"/>
                  </a:schemeClr>
                </a:solidFill>
              </a:rPr>
              <a:pPr/>
              <a:t>10/12/2016</a:t>
            </a:fld>
            <a:endParaRPr lang="en-US" altLang="zh-CN" sz="1000" b="0"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14296"/>
            <a:ext cx="8643998" cy="1621442"/>
          </a:xfrm>
        </p:spPr>
        <p:txBody>
          <a:bodyPr>
            <a:noAutofit/>
          </a:bodyPr>
          <a:lstStyle/>
          <a:p>
            <a:pPr>
              <a:lnSpc>
                <a:spcPct val="150000"/>
              </a:lnSpc>
            </a:pPr>
            <a:r>
              <a:rPr lang="zh-CN" altLang="en-US" sz="2800" dirty="0" smtClean="0">
                <a:latin typeface="微软雅黑" pitchFamily="34" charset="-122"/>
                <a:ea typeface="微软雅黑" pitchFamily="34" charset="-122"/>
              </a:rPr>
              <a:t>涉及</a:t>
            </a:r>
            <a:r>
              <a:rPr lang="en-US" sz="2800" dirty="0" smtClean="0">
                <a:latin typeface="微软雅黑" pitchFamily="34" charset="-122"/>
                <a:ea typeface="微软雅黑" pitchFamily="34" charset="-122"/>
              </a:rPr>
              <a:t>STEM</a:t>
            </a:r>
            <a:r>
              <a:rPr lang="zh-CN" altLang="en-US" sz="2800" dirty="0" smtClean="0">
                <a:latin typeface="微软雅黑" pitchFamily="34" charset="-122"/>
                <a:ea typeface="微软雅黑" pitchFamily="34" charset="-122"/>
              </a:rPr>
              <a:t>相关专业的工作薪水更高</a:t>
            </a:r>
            <a:r>
              <a:rPr lang="en-US" sz="4000" dirty="0" smtClean="0">
                <a:latin typeface="微软雅黑" pitchFamily="34" charset="-122"/>
                <a:ea typeface="微软雅黑" pitchFamily="34" charset="-122"/>
              </a:rPr>
              <a:t/>
            </a:r>
            <a:br>
              <a:rPr lang="en-US" sz="4000" dirty="0" smtClean="0">
                <a:latin typeface="微软雅黑" pitchFamily="34" charset="-122"/>
                <a:ea typeface="微软雅黑" pitchFamily="34" charset="-122"/>
              </a:rPr>
            </a:br>
            <a:r>
              <a:rPr lang="en-US" sz="2000" dirty="0" smtClean="0">
                <a:latin typeface="微软雅黑" pitchFamily="34" charset="-122"/>
                <a:ea typeface="微软雅黑" pitchFamily="34" charset="-122"/>
              </a:rPr>
              <a:t>(2014</a:t>
            </a:r>
            <a:r>
              <a:rPr lang="zh-CN" altLang="en-US" sz="2000" dirty="0" smtClean="0">
                <a:latin typeface="微软雅黑" pitchFamily="34" charset="-122"/>
                <a:ea typeface="微软雅黑" pitchFamily="34" charset="-122"/>
              </a:rPr>
              <a:t>年平均年薪四万六千美元，约合</a:t>
            </a:r>
            <a:r>
              <a:rPr lang="zh-CN" altLang="en-US" sz="2000" dirty="0" smtClean="0">
                <a:solidFill>
                  <a:srgbClr val="FF0000"/>
                </a:solidFill>
                <a:latin typeface="微软雅黑" pitchFamily="34" charset="-122"/>
                <a:ea typeface="微软雅黑" pitchFamily="34" charset="-122"/>
              </a:rPr>
              <a:t>人民币</a:t>
            </a:r>
            <a:r>
              <a:rPr lang="en-US" altLang="zh-CN" sz="2000" dirty="0" smtClean="0">
                <a:solidFill>
                  <a:srgbClr val="FF0000"/>
                </a:solidFill>
                <a:latin typeface="微软雅黑" pitchFamily="34" charset="-122"/>
                <a:ea typeface="微软雅黑" pitchFamily="34" charset="-122"/>
              </a:rPr>
              <a:t>30</a:t>
            </a:r>
            <a:r>
              <a:rPr lang="zh-CN" altLang="en-US" sz="2000" dirty="0" smtClean="0">
                <a:solidFill>
                  <a:srgbClr val="FF0000"/>
                </a:solidFill>
                <a:latin typeface="微软雅黑" pitchFamily="34" charset="-122"/>
                <a:ea typeface="微软雅黑" pitchFamily="34" charset="-122"/>
              </a:rPr>
              <a:t>万</a:t>
            </a:r>
            <a:r>
              <a:rPr lang="en-US" sz="2000" dirty="0" smtClean="0">
                <a:latin typeface="微软雅黑" pitchFamily="34" charset="-122"/>
                <a:ea typeface="微软雅黑" pitchFamily="34" charset="-122"/>
              </a:rPr>
              <a:t>)</a:t>
            </a:r>
            <a:endParaRPr lang="en-US" sz="2000" dirty="0">
              <a:latin typeface="微软雅黑" pitchFamily="34" charset="-122"/>
              <a:ea typeface="微软雅黑" pitchFamily="34" charset="-122"/>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933444" y="1894272"/>
            <a:ext cx="2781300" cy="14632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723739" y="3714758"/>
            <a:ext cx="3365497" cy="1200329"/>
          </a:xfrm>
          <a:prstGeom prst="rect">
            <a:avLst/>
          </a:prstGeom>
          <a:noFill/>
        </p:spPr>
        <p:txBody>
          <a:bodyPr wrap="square" rtlCol="0">
            <a:spAutoFit/>
          </a:bodyPr>
          <a:lstStyle/>
          <a:p>
            <a:pPr algn="ctr"/>
            <a:r>
              <a:rPr lang="zh-CN" altLang="en-US" sz="2400" dirty="0" smtClean="0">
                <a:latin typeface="微软雅黑" pitchFamily="34" charset="-122"/>
                <a:ea typeface="微软雅黑" pitchFamily="34" charset="-122"/>
              </a:rPr>
              <a:t>石油工程师平均年薪</a:t>
            </a:r>
            <a:endParaRPr lang="en-US" sz="2400" dirty="0" smtClean="0">
              <a:latin typeface="微软雅黑" pitchFamily="34" charset="-122"/>
              <a:ea typeface="微软雅黑" pitchFamily="34" charset="-122"/>
            </a:endParaRPr>
          </a:p>
          <a:p>
            <a:pPr algn="ctr"/>
            <a:r>
              <a:rPr lang="en-US" sz="2400" dirty="0" smtClean="0">
                <a:latin typeface="微软雅黑" pitchFamily="34" charset="-122"/>
                <a:ea typeface="微软雅黑" pitchFamily="34" charset="-122"/>
              </a:rPr>
              <a:t>$120,000</a:t>
            </a:r>
          </a:p>
          <a:p>
            <a:pPr algn="ctr"/>
            <a:r>
              <a:rPr lang="en-US" altLang="zh-CN" sz="2400" dirty="0" smtClean="0">
                <a:latin typeface="微软雅黑" pitchFamily="34" charset="-122"/>
                <a:ea typeface="微软雅黑" pitchFamily="34" charset="-122"/>
              </a:rPr>
              <a:t>12</a:t>
            </a:r>
            <a:r>
              <a:rPr lang="zh-CN" altLang="en-US" sz="2400" dirty="0" smtClean="0">
                <a:latin typeface="微软雅黑" pitchFamily="34" charset="-122"/>
                <a:ea typeface="微软雅黑" pitchFamily="34" charset="-122"/>
              </a:rPr>
              <a:t>万美元</a:t>
            </a:r>
            <a:r>
              <a:rPr lang="zh-CN" altLang="en-US" sz="1600" dirty="0" smtClean="0">
                <a:latin typeface="微软雅黑" pitchFamily="34" charset="-122"/>
                <a:ea typeface="微软雅黑" pitchFamily="34" charset="-122"/>
              </a:rPr>
              <a:t>（约合</a:t>
            </a:r>
            <a:r>
              <a:rPr lang="zh-CN" altLang="en-US" sz="1600" dirty="0" smtClean="0">
                <a:solidFill>
                  <a:srgbClr val="FF0000"/>
                </a:solidFill>
                <a:latin typeface="微软雅黑" pitchFamily="34" charset="-122"/>
                <a:ea typeface="微软雅黑" pitchFamily="34" charset="-122"/>
              </a:rPr>
              <a:t>人民币</a:t>
            </a:r>
            <a:r>
              <a:rPr lang="en-US" altLang="zh-CN" sz="1600" dirty="0" smtClean="0">
                <a:solidFill>
                  <a:srgbClr val="FF0000"/>
                </a:solidFill>
                <a:latin typeface="微软雅黑" pitchFamily="34" charset="-122"/>
                <a:ea typeface="微软雅黑" pitchFamily="34" charset="-122"/>
              </a:rPr>
              <a:t>78</a:t>
            </a:r>
            <a:r>
              <a:rPr lang="zh-CN" altLang="en-US" sz="1600" dirty="0" smtClean="0">
                <a:solidFill>
                  <a:srgbClr val="FF0000"/>
                </a:solidFill>
                <a:latin typeface="微软雅黑" pitchFamily="34" charset="-122"/>
                <a:ea typeface="微软雅黑" pitchFamily="34" charset="-122"/>
              </a:rPr>
              <a:t>万元</a:t>
            </a:r>
            <a:r>
              <a:rPr lang="zh-CN" altLang="en-US" sz="1600" dirty="0" smtClean="0">
                <a:latin typeface="微软雅黑" pitchFamily="34" charset="-122"/>
                <a:ea typeface="微软雅黑" pitchFamily="34" charset="-122"/>
              </a:rPr>
              <a:t>）</a:t>
            </a:r>
            <a:endParaRPr lang="en-US" sz="2400" dirty="0">
              <a:latin typeface="微软雅黑" pitchFamily="34" charset="-122"/>
              <a:ea typeface="微软雅黑" pitchFamily="34" charset="-122"/>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4088" y="1897702"/>
            <a:ext cx="2857500" cy="1428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5025179" y="3714758"/>
            <a:ext cx="3833101" cy="1200329"/>
          </a:xfrm>
          <a:prstGeom prst="rect">
            <a:avLst/>
          </a:prstGeom>
          <a:noFill/>
        </p:spPr>
        <p:txBody>
          <a:bodyPr wrap="none" rtlCol="0">
            <a:spAutoFit/>
          </a:bodyPr>
          <a:lstStyle/>
          <a:p>
            <a:pPr algn="ctr"/>
            <a:r>
              <a:rPr lang="zh-CN" altLang="en-US" sz="2400" dirty="0" smtClean="0">
                <a:latin typeface="微软雅黑" pitchFamily="34" charset="-122"/>
                <a:ea typeface="微软雅黑" pitchFamily="34" charset="-122"/>
              </a:rPr>
              <a:t>计算机科学专业平均年薪</a:t>
            </a:r>
            <a:endParaRPr lang="en-US" sz="2400" dirty="0" smtClean="0">
              <a:latin typeface="微软雅黑" pitchFamily="34" charset="-122"/>
              <a:ea typeface="微软雅黑" pitchFamily="34" charset="-122"/>
            </a:endParaRPr>
          </a:p>
          <a:p>
            <a:pPr algn="ctr"/>
            <a:r>
              <a:rPr lang="en-US" sz="2400" dirty="0" smtClean="0">
                <a:latin typeface="微软雅黑" pitchFamily="34" charset="-122"/>
                <a:ea typeface="微软雅黑" pitchFamily="34" charset="-122"/>
              </a:rPr>
              <a:t>$98,000</a:t>
            </a:r>
          </a:p>
          <a:p>
            <a:pPr algn="ctr"/>
            <a:r>
              <a:rPr lang="en-US" altLang="zh-CN" sz="2400" dirty="0" smtClean="0">
                <a:latin typeface="微软雅黑" pitchFamily="34" charset="-122"/>
                <a:ea typeface="微软雅黑" pitchFamily="34" charset="-122"/>
              </a:rPr>
              <a:t>9</a:t>
            </a:r>
            <a:r>
              <a:rPr lang="zh-CN" altLang="en-US" sz="2400" dirty="0" smtClean="0">
                <a:latin typeface="微软雅黑" pitchFamily="34" charset="-122"/>
                <a:ea typeface="微软雅黑" pitchFamily="34" charset="-122"/>
              </a:rPr>
              <a:t>万</a:t>
            </a:r>
            <a:r>
              <a:rPr lang="en-US" altLang="zh-CN" sz="2400" dirty="0" smtClean="0">
                <a:latin typeface="微软雅黑" pitchFamily="34" charset="-122"/>
                <a:ea typeface="微软雅黑" pitchFamily="34" charset="-122"/>
              </a:rPr>
              <a:t>8</a:t>
            </a:r>
            <a:r>
              <a:rPr lang="zh-CN" altLang="en-US" sz="2400" dirty="0" smtClean="0">
                <a:latin typeface="微软雅黑" pitchFamily="34" charset="-122"/>
                <a:ea typeface="微软雅黑" pitchFamily="34" charset="-122"/>
              </a:rPr>
              <a:t>千美元</a:t>
            </a:r>
            <a:r>
              <a:rPr lang="zh-CN" altLang="en-US" sz="1600" dirty="0" smtClean="0">
                <a:latin typeface="微软雅黑" pitchFamily="34" charset="-122"/>
                <a:ea typeface="微软雅黑" pitchFamily="34" charset="-122"/>
              </a:rPr>
              <a:t>（约合</a:t>
            </a:r>
            <a:r>
              <a:rPr lang="zh-CN" altLang="en-US" sz="1600" dirty="0" smtClean="0">
                <a:solidFill>
                  <a:srgbClr val="FF0000"/>
                </a:solidFill>
                <a:latin typeface="微软雅黑" pitchFamily="34" charset="-122"/>
                <a:ea typeface="微软雅黑" pitchFamily="34" charset="-122"/>
              </a:rPr>
              <a:t>人民币</a:t>
            </a:r>
            <a:r>
              <a:rPr lang="en-US" altLang="zh-CN" sz="1600" dirty="0" smtClean="0">
                <a:solidFill>
                  <a:srgbClr val="FF0000"/>
                </a:solidFill>
                <a:latin typeface="微软雅黑" pitchFamily="34" charset="-122"/>
                <a:ea typeface="微软雅黑" pitchFamily="34" charset="-122"/>
              </a:rPr>
              <a:t>64</a:t>
            </a:r>
            <a:r>
              <a:rPr lang="zh-CN" altLang="en-US" sz="1600" dirty="0" smtClean="0">
                <a:solidFill>
                  <a:srgbClr val="FF0000"/>
                </a:solidFill>
                <a:latin typeface="微软雅黑" pitchFamily="34" charset="-122"/>
                <a:ea typeface="微软雅黑" pitchFamily="34" charset="-122"/>
              </a:rPr>
              <a:t>万元</a:t>
            </a:r>
            <a:r>
              <a:rPr lang="zh-CN" altLang="en-US" sz="1600" dirty="0" smtClean="0">
                <a:latin typeface="微软雅黑" pitchFamily="34" charset="-122"/>
                <a:ea typeface="微软雅黑" pitchFamily="34" charset="-122"/>
              </a:rPr>
              <a:t>）</a:t>
            </a:r>
            <a:endParaRPr lang="en-US" sz="2400" dirty="0">
              <a:latin typeface="微软雅黑" pitchFamily="34" charset="-122"/>
              <a:ea typeface="微软雅黑" pitchFamily="34" charset="-122"/>
            </a:endParaRPr>
          </a:p>
        </p:txBody>
      </p:sp>
      <p:sp>
        <p:nvSpPr>
          <p:cNvPr id="7" name="日期占位符 6"/>
          <p:cNvSpPr>
            <a:spLocks noGrp="1"/>
          </p:cNvSpPr>
          <p:nvPr>
            <p:ph type="dt" sz="half" idx="10"/>
          </p:nvPr>
        </p:nvSpPr>
        <p:spPr>
          <a:xfrm>
            <a:off x="-1116632" y="4948014"/>
            <a:ext cx="1822376" cy="195486"/>
          </a:xfrm>
        </p:spPr>
        <p:txBody>
          <a:bodyPr/>
          <a:lstStyle/>
          <a:p>
            <a:fld id="{B031C596-97EB-40B2-BEB8-08181CDB4E83}" type="datetime1">
              <a:rPr lang="en-US" altLang="zh-CN" sz="1000" smtClean="0">
                <a:solidFill>
                  <a:schemeClr val="bg2">
                    <a:lumMod val="50000"/>
                  </a:schemeClr>
                </a:solidFill>
              </a:rPr>
              <a:pPr/>
              <a:t>10/12/2016</a:t>
            </a:fld>
            <a:endParaRPr lang="en-US" altLang="zh-CN" sz="1000"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pPr marL="0" indent="0" algn="r">
              <a:buNone/>
            </a:pPr>
            <a:r>
              <a:rPr lang="en-US" dirty="0"/>
              <a:t>  </a:t>
            </a:r>
          </a:p>
        </p:txBody>
      </p:sp>
      <p:sp>
        <p:nvSpPr>
          <p:cNvPr id="5" name="Rectangle 4"/>
          <p:cNvSpPr/>
          <p:nvPr/>
        </p:nvSpPr>
        <p:spPr>
          <a:xfrm>
            <a:off x="0" y="714362"/>
            <a:ext cx="9143999" cy="1301318"/>
          </a:xfrm>
          <a:prstGeom prst="rect">
            <a:avLst/>
          </a:prstGeom>
          <a:noFill/>
        </p:spPr>
        <p:txBody>
          <a:bodyPr wrap="square" lIns="91440" tIns="45720" rIns="91440" bIns="45720">
            <a:spAutoFit/>
          </a:bodyPr>
          <a:lstStyle/>
          <a:p>
            <a:pPr algn="ctr">
              <a:lnSpc>
                <a:spcPct val="150000"/>
              </a:lnSpc>
            </a:pP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在</a:t>
            </a:r>
            <a:r>
              <a:rPr lang="en-US"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21</a:t>
            </a:r>
            <a:r>
              <a:rPr lang="zh-CN"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世纪</a:t>
            </a: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，一半以上的</a:t>
            </a:r>
            <a:r>
              <a:rPr lang="zh-CN"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新增工作</a:t>
            </a: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岗位所</a:t>
            </a:r>
            <a:r>
              <a:rPr lang="zh-CN"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需要的技能</a:t>
            </a: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150000"/>
              </a:lnSpc>
            </a:pP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仅</a:t>
            </a:r>
            <a:r>
              <a:rPr lang="zh-CN"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被</a:t>
            </a:r>
            <a:r>
              <a:rPr lang="en-US" altLang="zh-CN" sz="2800" b="1" dirty="0" smtClean="0">
                <a:ln w="10541" cmpd="sng">
                  <a:solidFill>
                    <a:schemeClr val="accent1">
                      <a:shade val="88000"/>
                      <a:satMod val="110000"/>
                    </a:schemeClr>
                  </a:solidFill>
                  <a:prstDash val="solid"/>
                </a:ln>
                <a:solidFill>
                  <a:srgbClr val="FF0000"/>
                </a:solidFill>
              </a:rPr>
              <a:t>20%</a:t>
            </a:r>
            <a:r>
              <a:rPr lang="zh-CN"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的现有劳动者掌握。</a:t>
            </a:r>
          </a:p>
        </p:txBody>
      </p:sp>
      <p:pic>
        <p:nvPicPr>
          <p:cNvPr id="3074" name="Picture 2" descr="C:\Users\Cathleen_Anderson\AppData\Local\Microsoft\Windows\Temporary Internet Files\Content.IE5\4EUHYVDI\helpwanted[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5984" y="2643188"/>
            <a:ext cx="4665123" cy="196809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日期占位符 5"/>
          <p:cNvSpPr>
            <a:spLocks noGrp="1"/>
          </p:cNvSpPr>
          <p:nvPr>
            <p:ph type="dt" sz="half" idx="10"/>
          </p:nvPr>
        </p:nvSpPr>
        <p:spPr>
          <a:xfrm>
            <a:off x="-756592" y="4894008"/>
            <a:ext cx="1584176" cy="249492"/>
          </a:xfrm>
        </p:spPr>
        <p:txBody>
          <a:bodyPr/>
          <a:lstStyle/>
          <a:p>
            <a:fld id="{2A27BF6B-DE06-48AA-93D9-50093BB4D760}" type="datetime1">
              <a:rPr lang="en-US" altLang="zh-CN" sz="1000" smtClean="0">
                <a:solidFill>
                  <a:schemeClr val="bg2">
                    <a:lumMod val="50000"/>
                  </a:schemeClr>
                </a:solidFill>
              </a:rPr>
              <a:pPr/>
              <a:t>10/12/2016</a:t>
            </a:fld>
            <a:endParaRPr lang="en-US" altLang="zh-CN" sz="1000"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963"/>
          <a:stretch>
            <a:fillRect/>
          </a:stretch>
        </p:blipFill>
        <p:spPr bwMode="auto">
          <a:xfrm>
            <a:off x="0" y="0"/>
            <a:ext cx="9144000" cy="5143500"/>
          </a:xfrm>
          <a:prstGeom prst="rect">
            <a:avLst/>
          </a:prstGeom>
          <a:solidFill>
            <a:schemeClr val="tx1">
              <a:alpha val="48000"/>
            </a:schemeClr>
          </a:solidFill>
          <a:ln w="9525">
            <a:noFill/>
            <a:miter lim="800000"/>
            <a:headEnd/>
            <a:tailEnd/>
          </a:ln>
          <a:effectLst/>
        </p:spPr>
      </p:pic>
      <p:sp>
        <p:nvSpPr>
          <p:cNvPr id="2" name="标题 1"/>
          <p:cNvSpPr>
            <a:spLocks noGrp="1"/>
          </p:cNvSpPr>
          <p:nvPr>
            <p:ph type="title"/>
          </p:nvPr>
        </p:nvSpPr>
        <p:spPr>
          <a:xfrm>
            <a:off x="500034" y="477439"/>
            <a:ext cx="8229600" cy="857250"/>
          </a:xfrm>
        </p:spPr>
        <p:txBody>
          <a:bodyPr>
            <a:normAutofit fontScale="90000"/>
          </a:bodyPr>
          <a:lstStyle/>
          <a:p>
            <a:r>
              <a:rPr lang="zh-CN" altLang="en-US" dirty="0" smtClean="0">
                <a:solidFill>
                  <a:schemeClr val="bg1"/>
                </a:solidFill>
                <a:latin typeface="Calibri" pitchFamily="34" charset="0"/>
                <a:ea typeface="微软雅黑" pitchFamily="34" charset="-122"/>
                <a:cs typeface="Calibri" pitchFamily="34" charset="0"/>
              </a:rPr>
              <a:t>中国多项“黑科技”都和</a:t>
            </a:r>
            <a:r>
              <a:rPr lang="en-US" altLang="zh-CN" dirty="0" smtClean="0">
                <a:solidFill>
                  <a:schemeClr val="bg1"/>
                </a:solidFill>
                <a:latin typeface="Calibri" pitchFamily="34" charset="0"/>
                <a:ea typeface="微软雅黑" pitchFamily="34" charset="-122"/>
                <a:cs typeface="Calibri" pitchFamily="34" charset="0"/>
              </a:rPr>
              <a:t>STEM</a:t>
            </a:r>
            <a:r>
              <a:rPr lang="zh-CN" altLang="en-US" dirty="0" smtClean="0">
                <a:solidFill>
                  <a:schemeClr val="bg1"/>
                </a:solidFill>
                <a:latin typeface="Calibri" pitchFamily="34" charset="0"/>
                <a:ea typeface="微软雅黑" pitchFamily="34" charset="-122"/>
                <a:cs typeface="Calibri" pitchFamily="34" charset="0"/>
              </a:rPr>
              <a:t>相关</a:t>
            </a:r>
            <a:endParaRPr lang="zh-CN" altLang="en-US" dirty="0">
              <a:solidFill>
                <a:schemeClr val="bg1"/>
              </a:solidFill>
              <a:latin typeface="Calibri" pitchFamily="34" charset="0"/>
              <a:ea typeface="微软雅黑" pitchFamily="34" charset="-122"/>
              <a:cs typeface="Calibri" pitchFamily="34" charset="0"/>
            </a:endParaRPr>
          </a:p>
        </p:txBody>
      </p:sp>
      <p:sp>
        <p:nvSpPr>
          <p:cNvPr id="3" name="内容占位符 2"/>
          <p:cNvSpPr>
            <a:spLocks noGrp="1"/>
          </p:cNvSpPr>
          <p:nvPr>
            <p:ph sz="half" idx="1"/>
          </p:nvPr>
        </p:nvSpPr>
        <p:spPr>
          <a:xfrm>
            <a:off x="457200" y="1391857"/>
            <a:ext cx="4114800" cy="3394472"/>
          </a:xfrm>
          <a:solidFill>
            <a:schemeClr val="tx1">
              <a:alpha val="48000"/>
            </a:schemeClr>
          </a:solidFill>
        </p:spPr>
        <p:txBody>
          <a:bodyPr>
            <a:normAutofit fontScale="62500" lnSpcReduction="20000"/>
          </a:bodyPr>
          <a:lstStyle/>
          <a:p>
            <a:pPr>
              <a:lnSpc>
                <a:spcPct val="160000"/>
              </a:lnSpc>
            </a:pPr>
            <a:r>
              <a:rPr lang="zh-CN" altLang="en-US" b="1" dirty="0" smtClean="0">
                <a:solidFill>
                  <a:schemeClr val="bg1"/>
                </a:solidFill>
                <a:latin typeface="Calibri" pitchFamily="34" charset="0"/>
                <a:ea typeface="微软雅黑" pitchFamily="34" charset="-122"/>
                <a:cs typeface="Calibri" pitchFamily="34" charset="0"/>
              </a:rPr>
              <a:t>长征五号长征七号运载火箭（液氧液氢发动机、液氧煤油发动机）</a:t>
            </a:r>
            <a:endParaRPr lang="en-US" altLang="zh-CN" b="1" dirty="0" smtClean="0">
              <a:solidFill>
                <a:schemeClr val="bg1"/>
              </a:solidFill>
              <a:latin typeface="Calibri" pitchFamily="34" charset="0"/>
              <a:ea typeface="微软雅黑" pitchFamily="34" charset="-122"/>
              <a:cs typeface="Calibri" pitchFamily="34" charset="0"/>
            </a:endParaRPr>
          </a:p>
          <a:p>
            <a:pPr>
              <a:lnSpc>
                <a:spcPct val="160000"/>
              </a:lnSpc>
            </a:pPr>
            <a:r>
              <a:rPr lang="zh-CN" altLang="en-US" b="1" dirty="0">
                <a:solidFill>
                  <a:schemeClr val="bg1"/>
                </a:solidFill>
                <a:latin typeface="Calibri" pitchFamily="34" charset="0"/>
                <a:ea typeface="微软雅黑" pitchFamily="34" charset="-122"/>
                <a:cs typeface="Calibri" pitchFamily="34" charset="0"/>
              </a:rPr>
              <a:t>天宫二</a:t>
            </a:r>
            <a:r>
              <a:rPr lang="zh-CN" altLang="en-US" b="1" dirty="0" smtClean="0">
                <a:solidFill>
                  <a:schemeClr val="bg1"/>
                </a:solidFill>
                <a:latin typeface="Calibri" pitchFamily="34" charset="0"/>
                <a:ea typeface="微软雅黑" pitchFamily="34" charset="-122"/>
                <a:cs typeface="Calibri" pitchFamily="34" charset="0"/>
              </a:rPr>
              <a:t>号国际空间站</a:t>
            </a:r>
            <a:endParaRPr lang="en-US" altLang="zh-CN" b="1" dirty="0" smtClean="0">
              <a:solidFill>
                <a:schemeClr val="bg1"/>
              </a:solidFill>
              <a:latin typeface="Calibri" pitchFamily="34" charset="0"/>
              <a:ea typeface="微软雅黑" pitchFamily="34" charset="-122"/>
              <a:cs typeface="Calibri" pitchFamily="34" charset="0"/>
            </a:endParaRPr>
          </a:p>
          <a:p>
            <a:pPr>
              <a:lnSpc>
                <a:spcPct val="160000"/>
              </a:lnSpc>
            </a:pPr>
            <a:r>
              <a:rPr lang="en-US" altLang="zh-CN" b="1" dirty="0" smtClean="0">
                <a:solidFill>
                  <a:schemeClr val="bg1"/>
                </a:solidFill>
                <a:latin typeface="Calibri" pitchFamily="34" charset="0"/>
                <a:ea typeface="微软雅黑" pitchFamily="34" charset="-122"/>
                <a:cs typeface="Calibri" pitchFamily="34" charset="0"/>
              </a:rPr>
              <a:t>C919</a:t>
            </a:r>
            <a:r>
              <a:rPr lang="zh-CN" altLang="en-US" b="1" dirty="0" smtClean="0">
                <a:solidFill>
                  <a:schemeClr val="bg1"/>
                </a:solidFill>
                <a:latin typeface="Calibri" pitchFamily="34" charset="0"/>
                <a:ea typeface="微软雅黑" pitchFamily="34" charset="-122"/>
                <a:cs typeface="Calibri" pitchFamily="34" charset="0"/>
              </a:rPr>
              <a:t>商用大飞机、运</a:t>
            </a:r>
            <a:r>
              <a:rPr lang="en-US" altLang="zh-CN" b="1" dirty="0" smtClean="0">
                <a:solidFill>
                  <a:schemeClr val="bg1"/>
                </a:solidFill>
                <a:latin typeface="Calibri" pitchFamily="34" charset="0"/>
                <a:ea typeface="微软雅黑" pitchFamily="34" charset="-122"/>
                <a:cs typeface="Calibri" pitchFamily="34" charset="0"/>
              </a:rPr>
              <a:t>20</a:t>
            </a:r>
            <a:r>
              <a:rPr lang="zh-CN" altLang="en-US" b="1" dirty="0" smtClean="0">
                <a:solidFill>
                  <a:schemeClr val="bg1"/>
                </a:solidFill>
                <a:latin typeface="Calibri" pitchFamily="34" charset="0"/>
                <a:ea typeface="微软雅黑" pitchFamily="34" charset="-122"/>
                <a:cs typeface="Calibri" pitchFamily="34" charset="0"/>
              </a:rPr>
              <a:t>军用运输机和歼</a:t>
            </a:r>
            <a:r>
              <a:rPr lang="en-US" altLang="zh-CN" b="1" dirty="0" smtClean="0">
                <a:solidFill>
                  <a:schemeClr val="bg1"/>
                </a:solidFill>
                <a:latin typeface="Calibri" pitchFamily="34" charset="0"/>
                <a:ea typeface="微软雅黑" pitchFamily="34" charset="-122"/>
                <a:cs typeface="Calibri" pitchFamily="34" charset="0"/>
              </a:rPr>
              <a:t>20</a:t>
            </a:r>
            <a:r>
              <a:rPr lang="zh-CN" altLang="en-US" b="1" dirty="0" smtClean="0">
                <a:solidFill>
                  <a:schemeClr val="bg1"/>
                </a:solidFill>
                <a:latin typeface="Calibri" pitchFamily="34" charset="0"/>
                <a:ea typeface="微软雅黑" pitchFamily="34" charset="-122"/>
                <a:cs typeface="Calibri" pitchFamily="34" charset="0"/>
              </a:rPr>
              <a:t>量产</a:t>
            </a:r>
            <a:endParaRPr lang="en-US" altLang="zh-CN" b="1" dirty="0" smtClean="0">
              <a:solidFill>
                <a:schemeClr val="bg1"/>
              </a:solidFill>
              <a:latin typeface="Calibri" pitchFamily="34" charset="0"/>
              <a:ea typeface="微软雅黑" pitchFamily="34" charset="-122"/>
              <a:cs typeface="Calibri" pitchFamily="34" charset="0"/>
            </a:endParaRPr>
          </a:p>
          <a:p>
            <a:pPr>
              <a:lnSpc>
                <a:spcPct val="160000"/>
              </a:lnSpc>
            </a:pPr>
            <a:r>
              <a:rPr lang="zh-CN" altLang="en-US" b="1" dirty="0">
                <a:solidFill>
                  <a:schemeClr val="bg1"/>
                </a:solidFill>
                <a:latin typeface="Calibri" pitchFamily="34" charset="0"/>
                <a:ea typeface="微软雅黑" pitchFamily="34" charset="-122"/>
                <a:cs typeface="Calibri" pitchFamily="34" charset="0"/>
              </a:rPr>
              <a:t>高铁</a:t>
            </a:r>
            <a:r>
              <a:rPr lang="zh-CN" altLang="en-US" b="1" dirty="0" smtClean="0">
                <a:solidFill>
                  <a:schemeClr val="bg1"/>
                </a:solidFill>
                <a:latin typeface="Calibri" pitchFamily="34" charset="0"/>
                <a:ea typeface="微软雅黑" pitchFamily="34" charset="-122"/>
                <a:cs typeface="Calibri" pitchFamily="34" charset="0"/>
              </a:rPr>
              <a:t>技术、核电技术</a:t>
            </a:r>
            <a:endParaRPr lang="en-US" altLang="zh-CN" b="1" dirty="0" smtClean="0">
              <a:solidFill>
                <a:schemeClr val="bg1"/>
              </a:solidFill>
              <a:latin typeface="Calibri" pitchFamily="34" charset="0"/>
              <a:ea typeface="微软雅黑" pitchFamily="34" charset="-122"/>
              <a:cs typeface="Calibri" pitchFamily="34" charset="0"/>
            </a:endParaRPr>
          </a:p>
          <a:p>
            <a:pPr>
              <a:lnSpc>
                <a:spcPct val="160000"/>
              </a:lnSpc>
            </a:pPr>
            <a:r>
              <a:rPr lang="zh-CN" altLang="en-US" b="1" dirty="0">
                <a:solidFill>
                  <a:schemeClr val="bg1"/>
                </a:solidFill>
                <a:latin typeface="Calibri" pitchFamily="34" charset="0"/>
                <a:ea typeface="微软雅黑" pitchFamily="34" charset="-122"/>
                <a:cs typeface="Calibri" pitchFamily="34" charset="0"/>
              </a:rPr>
              <a:t>风洞</a:t>
            </a:r>
            <a:r>
              <a:rPr lang="zh-CN" altLang="en-US" b="1" dirty="0" smtClean="0">
                <a:solidFill>
                  <a:schemeClr val="bg1"/>
                </a:solidFill>
                <a:latin typeface="Calibri" pitchFamily="34" charset="0"/>
                <a:ea typeface="微软雅黑" pitchFamily="34" charset="-122"/>
                <a:cs typeface="Calibri" pitchFamily="34" charset="0"/>
              </a:rPr>
              <a:t>群</a:t>
            </a:r>
            <a:endParaRPr lang="en-US" altLang="zh-CN" b="1" dirty="0" smtClean="0">
              <a:solidFill>
                <a:schemeClr val="bg1"/>
              </a:solidFill>
              <a:latin typeface="Calibri" pitchFamily="34" charset="0"/>
              <a:ea typeface="微软雅黑" pitchFamily="34" charset="-122"/>
              <a:cs typeface="Calibri" pitchFamily="34" charset="0"/>
            </a:endParaRPr>
          </a:p>
        </p:txBody>
      </p:sp>
      <p:sp>
        <p:nvSpPr>
          <p:cNvPr id="4" name="内容占位符 3"/>
          <p:cNvSpPr>
            <a:spLocks noGrp="1"/>
          </p:cNvSpPr>
          <p:nvPr>
            <p:ph sz="half" idx="2"/>
          </p:nvPr>
        </p:nvSpPr>
        <p:spPr>
          <a:xfrm>
            <a:off x="4572000" y="1391857"/>
            <a:ext cx="4114800" cy="3394472"/>
          </a:xfrm>
          <a:solidFill>
            <a:schemeClr val="tx1">
              <a:alpha val="48000"/>
            </a:schemeClr>
          </a:solidFill>
        </p:spPr>
        <p:txBody>
          <a:bodyPr>
            <a:normAutofit fontScale="62500" lnSpcReduction="20000"/>
          </a:bodyPr>
          <a:lstStyle/>
          <a:p>
            <a:pPr>
              <a:lnSpc>
                <a:spcPct val="170000"/>
              </a:lnSpc>
            </a:pPr>
            <a:r>
              <a:rPr lang="zh-CN" altLang="en-US" b="1" dirty="0" smtClean="0">
                <a:solidFill>
                  <a:schemeClr val="bg1"/>
                </a:solidFill>
                <a:latin typeface="微软雅黑" pitchFamily="34" charset="-122"/>
                <a:ea typeface="微软雅黑" pitchFamily="34" charset="-122"/>
              </a:rPr>
              <a:t>同步轨道分辨率</a:t>
            </a:r>
            <a:r>
              <a:rPr lang="en-US" altLang="zh-CN" b="1" dirty="0" smtClean="0">
                <a:solidFill>
                  <a:schemeClr val="bg1"/>
                </a:solidFill>
                <a:latin typeface="微软雅黑" pitchFamily="34" charset="-122"/>
                <a:ea typeface="微软雅黑" pitchFamily="34" charset="-122"/>
              </a:rPr>
              <a:t>1</a:t>
            </a:r>
            <a:r>
              <a:rPr lang="zh-CN" altLang="en-US" b="1" dirty="0" smtClean="0">
                <a:solidFill>
                  <a:schemeClr val="bg1"/>
                </a:solidFill>
                <a:latin typeface="微软雅黑" pitchFamily="34" charset="-122"/>
                <a:ea typeface="微软雅黑" pitchFamily="34" charset="-122"/>
              </a:rPr>
              <a:t>米的高分四号卫星</a:t>
            </a:r>
            <a:endParaRPr lang="en-US" altLang="zh-CN" b="1" dirty="0" smtClean="0">
              <a:solidFill>
                <a:schemeClr val="bg1"/>
              </a:solidFill>
              <a:latin typeface="微软雅黑" pitchFamily="34" charset="-122"/>
              <a:ea typeface="微软雅黑" pitchFamily="34" charset="-122"/>
            </a:endParaRPr>
          </a:p>
          <a:p>
            <a:pPr>
              <a:lnSpc>
                <a:spcPct val="170000"/>
              </a:lnSpc>
            </a:pPr>
            <a:r>
              <a:rPr lang="en-US" altLang="zh-CN" b="1" dirty="0" smtClean="0">
                <a:solidFill>
                  <a:schemeClr val="bg1"/>
                </a:solidFill>
                <a:latin typeface="微软雅黑" pitchFamily="34" charset="-122"/>
                <a:ea typeface="微软雅黑" pitchFamily="34" charset="-122"/>
              </a:rPr>
              <a:t>FAST</a:t>
            </a:r>
            <a:r>
              <a:rPr lang="zh-CN" altLang="en-US" b="1" dirty="0" smtClean="0">
                <a:solidFill>
                  <a:schemeClr val="bg1"/>
                </a:solidFill>
                <a:latin typeface="微软雅黑" pitchFamily="34" charset="-122"/>
                <a:ea typeface="微软雅黑" pitchFamily="34" charset="-122"/>
              </a:rPr>
              <a:t>望远镜</a:t>
            </a:r>
            <a:endParaRPr lang="en-US" altLang="zh-CN" b="1" dirty="0" smtClean="0">
              <a:solidFill>
                <a:schemeClr val="bg1"/>
              </a:solidFill>
              <a:latin typeface="微软雅黑" pitchFamily="34" charset="-122"/>
              <a:ea typeface="微软雅黑" pitchFamily="34" charset="-122"/>
            </a:endParaRPr>
          </a:p>
          <a:p>
            <a:pPr>
              <a:lnSpc>
                <a:spcPct val="170000"/>
              </a:lnSpc>
            </a:pPr>
            <a:r>
              <a:rPr lang="zh-CN" altLang="en-US" b="1" dirty="0" smtClean="0">
                <a:solidFill>
                  <a:schemeClr val="bg1"/>
                </a:solidFill>
                <a:latin typeface="微软雅黑" pitchFamily="34" charset="-122"/>
                <a:ea typeface="微软雅黑" pitchFamily="34" charset="-122"/>
              </a:rPr>
              <a:t>量子通讯卫星、黑障通信和量子通讯“京沪干线”</a:t>
            </a:r>
            <a:endParaRPr lang="en-US" altLang="zh-CN" b="1" dirty="0" smtClean="0">
              <a:solidFill>
                <a:schemeClr val="bg1"/>
              </a:solidFill>
              <a:latin typeface="微软雅黑" pitchFamily="34" charset="-122"/>
              <a:ea typeface="微软雅黑" pitchFamily="34" charset="-122"/>
            </a:endParaRPr>
          </a:p>
          <a:p>
            <a:pPr>
              <a:lnSpc>
                <a:spcPct val="170000"/>
              </a:lnSpc>
            </a:pPr>
            <a:r>
              <a:rPr lang="zh-CN" altLang="en-US" b="1" dirty="0" smtClean="0">
                <a:solidFill>
                  <a:schemeClr val="bg1"/>
                </a:solidFill>
                <a:latin typeface="微软雅黑" pitchFamily="34" charset="-122"/>
                <a:ea typeface="微软雅黑" pitchFamily="34" charset="-122"/>
              </a:rPr>
              <a:t>“天河二号”超级计算机</a:t>
            </a:r>
            <a:endParaRPr lang="en-US" altLang="zh-CN" b="1" dirty="0" smtClean="0">
              <a:solidFill>
                <a:schemeClr val="bg1"/>
              </a:solidFill>
              <a:latin typeface="微软雅黑" pitchFamily="34" charset="-122"/>
              <a:ea typeface="微软雅黑" pitchFamily="34" charset="-122"/>
            </a:endParaRPr>
          </a:p>
          <a:p>
            <a:pPr>
              <a:lnSpc>
                <a:spcPct val="170000"/>
              </a:lnSpc>
            </a:pPr>
            <a:r>
              <a:rPr lang="en-US" altLang="zh-CN" b="1" dirty="0">
                <a:solidFill>
                  <a:schemeClr val="bg1"/>
                </a:solidFill>
                <a:latin typeface="微软雅黑" pitchFamily="34" charset="-122"/>
                <a:ea typeface="微软雅黑" pitchFamily="34" charset="-122"/>
              </a:rPr>
              <a:t>……</a:t>
            </a:r>
            <a:endParaRPr lang="zh-CN" altLang="en-US"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xmlns="" val="807865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b="1" dirty="0" smtClean="0">
                <a:latin typeface="+mn-ea"/>
                <a:ea typeface="+mn-ea"/>
              </a:rPr>
              <a:t>为何选择诺丁汉大学学生？</a:t>
            </a:r>
            <a:br>
              <a:rPr lang="zh-CN" altLang="en-US" sz="3200" b="1" dirty="0" smtClean="0">
                <a:latin typeface="+mn-ea"/>
                <a:ea typeface="+mn-ea"/>
              </a:rPr>
            </a:br>
            <a:endParaRPr lang="zh-CN" altLang="en-US" sz="3200" b="1" dirty="0">
              <a:latin typeface="+mn-ea"/>
              <a:ea typeface="+mn-ea"/>
            </a:endParaRPr>
          </a:p>
        </p:txBody>
      </p:sp>
      <p:sp>
        <p:nvSpPr>
          <p:cNvPr id="3" name="内容占位符 2"/>
          <p:cNvSpPr>
            <a:spLocks noGrp="1"/>
          </p:cNvSpPr>
          <p:nvPr>
            <p:ph idx="1"/>
          </p:nvPr>
        </p:nvSpPr>
        <p:spPr/>
        <p:txBody>
          <a:bodyPr/>
          <a:lstStyle/>
          <a:p>
            <a:pPr>
              <a:buNone/>
            </a:pPr>
            <a:endParaRPr lang="en-US" altLang="zh-CN" sz="1800" dirty="0" smtClean="0"/>
          </a:p>
          <a:p>
            <a:pPr>
              <a:buNone/>
            </a:pPr>
            <a:endParaRPr lang="en-US" altLang="zh-CN" sz="1800" dirty="0" smtClean="0"/>
          </a:p>
          <a:p>
            <a:pPr>
              <a:buNone/>
            </a:pPr>
            <a:endParaRPr lang="en-US" altLang="zh-CN" sz="1800" dirty="0" smtClean="0"/>
          </a:p>
          <a:p>
            <a:pPr>
              <a:buNone/>
            </a:pPr>
            <a:endParaRPr lang="en-US" altLang="zh-CN" sz="1800" dirty="0" smtClean="0"/>
          </a:p>
          <a:p>
            <a:pPr>
              <a:buNone/>
            </a:pPr>
            <a:r>
              <a:rPr lang="zh-CN" altLang="en-US" sz="1800" dirty="0" smtClean="0"/>
              <a:t>       宁波诺丁汉大学的毕业生受到世界知名</a:t>
            </a:r>
            <a:r>
              <a:rPr lang="en-US" sz="1800" dirty="0" smtClean="0"/>
              <a:t>500</a:t>
            </a:r>
            <a:r>
              <a:rPr lang="zh-CN" altLang="en-US" sz="1800" dirty="0" smtClean="0"/>
              <a:t>强企业的青睐，他们可以为企业创造更多的价值，优势主要体现在：</a:t>
            </a:r>
            <a:endParaRPr lang="en-US" altLang="zh-CN" sz="1800" dirty="0" smtClean="0"/>
          </a:p>
          <a:p>
            <a:pPr>
              <a:buNone/>
            </a:pPr>
            <a:endParaRPr lang="zh-CN" altLang="en-US" sz="1800" dirty="0" smtClean="0"/>
          </a:p>
          <a:p>
            <a:pPr>
              <a:buFont typeface="Wingdings" pitchFamily="2" charset="2"/>
              <a:buChar char="Ø"/>
            </a:pPr>
            <a:r>
              <a:rPr lang="zh-CN" altLang="en-US" sz="1800" dirty="0" smtClean="0"/>
              <a:t>流利的中英文或其他外语的沟通能力</a:t>
            </a:r>
          </a:p>
          <a:p>
            <a:pPr>
              <a:buFont typeface="Wingdings" pitchFamily="2" charset="2"/>
              <a:buChar char="Ø"/>
            </a:pPr>
            <a:r>
              <a:rPr lang="zh-CN" altLang="en-US" sz="1800" dirty="0" smtClean="0"/>
              <a:t>出色的创新能力和坚韧的创业精神</a:t>
            </a:r>
          </a:p>
          <a:p>
            <a:pPr>
              <a:buFont typeface="Wingdings" pitchFamily="2" charset="2"/>
              <a:buChar char="Ø"/>
            </a:pPr>
            <a:r>
              <a:rPr lang="zh-CN" altLang="en-US" sz="1800" dirty="0" smtClean="0"/>
              <a:t>对中西文化的深刻理解</a:t>
            </a:r>
          </a:p>
          <a:p>
            <a:endParaRPr lang="zh-CN" altLang="en-US" dirty="0"/>
          </a:p>
        </p:txBody>
      </p:sp>
      <p:cxnSp>
        <p:nvCxnSpPr>
          <p:cNvPr id="4" name="Straight Connector 5"/>
          <p:cNvCxnSpPr/>
          <p:nvPr/>
        </p:nvCxnSpPr>
        <p:spPr>
          <a:xfrm>
            <a:off x="285720" y="857238"/>
            <a:ext cx="8429684"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流程图: 可选过程 4"/>
          <p:cNvSpPr/>
          <p:nvPr/>
        </p:nvSpPr>
        <p:spPr>
          <a:xfrm>
            <a:off x="642910" y="1071553"/>
            <a:ext cx="2357454" cy="500066"/>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zh-CN" altLang="en-US" dirty="0" smtClean="0">
                <a:solidFill>
                  <a:schemeClr val="tx1"/>
                </a:solidFill>
              </a:rPr>
              <a:t>国际化思维与视野</a:t>
            </a:r>
          </a:p>
        </p:txBody>
      </p:sp>
      <p:sp>
        <p:nvSpPr>
          <p:cNvPr id="6" name="流程图: 可选过程 5"/>
          <p:cNvSpPr/>
          <p:nvPr/>
        </p:nvSpPr>
        <p:spPr>
          <a:xfrm>
            <a:off x="3357554" y="1071553"/>
            <a:ext cx="2643206" cy="500066"/>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zh-CN" altLang="en-US" dirty="0" smtClean="0">
                <a:solidFill>
                  <a:schemeClr val="tx1"/>
                </a:solidFill>
              </a:rPr>
              <a:t>独立思考、创新能力</a:t>
            </a:r>
          </a:p>
        </p:txBody>
      </p:sp>
      <p:sp>
        <p:nvSpPr>
          <p:cNvPr id="7" name="流程图: 可选过程 6"/>
          <p:cNvSpPr/>
          <p:nvPr/>
        </p:nvSpPr>
        <p:spPr>
          <a:xfrm>
            <a:off x="642910" y="1714494"/>
            <a:ext cx="2357454" cy="500066"/>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smtClean="0">
              <a:solidFill>
                <a:schemeClr val="tx1"/>
              </a:solidFill>
            </a:endParaRPr>
          </a:p>
          <a:p>
            <a:r>
              <a:rPr lang="zh-CN" altLang="en-US" dirty="0" smtClean="0">
                <a:solidFill>
                  <a:schemeClr val="tx1"/>
                </a:solidFill>
              </a:rPr>
              <a:t>良好的团队合作精神</a:t>
            </a:r>
          </a:p>
          <a:p>
            <a:endParaRPr lang="zh-CN" altLang="en-US" dirty="0" smtClean="0">
              <a:solidFill>
                <a:schemeClr val="tx1"/>
              </a:solidFill>
            </a:endParaRPr>
          </a:p>
        </p:txBody>
      </p:sp>
      <p:sp>
        <p:nvSpPr>
          <p:cNvPr id="8" name="流程图: 可选过程 7"/>
          <p:cNvSpPr/>
          <p:nvPr/>
        </p:nvSpPr>
        <p:spPr>
          <a:xfrm>
            <a:off x="3357554" y="1714494"/>
            <a:ext cx="2643206" cy="500066"/>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zh-CN" altLang="en-US" dirty="0" smtClean="0">
                <a:solidFill>
                  <a:schemeClr val="tx1"/>
                </a:solidFill>
              </a:rPr>
              <a:t>扎实的专业知识</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4"/>
          <p:cNvSpPr>
            <a:spLocks noChangeArrowheads="1"/>
          </p:cNvSpPr>
          <p:nvPr/>
        </p:nvSpPr>
        <p:spPr bwMode="auto">
          <a:xfrm>
            <a:off x="0" y="2551115"/>
            <a:ext cx="9144000" cy="2592387"/>
          </a:xfrm>
          <a:prstGeom prst="roundRect">
            <a:avLst>
              <a:gd name="adj" fmla="val 2940"/>
            </a:avLst>
          </a:prstGeom>
          <a:gradFill rotWithShape="1">
            <a:gsLst>
              <a:gs pos="0">
                <a:schemeClr val="bg1"/>
              </a:gs>
              <a:gs pos="100000">
                <a:srgbClr val="DDDDDD"/>
              </a:gs>
            </a:gsLst>
            <a:lin ang="5400000" scaled="1"/>
          </a:gradFill>
          <a:ln w="9525" algn="ctr">
            <a:noFill/>
            <a:round/>
            <a:headEnd/>
            <a:tailEnd/>
          </a:ln>
          <a:effectLst>
            <a:prstShdw prst="shdw17" dist="17961" dir="2700000">
              <a:schemeClr val="bg1">
                <a:gamma/>
                <a:shade val="60000"/>
                <a:invGamma/>
              </a:schemeClr>
            </a:prstShdw>
          </a:effectLst>
        </p:spPr>
        <p:txBody>
          <a:bodyPr wrap="none" anchor="ctr"/>
          <a:lstStyle/>
          <a:p>
            <a:endParaRPr lang="zh-CN" altLang="en-US">
              <a:latin typeface="微软雅黑" pitchFamily="34" charset="-122"/>
              <a:ea typeface="微软雅黑" pitchFamily="34" charset="-122"/>
            </a:endParaRPr>
          </a:p>
        </p:txBody>
      </p:sp>
      <p:sp>
        <p:nvSpPr>
          <p:cNvPr id="5" name="Oval 3"/>
          <p:cNvSpPr>
            <a:spLocks noChangeArrowheads="1"/>
          </p:cNvSpPr>
          <p:nvPr/>
        </p:nvSpPr>
        <p:spPr bwMode="auto">
          <a:xfrm rot="10800000" flipV="1">
            <a:off x="285731" y="3848686"/>
            <a:ext cx="3602037" cy="354140"/>
          </a:xfrm>
          <a:prstGeom prst="ellipse">
            <a:avLst/>
          </a:prstGeom>
          <a:gradFill rotWithShape="1">
            <a:gsLst>
              <a:gs pos="0">
                <a:schemeClr val="tx1">
                  <a:alpha val="39999"/>
                </a:schemeClr>
              </a:gs>
              <a:gs pos="100000">
                <a:schemeClr val="tx1">
                  <a:alpha val="0"/>
                </a:schemeClr>
              </a:gs>
            </a:gsLst>
            <a:path path="shape">
              <a:fillToRect l="50000" t="50000" r="50000" b="50000"/>
            </a:path>
          </a:gradFill>
          <a:ln w="6350" algn="ctr">
            <a:noFill/>
            <a:round/>
            <a:headEnd/>
            <a:tailEnd/>
          </a:ln>
          <a:effectLst/>
        </p:spPr>
        <p:txBody>
          <a:bodyPr wrap="none" anchor="ctr"/>
          <a:lstStyle/>
          <a:p>
            <a:endParaRPr lang="zh-CN" altLang="en-US">
              <a:latin typeface="微软雅黑" pitchFamily="34" charset="-122"/>
              <a:ea typeface="微软雅黑" pitchFamily="34" charset="-122"/>
            </a:endParaRPr>
          </a:p>
        </p:txBody>
      </p:sp>
      <p:sp>
        <p:nvSpPr>
          <p:cNvPr id="6" name="Freeform 4"/>
          <p:cNvSpPr>
            <a:spLocks/>
          </p:cNvSpPr>
          <p:nvPr/>
        </p:nvSpPr>
        <p:spPr bwMode="auto">
          <a:xfrm>
            <a:off x="2044303" y="821520"/>
            <a:ext cx="1608181" cy="2403784"/>
          </a:xfrm>
          <a:custGeom>
            <a:avLst/>
            <a:gdLst/>
            <a:ahLst/>
            <a:cxnLst>
              <a:cxn ang="0">
                <a:pos x="150" y="260"/>
              </a:cxn>
              <a:cxn ang="0">
                <a:pos x="174" y="174"/>
              </a:cxn>
              <a:cxn ang="0">
                <a:pos x="0" y="0"/>
              </a:cxn>
              <a:cxn ang="0">
                <a:pos x="0" y="174"/>
              </a:cxn>
              <a:cxn ang="0">
                <a:pos x="150" y="260"/>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a:lstStyle/>
          <a:p>
            <a:endParaRPr lang="zh-CN" altLang="en-US">
              <a:latin typeface="微软雅黑" pitchFamily="34" charset="-122"/>
              <a:ea typeface="微软雅黑" pitchFamily="34" charset="-122"/>
            </a:endParaRPr>
          </a:p>
        </p:txBody>
      </p:sp>
      <p:sp>
        <p:nvSpPr>
          <p:cNvPr id="7" name="Freeform 5"/>
          <p:cNvSpPr>
            <a:spLocks/>
          </p:cNvSpPr>
          <p:nvPr/>
        </p:nvSpPr>
        <p:spPr bwMode="auto">
          <a:xfrm>
            <a:off x="644388" y="2428876"/>
            <a:ext cx="2784604" cy="1598480"/>
          </a:xfrm>
          <a:custGeom>
            <a:avLst/>
            <a:gdLst/>
            <a:ahLst/>
            <a:cxnLst>
              <a:cxn ang="0">
                <a:pos x="0" y="86"/>
              </a:cxn>
              <a:cxn ang="0">
                <a:pos x="151" y="173"/>
              </a:cxn>
              <a:cxn ang="0">
                <a:pos x="301" y="86"/>
              </a:cxn>
              <a:cxn ang="0">
                <a:pos x="151" y="0"/>
              </a:cxn>
              <a:cxn ang="0">
                <a:pos x="0" y="86"/>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endParaRPr lang="zh-CN" altLang="en-US">
              <a:latin typeface="微软雅黑" pitchFamily="34" charset="-122"/>
              <a:ea typeface="微软雅黑" pitchFamily="34" charset="-122"/>
            </a:endParaRPr>
          </a:p>
        </p:txBody>
      </p:sp>
      <p:sp>
        <p:nvSpPr>
          <p:cNvPr id="8" name="Freeform 6"/>
          <p:cNvSpPr>
            <a:spLocks/>
          </p:cNvSpPr>
          <p:nvPr/>
        </p:nvSpPr>
        <p:spPr bwMode="auto">
          <a:xfrm>
            <a:off x="426418" y="823945"/>
            <a:ext cx="1615459" cy="2403782"/>
          </a:xfrm>
          <a:custGeom>
            <a:avLst/>
            <a:gdLst/>
            <a:ahLst/>
            <a:cxnLst>
              <a:cxn ang="0">
                <a:pos x="174" y="0"/>
              </a:cxn>
              <a:cxn ang="0">
                <a:pos x="1" y="173"/>
              </a:cxn>
              <a:cxn ang="0">
                <a:pos x="24" y="260"/>
              </a:cxn>
              <a:cxn ang="0">
                <a:pos x="175" y="174"/>
              </a:cxn>
              <a:cxn ang="0">
                <a:pos x="174" y="0"/>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a:lstStyle/>
          <a:p>
            <a:endParaRPr lang="zh-CN" altLang="en-US">
              <a:latin typeface="微软雅黑" pitchFamily="34" charset="-122"/>
              <a:ea typeface="微软雅黑" pitchFamily="34" charset="-122"/>
            </a:endParaRPr>
          </a:p>
        </p:txBody>
      </p:sp>
      <p:sp>
        <p:nvSpPr>
          <p:cNvPr id="10" name="Oval 8"/>
          <p:cNvSpPr>
            <a:spLocks noChangeArrowheads="1"/>
          </p:cNvSpPr>
          <p:nvPr/>
        </p:nvSpPr>
        <p:spPr bwMode="auto">
          <a:xfrm rot="650306">
            <a:off x="962467" y="1338177"/>
            <a:ext cx="2183052" cy="2180626"/>
          </a:xfrm>
          <a:prstGeom prst="ellipse">
            <a:avLst/>
          </a:prstGeom>
          <a:gradFill rotWithShape="1">
            <a:gsLst>
              <a:gs pos="0">
                <a:schemeClr val="bg2"/>
              </a:gs>
              <a:gs pos="50000">
                <a:schemeClr val="bg1"/>
              </a:gs>
              <a:gs pos="100000">
                <a:schemeClr val="bg2"/>
              </a:gs>
            </a:gsLst>
            <a:lin ang="2700000" scaled="1"/>
          </a:gradFill>
          <a:ln w="9525" algn="ctr">
            <a:solidFill>
              <a:schemeClr val="bg2"/>
            </a:solidFill>
            <a:round/>
            <a:headEnd/>
            <a:tailEnd/>
          </a:ln>
          <a:effectLst/>
        </p:spPr>
        <p:txBody>
          <a:bodyPr wrap="none" anchor="ctr"/>
          <a:lstStyle/>
          <a:p>
            <a:endParaRPr lang="zh-CN" altLang="en-US">
              <a:latin typeface="微软雅黑" pitchFamily="34" charset="-122"/>
              <a:ea typeface="微软雅黑" pitchFamily="34" charset="-122"/>
            </a:endParaRPr>
          </a:p>
        </p:txBody>
      </p:sp>
      <p:sp>
        <p:nvSpPr>
          <p:cNvPr id="11" name="Oval 9"/>
          <p:cNvSpPr>
            <a:spLocks noChangeArrowheads="1"/>
          </p:cNvSpPr>
          <p:nvPr/>
        </p:nvSpPr>
        <p:spPr bwMode="auto">
          <a:xfrm rot="650306">
            <a:off x="1085456" y="1457400"/>
            <a:ext cx="1937074" cy="1942180"/>
          </a:xfrm>
          <a:prstGeom prst="ellipse">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CN" altLang="en-US">
              <a:latin typeface="微软雅黑" pitchFamily="34" charset="-122"/>
              <a:ea typeface="微软雅黑" pitchFamily="34" charset="-122"/>
            </a:endParaRPr>
          </a:p>
        </p:txBody>
      </p:sp>
      <p:sp>
        <p:nvSpPr>
          <p:cNvPr id="13" name="WordArt 11"/>
          <p:cNvSpPr>
            <a:spLocks noChangeArrowheads="1" noChangeShapeType="1" noTextEdit="1"/>
          </p:cNvSpPr>
          <p:nvPr/>
        </p:nvSpPr>
        <p:spPr bwMode="auto">
          <a:xfrm>
            <a:off x="1142977" y="2225950"/>
            <a:ext cx="1785950" cy="443886"/>
          </a:xfrm>
          <a:prstGeom prst="rect">
            <a:avLst/>
          </a:prstGeom>
        </p:spPr>
        <p:txBody>
          <a:bodyPr wrap="none" fromWordArt="1">
            <a:prstTxWarp prst="textPlain">
              <a:avLst>
                <a:gd name="adj" fmla="val 50000"/>
              </a:avLst>
            </a:prstTxWarp>
          </a:bodyPr>
          <a:lstStyle/>
          <a:p>
            <a:r>
              <a:rPr lang="zh-CN" altLang="en-US" sz="2400" kern="10" dirty="0" smtClean="0">
                <a:ln w="9525">
                  <a:solidFill>
                    <a:schemeClr val="bg1"/>
                  </a:solidFill>
                  <a:round/>
                  <a:headEnd/>
                  <a:tailEnd/>
                </a:ln>
                <a:solidFill>
                  <a:schemeClr val="bg1"/>
                </a:solidFill>
                <a:latin typeface="微软雅黑" pitchFamily="34" charset="-122"/>
                <a:ea typeface="微软雅黑" pitchFamily="34" charset="-122"/>
              </a:rPr>
              <a:t>传统教育</a:t>
            </a:r>
            <a:endParaRPr lang="zh-CN" altLang="en-US" sz="2400" kern="10" dirty="0">
              <a:ln w="9525">
                <a:solidFill>
                  <a:schemeClr val="bg1"/>
                </a:solidFill>
                <a:round/>
                <a:headEnd/>
                <a:tailEnd/>
              </a:ln>
              <a:solidFill>
                <a:schemeClr val="bg1"/>
              </a:solidFill>
              <a:latin typeface="微软雅黑" pitchFamily="34" charset="-122"/>
              <a:ea typeface="微软雅黑" pitchFamily="34" charset="-122"/>
            </a:endParaRPr>
          </a:p>
        </p:txBody>
      </p:sp>
      <p:sp>
        <p:nvSpPr>
          <p:cNvPr id="14" name="WordArt 12"/>
          <p:cNvSpPr>
            <a:spLocks noChangeArrowheads="1" noChangeShapeType="1" noTextEdit="1"/>
          </p:cNvSpPr>
          <p:nvPr/>
        </p:nvSpPr>
        <p:spPr bwMode="auto">
          <a:xfrm rot="4006665">
            <a:off x="1492142" y="1425399"/>
            <a:ext cx="1884726" cy="1691177"/>
          </a:xfrm>
          <a:prstGeom prst="rect">
            <a:avLst/>
          </a:prstGeom>
        </p:spPr>
        <p:txBody>
          <a:bodyPr spcFirstLastPara="1" wrap="none" fromWordArt="1">
            <a:prstTxWarp prst="textArchUp">
              <a:avLst>
                <a:gd name="adj" fmla="val 13272250"/>
              </a:avLst>
            </a:prstTxWarp>
          </a:bodyPr>
          <a:lstStyle/>
          <a:p>
            <a:r>
              <a:rPr lang="zh-CN" altLang="en-US" sz="3600" kern="10" dirty="0" smtClean="0">
                <a:ln w="9525">
                  <a:noFill/>
                  <a:round/>
                  <a:headEnd/>
                  <a:tailEnd/>
                </a:ln>
                <a:solidFill>
                  <a:schemeClr val="bg1"/>
                </a:solidFill>
                <a:latin typeface="微软雅黑" pitchFamily="34" charset="-122"/>
                <a:ea typeface="微软雅黑" pitchFamily="34" charset="-122"/>
              </a:rPr>
              <a:t>课程为中心</a:t>
            </a:r>
            <a:endParaRPr lang="zh-CN" altLang="en-US" sz="3600" kern="10" dirty="0">
              <a:ln w="9525">
                <a:noFill/>
                <a:round/>
                <a:headEnd/>
                <a:tailEnd/>
              </a:ln>
              <a:solidFill>
                <a:schemeClr val="bg1"/>
              </a:solidFill>
              <a:latin typeface="微软雅黑" pitchFamily="34" charset="-122"/>
              <a:ea typeface="微软雅黑" pitchFamily="34" charset="-122"/>
            </a:endParaRPr>
          </a:p>
        </p:txBody>
      </p:sp>
      <p:sp>
        <p:nvSpPr>
          <p:cNvPr id="15" name="WordArt 13"/>
          <p:cNvSpPr>
            <a:spLocks noChangeArrowheads="1" noChangeShapeType="1" noTextEdit="1"/>
          </p:cNvSpPr>
          <p:nvPr/>
        </p:nvSpPr>
        <p:spPr bwMode="auto">
          <a:xfrm rot="17900911">
            <a:off x="375841" y="1341276"/>
            <a:ext cx="2661341" cy="1630553"/>
          </a:xfrm>
          <a:prstGeom prst="rect">
            <a:avLst/>
          </a:prstGeom>
        </p:spPr>
        <p:txBody>
          <a:bodyPr spcFirstLastPara="1" wrap="none" numCol="1" fromWordArt="1">
            <a:prstTxWarp prst="textArchUp">
              <a:avLst>
                <a:gd name="adj" fmla="val 13259264"/>
              </a:avLst>
            </a:prstTxWarp>
          </a:bodyPr>
          <a:lstStyle/>
          <a:p>
            <a:r>
              <a:rPr lang="zh-CN" altLang="en-US" sz="2000" kern="10" dirty="0" smtClean="0">
                <a:ln w="9525">
                  <a:noFill/>
                  <a:round/>
                  <a:headEnd/>
                  <a:tailEnd/>
                </a:ln>
                <a:solidFill>
                  <a:schemeClr val="bg1"/>
                </a:solidFill>
                <a:latin typeface="微软雅黑" pitchFamily="34" charset="-122"/>
                <a:ea typeface="微软雅黑" pitchFamily="34" charset="-122"/>
              </a:rPr>
              <a:t>教师为中心</a:t>
            </a:r>
            <a:endParaRPr lang="zh-CN" altLang="en-US" sz="2000" kern="10" dirty="0">
              <a:ln w="9525">
                <a:noFill/>
                <a:round/>
                <a:headEnd/>
                <a:tailEnd/>
              </a:ln>
              <a:solidFill>
                <a:schemeClr val="bg1"/>
              </a:solidFill>
              <a:latin typeface="微软雅黑" pitchFamily="34" charset="-122"/>
              <a:ea typeface="微软雅黑" pitchFamily="34" charset="-122"/>
            </a:endParaRPr>
          </a:p>
        </p:txBody>
      </p:sp>
      <p:sp>
        <p:nvSpPr>
          <p:cNvPr id="16" name="WordArt 14"/>
          <p:cNvSpPr>
            <a:spLocks noChangeArrowheads="1" noChangeShapeType="1" noTextEdit="1"/>
          </p:cNvSpPr>
          <p:nvPr/>
        </p:nvSpPr>
        <p:spPr bwMode="auto">
          <a:xfrm>
            <a:off x="1214414" y="3357569"/>
            <a:ext cx="1655276" cy="428628"/>
          </a:xfrm>
          <a:prstGeom prst="rect">
            <a:avLst/>
          </a:prstGeom>
        </p:spPr>
        <p:txBody>
          <a:bodyPr spcFirstLastPara="1" wrap="none" fromWordArt="1">
            <a:prstTxWarp prst="textArchDown">
              <a:avLst>
                <a:gd name="adj" fmla="val 0"/>
              </a:avLst>
            </a:prstTxWarp>
          </a:bodyPr>
          <a:lstStyle/>
          <a:p>
            <a:r>
              <a:rPr lang="zh-CN" altLang="en-US" sz="3600" kern="10" dirty="0" smtClean="0">
                <a:ln w="9525">
                  <a:noFill/>
                  <a:round/>
                  <a:headEnd/>
                  <a:tailEnd/>
                </a:ln>
                <a:solidFill>
                  <a:schemeClr val="bg1"/>
                </a:solidFill>
                <a:latin typeface="微软雅黑" pitchFamily="34" charset="-122"/>
                <a:ea typeface="微软雅黑" pitchFamily="34" charset="-122"/>
              </a:rPr>
              <a:t>讲授式教学</a:t>
            </a:r>
            <a:endParaRPr lang="zh-CN" altLang="en-US" sz="3600" kern="10" dirty="0">
              <a:ln w="9525">
                <a:noFill/>
                <a:round/>
                <a:headEnd/>
                <a:tailEnd/>
              </a:ln>
              <a:solidFill>
                <a:schemeClr val="bg1"/>
              </a:solidFill>
              <a:latin typeface="微软雅黑" pitchFamily="34" charset="-122"/>
              <a:ea typeface="微软雅黑" pitchFamily="34" charset="-122"/>
            </a:endParaRPr>
          </a:p>
        </p:txBody>
      </p:sp>
      <p:grpSp>
        <p:nvGrpSpPr>
          <p:cNvPr id="17" name="Group 15"/>
          <p:cNvGrpSpPr>
            <a:grpSpLocks/>
          </p:cNvGrpSpPr>
          <p:nvPr/>
        </p:nvGrpSpPr>
        <p:grpSpPr bwMode="auto">
          <a:xfrm>
            <a:off x="3929068" y="1987503"/>
            <a:ext cx="1298575" cy="1049338"/>
            <a:chOff x="2019" y="1492"/>
            <a:chExt cx="1724" cy="661"/>
          </a:xfrm>
        </p:grpSpPr>
        <p:sp>
          <p:nvSpPr>
            <p:cNvPr id="18" name="AutoShape 16"/>
            <p:cNvSpPr>
              <a:spLocks noChangeArrowheads="1"/>
            </p:cNvSpPr>
            <p:nvPr/>
          </p:nvSpPr>
          <p:spPr bwMode="auto">
            <a:xfrm rot="-5400000">
              <a:off x="2550" y="961"/>
              <a:ext cx="661" cy="1724"/>
            </a:xfrm>
            <a:prstGeom prst="downArrow">
              <a:avLst>
                <a:gd name="adj1" fmla="val 73685"/>
                <a:gd name="adj2" fmla="val 39944"/>
              </a:avLst>
            </a:prstGeom>
            <a:gradFill rotWithShape="1">
              <a:gsLst>
                <a:gs pos="0">
                  <a:srgbClr val="FFFFFF"/>
                </a:gs>
                <a:gs pos="100000">
                  <a:srgbClr val="DDDDDD"/>
                </a:gs>
              </a:gsLst>
              <a:lin ang="5400000" scaled="1"/>
            </a:gradFill>
            <a:ln w="9525" algn="ctr">
              <a:noFill/>
              <a:miter lim="800000"/>
              <a:headEnd/>
              <a:tailEnd/>
            </a:ln>
            <a:effectLst>
              <a:prstShdw prst="shdw17" dist="17961" dir="2700000">
                <a:srgbClr val="DDDDDD">
                  <a:gamma/>
                  <a:shade val="60000"/>
                  <a:invGamma/>
                </a:srgbClr>
              </a:prstShdw>
            </a:effectLst>
          </p:spPr>
          <p:txBody>
            <a:bodyPr wrap="none" anchor="ctr"/>
            <a:lstStyle/>
            <a:p>
              <a:endParaRPr lang="zh-CN" altLang="en-US">
                <a:latin typeface="微软雅黑" pitchFamily="34" charset="-122"/>
                <a:ea typeface="微软雅黑" pitchFamily="34" charset="-122"/>
              </a:endParaRPr>
            </a:p>
          </p:txBody>
        </p:sp>
        <p:sp>
          <p:nvSpPr>
            <p:cNvPr id="19" name="Text Box 17"/>
            <p:cNvSpPr txBox="1">
              <a:spLocks noChangeArrowheads="1"/>
            </p:cNvSpPr>
            <p:nvPr/>
          </p:nvSpPr>
          <p:spPr bwMode="auto">
            <a:xfrm>
              <a:off x="2304" y="1725"/>
              <a:ext cx="902" cy="213"/>
            </a:xfrm>
            <a:prstGeom prst="rect">
              <a:avLst/>
            </a:prstGeom>
            <a:noFill/>
            <a:ln w="9525">
              <a:noFill/>
              <a:miter lim="800000"/>
              <a:headEnd/>
              <a:tailEnd/>
            </a:ln>
            <a:effectLst/>
          </p:spPr>
          <p:txBody>
            <a:bodyPr wrap="square">
              <a:spAutoFit/>
            </a:bodyPr>
            <a:lstStyle/>
            <a:p>
              <a:pPr algn="l">
                <a:buFontTx/>
                <a:buNone/>
              </a:pPr>
              <a:r>
                <a:rPr lang="zh-CN" altLang="en-US" sz="1600" b="1" dirty="0" smtClean="0">
                  <a:latin typeface="微软雅黑" pitchFamily="34" charset="-122"/>
                  <a:ea typeface="微软雅黑" pitchFamily="34" charset="-122"/>
                </a:rPr>
                <a:t>转变</a:t>
              </a:r>
              <a:endParaRPr lang="zh-CN" altLang="en-US" sz="1600" b="1" dirty="0">
                <a:latin typeface="微软雅黑" pitchFamily="34" charset="-122"/>
                <a:ea typeface="微软雅黑" pitchFamily="34" charset="-122"/>
              </a:endParaRPr>
            </a:p>
          </p:txBody>
        </p:sp>
      </p:grpSp>
      <p:sp>
        <p:nvSpPr>
          <p:cNvPr id="20" name="Oval 18"/>
          <p:cNvSpPr>
            <a:spLocks noChangeArrowheads="1"/>
          </p:cNvSpPr>
          <p:nvPr/>
        </p:nvSpPr>
        <p:spPr bwMode="auto">
          <a:xfrm rot="10800000" flipV="1">
            <a:off x="5273657" y="3848686"/>
            <a:ext cx="3602037" cy="354140"/>
          </a:xfrm>
          <a:prstGeom prst="ellipse">
            <a:avLst/>
          </a:prstGeom>
          <a:gradFill rotWithShape="1">
            <a:gsLst>
              <a:gs pos="0">
                <a:schemeClr val="tx1">
                  <a:alpha val="39999"/>
                </a:schemeClr>
              </a:gs>
              <a:gs pos="100000">
                <a:schemeClr val="tx1">
                  <a:alpha val="0"/>
                </a:schemeClr>
              </a:gs>
            </a:gsLst>
            <a:path path="shape">
              <a:fillToRect l="50000" t="50000" r="50000" b="50000"/>
            </a:path>
          </a:gradFill>
          <a:ln w="6350" algn="ctr">
            <a:noFill/>
            <a:round/>
            <a:headEnd/>
            <a:tailEnd/>
          </a:ln>
          <a:effectLst/>
        </p:spPr>
        <p:txBody>
          <a:bodyPr wrap="none" anchor="ctr"/>
          <a:lstStyle/>
          <a:p>
            <a:endParaRPr lang="zh-CN" altLang="en-US">
              <a:latin typeface="微软雅黑" pitchFamily="34" charset="-122"/>
              <a:ea typeface="微软雅黑" pitchFamily="34" charset="-122"/>
            </a:endParaRPr>
          </a:p>
        </p:txBody>
      </p:sp>
      <p:sp>
        <p:nvSpPr>
          <p:cNvPr id="21" name="Freeform 19"/>
          <p:cNvSpPr>
            <a:spLocks/>
          </p:cNvSpPr>
          <p:nvPr/>
        </p:nvSpPr>
        <p:spPr bwMode="auto">
          <a:xfrm>
            <a:off x="7032228" y="821521"/>
            <a:ext cx="1608181" cy="2403782"/>
          </a:xfrm>
          <a:custGeom>
            <a:avLst/>
            <a:gdLst/>
            <a:ahLst/>
            <a:cxnLst>
              <a:cxn ang="0">
                <a:pos x="150" y="260"/>
              </a:cxn>
              <a:cxn ang="0">
                <a:pos x="174" y="174"/>
              </a:cxn>
              <a:cxn ang="0">
                <a:pos x="0" y="0"/>
              </a:cxn>
              <a:cxn ang="0">
                <a:pos x="0" y="174"/>
              </a:cxn>
              <a:cxn ang="0">
                <a:pos x="150" y="260"/>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a:lstStyle/>
          <a:p>
            <a:endParaRPr lang="zh-CN" altLang="en-US">
              <a:latin typeface="微软雅黑" pitchFamily="34" charset="-122"/>
              <a:ea typeface="微软雅黑" pitchFamily="34" charset="-122"/>
            </a:endParaRPr>
          </a:p>
        </p:txBody>
      </p:sp>
      <p:sp>
        <p:nvSpPr>
          <p:cNvPr id="22" name="Freeform 20"/>
          <p:cNvSpPr>
            <a:spLocks/>
          </p:cNvSpPr>
          <p:nvPr/>
        </p:nvSpPr>
        <p:spPr bwMode="auto">
          <a:xfrm>
            <a:off x="5632636" y="2429700"/>
            <a:ext cx="2784604" cy="1598480"/>
          </a:xfrm>
          <a:custGeom>
            <a:avLst/>
            <a:gdLst/>
            <a:ahLst/>
            <a:cxnLst>
              <a:cxn ang="0">
                <a:pos x="0" y="86"/>
              </a:cxn>
              <a:cxn ang="0">
                <a:pos x="151" y="173"/>
              </a:cxn>
              <a:cxn ang="0">
                <a:pos x="301" y="86"/>
              </a:cxn>
              <a:cxn ang="0">
                <a:pos x="151" y="0"/>
              </a:cxn>
              <a:cxn ang="0">
                <a:pos x="0" y="86"/>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endParaRPr lang="zh-CN" altLang="en-US">
              <a:latin typeface="微软雅黑" pitchFamily="34" charset="-122"/>
              <a:ea typeface="微软雅黑" pitchFamily="34" charset="-122"/>
            </a:endParaRPr>
          </a:p>
        </p:txBody>
      </p:sp>
      <p:sp>
        <p:nvSpPr>
          <p:cNvPr id="23" name="Freeform 21"/>
          <p:cNvSpPr>
            <a:spLocks/>
          </p:cNvSpPr>
          <p:nvPr/>
        </p:nvSpPr>
        <p:spPr bwMode="auto">
          <a:xfrm>
            <a:off x="5414341" y="821520"/>
            <a:ext cx="1615459" cy="2406208"/>
          </a:xfrm>
          <a:custGeom>
            <a:avLst/>
            <a:gdLst/>
            <a:ahLst/>
            <a:cxnLst>
              <a:cxn ang="0">
                <a:pos x="174" y="0"/>
              </a:cxn>
              <a:cxn ang="0">
                <a:pos x="1" y="173"/>
              </a:cxn>
              <a:cxn ang="0">
                <a:pos x="24" y="260"/>
              </a:cxn>
              <a:cxn ang="0">
                <a:pos x="175" y="174"/>
              </a:cxn>
              <a:cxn ang="0">
                <a:pos x="174" y="0"/>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a:lstStyle/>
          <a:p>
            <a:endParaRPr lang="zh-CN" altLang="en-US">
              <a:latin typeface="微软雅黑" pitchFamily="34" charset="-122"/>
              <a:ea typeface="微软雅黑" pitchFamily="34" charset="-122"/>
            </a:endParaRPr>
          </a:p>
        </p:txBody>
      </p:sp>
      <p:sp>
        <p:nvSpPr>
          <p:cNvPr id="27" name="Oval 24"/>
          <p:cNvSpPr>
            <a:spLocks noChangeArrowheads="1"/>
          </p:cNvSpPr>
          <p:nvPr/>
        </p:nvSpPr>
        <p:spPr bwMode="auto">
          <a:xfrm rot="650306">
            <a:off x="5950392" y="1338180"/>
            <a:ext cx="2183052" cy="2180627"/>
          </a:xfrm>
          <a:prstGeom prst="ellipse">
            <a:avLst/>
          </a:prstGeom>
          <a:gradFill rotWithShape="1">
            <a:gsLst>
              <a:gs pos="0">
                <a:schemeClr val="bg2"/>
              </a:gs>
              <a:gs pos="50000">
                <a:schemeClr val="bg1"/>
              </a:gs>
              <a:gs pos="100000">
                <a:schemeClr val="bg2"/>
              </a:gs>
            </a:gsLst>
            <a:lin ang="2700000" scaled="1"/>
          </a:gradFill>
          <a:ln w="9525" algn="ctr">
            <a:solidFill>
              <a:schemeClr val="bg2"/>
            </a:solidFill>
            <a:round/>
            <a:headEnd/>
            <a:tailEnd/>
          </a:ln>
          <a:effectLst/>
        </p:spPr>
        <p:txBody>
          <a:bodyPr wrap="none" anchor="ctr"/>
          <a:lstStyle/>
          <a:p>
            <a:endParaRPr lang="zh-CN" altLang="en-US">
              <a:latin typeface="微软雅黑" pitchFamily="34" charset="-122"/>
              <a:ea typeface="微软雅黑" pitchFamily="34" charset="-122"/>
            </a:endParaRPr>
          </a:p>
        </p:txBody>
      </p:sp>
      <p:sp>
        <p:nvSpPr>
          <p:cNvPr id="28" name="Oval 25"/>
          <p:cNvSpPr>
            <a:spLocks noChangeArrowheads="1"/>
          </p:cNvSpPr>
          <p:nvPr/>
        </p:nvSpPr>
        <p:spPr bwMode="auto">
          <a:xfrm rot="650306">
            <a:off x="6073381" y="1457403"/>
            <a:ext cx="1937074" cy="1942181"/>
          </a:xfrm>
          <a:prstGeom prst="ellipse">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zh-CN" altLang="en-US">
              <a:latin typeface="微软雅黑" pitchFamily="34" charset="-122"/>
              <a:ea typeface="微软雅黑" pitchFamily="34" charset="-122"/>
            </a:endParaRPr>
          </a:p>
        </p:txBody>
      </p:sp>
      <p:sp>
        <p:nvSpPr>
          <p:cNvPr id="29" name="WordArt 27"/>
          <p:cNvSpPr>
            <a:spLocks noChangeArrowheads="1" noChangeShapeType="1" noTextEdit="1"/>
          </p:cNvSpPr>
          <p:nvPr/>
        </p:nvSpPr>
        <p:spPr bwMode="auto">
          <a:xfrm>
            <a:off x="6286512" y="2238077"/>
            <a:ext cx="1643074" cy="392949"/>
          </a:xfrm>
          <a:prstGeom prst="rect">
            <a:avLst/>
          </a:prstGeom>
        </p:spPr>
        <p:txBody>
          <a:bodyPr wrap="none" fromWordArt="1">
            <a:prstTxWarp prst="textPlain">
              <a:avLst>
                <a:gd name="adj" fmla="val 50000"/>
              </a:avLst>
            </a:prstTxWarp>
          </a:bodyPr>
          <a:lstStyle/>
          <a:p>
            <a:r>
              <a:rPr lang="en-US" altLang="zh-CN" sz="2400" kern="10" dirty="0" smtClean="0">
                <a:ln w="9525">
                  <a:solidFill>
                    <a:schemeClr val="bg1"/>
                  </a:solidFill>
                  <a:round/>
                  <a:headEnd/>
                  <a:tailEnd/>
                </a:ln>
                <a:solidFill>
                  <a:schemeClr val="bg1"/>
                </a:solidFill>
                <a:latin typeface="微软雅黑" pitchFamily="34" charset="-122"/>
                <a:ea typeface="微软雅黑" pitchFamily="34" charset="-122"/>
              </a:rPr>
              <a:t>STEM</a:t>
            </a:r>
            <a:r>
              <a:rPr lang="zh-CN" altLang="en-US" sz="2400" kern="10" dirty="0" smtClean="0">
                <a:ln w="9525">
                  <a:solidFill>
                    <a:schemeClr val="bg1"/>
                  </a:solidFill>
                  <a:round/>
                  <a:headEnd/>
                  <a:tailEnd/>
                </a:ln>
                <a:solidFill>
                  <a:schemeClr val="bg1"/>
                </a:solidFill>
                <a:latin typeface="微软雅黑" pitchFamily="34" charset="-122"/>
                <a:ea typeface="微软雅黑" pitchFamily="34" charset="-122"/>
              </a:rPr>
              <a:t>教育</a:t>
            </a:r>
            <a:endParaRPr lang="zh-CN" altLang="en-US" sz="2400" kern="10" dirty="0">
              <a:ln w="9525">
                <a:solidFill>
                  <a:schemeClr val="bg1"/>
                </a:solidFill>
                <a:round/>
                <a:headEnd/>
                <a:tailEnd/>
              </a:ln>
              <a:solidFill>
                <a:schemeClr val="bg1"/>
              </a:solidFill>
              <a:latin typeface="微软雅黑" pitchFamily="34" charset="-122"/>
              <a:ea typeface="微软雅黑" pitchFamily="34" charset="-122"/>
            </a:endParaRPr>
          </a:p>
        </p:txBody>
      </p:sp>
      <p:sp>
        <p:nvSpPr>
          <p:cNvPr id="30" name="WordArt 28"/>
          <p:cNvSpPr>
            <a:spLocks noChangeArrowheads="1" noChangeShapeType="1" noTextEdit="1"/>
          </p:cNvSpPr>
          <p:nvPr/>
        </p:nvSpPr>
        <p:spPr bwMode="auto">
          <a:xfrm rot="18265018">
            <a:off x="5652002" y="1318766"/>
            <a:ext cx="1896830" cy="1576697"/>
          </a:xfrm>
          <a:prstGeom prst="rect">
            <a:avLst/>
          </a:prstGeom>
        </p:spPr>
        <p:txBody>
          <a:bodyPr spcFirstLastPara="1" wrap="none" fromWordArt="1">
            <a:prstTxWarp prst="textArchUp">
              <a:avLst>
                <a:gd name="adj" fmla="val 13259264"/>
              </a:avLst>
            </a:prstTxWarp>
          </a:bodyPr>
          <a:lstStyle/>
          <a:p>
            <a:r>
              <a:rPr lang="zh-CN" altLang="en-US" sz="3600" kern="10" dirty="0" smtClean="0">
                <a:ln w="9525">
                  <a:noFill/>
                  <a:round/>
                  <a:headEnd/>
                  <a:tailEnd/>
                </a:ln>
                <a:solidFill>
                  <a:schemeClr val="bg1"/>
                </a:solidFill>
                <a:latin typeface="微软雅黑" pitchFamily="34" charset="-122"/>
                <a:ea typeface="微软雅黑" pitchFamily="34" charset="-122"/>
              </a:rPr>
              <a:t>学生为中心</a:t>
            </a:r>
            <a:endParaRPr lang="zh-CN" altLang="en-US" sz="3600" kern="10" dirty="0">
              <a:ln w="9525">
                <a:noFill/>
                <a:round/>
                <a:headEnd/>
                <a:tailEnd/>
              </a:ln>
              <a:solidFill>
                <a:schemeClr val="bg1"/>
              </a:solidFill>
              <a:latin typeface="微软雅黑" pitchFamily="34" charset="-122"/>
              <a:ea typeface="微软雅黑" pitchFamily="34" charset="-122"/>
            </a:endParaRPr>
          </a:p>
        </p:txBody>
      </p:sp>
      <p:sp>
        <p:nvSpPr>
          <p:cNvPr id="31" name="WordArt 29"/>
          <p:cNvSpPr>
            <a:spLocks noChangeArrowheads="1" noChangeShapeType="1" noTextEdit="1"/>
          </p:cNvSpPr>
          <p:nvPr/>
        </p:nvSpPr>
        <p:spPr bwMode="auto">
          <a:xfrm>
            <a:off x="6282705" y="3238013"/>
            <a:ext cx="1489327" cy="548189"/>
          </a:xfrm>
          <a:prstGeom prst="rect">
            <a:avLst/>
          </a:prstGeom>
        </p:spPr>
        <p:txBody>
          <a:bodyPr spcFirstLastPara="1" wrap="none" fromWordArt="1">
            <a:prstTxWarp prst="textArchDown">
              <a:avLst>
                <a:gd name="adj" fmla="val 0"/>
              </a:avLst>
            </a:prstTxWarp>
          </a:bodyPr>
          <a:lstStyle/>
          <a:p>
            <a:r>
              <a:rPr lang="zh-CN" altLang="en-US" sz="3600" kern="10" dirty="0" smtClean="0">
                <a:ln w="9525">
                  <a:noFill/>
                  <a:round/>
                  <a:headEnd/>
                  <a:tailEnd/>
                </a:ln>
                <a:solidFill>
                  <a:schemeClr val="bg1"/>
                </a:solidFill>
                <a:latin typeface="微软雅黑" pitchFamily="34" charset="-122"/>
                <a:ea typeface="微软雅黑" pitchFamily="34" charset="-122"/>
              </a:rPr>
              <a:t>研究性学习</a:t>
            </a:r>
            <a:endParaRPr lang="zh-CN" altLang="en-US" sz="3600" kern="10" dirty="0">
              <a:ln w="9525">
                <a:noFill/>
                <a:round/>
                <a:headEnd/>
                <a:tailEnd/>
              </a:ln>
              <a:solidFill>
                <a:schemeClr val="bg1"/>
              </a:solidFill>
              <a:latin typeface="微软雅黑" pitchFamily="34" charset="-122"/>
              <a:ea typeface="微软雅黑" pitchFamily="34" charset="-122"/>
            </a:endParaRPr>
          </a:p>
        </p:txBody>
      </p:sp>
      <p:sp>
        <p:nvSpPr>
          <p:cNvPr id="32" name="WordArt 30"/>
          <p:cNvSpPr>
            <a:spLocks noChangeArrowheads="1" noChangeShapeType="1" noTextEdit="1"/>
          </p:cNvSpPr>
          <p:nvPr/>
        </p:nvSpPr>
        <p:spPr bwMode="auto">
          <a:xfrm rot="3839883">
            <a:off x="6588030" y="1417873"/>
            <a:ext cx="1955271" cy="1574609"/>
          </a:xfrm>
          <a:prstGeom prst="rect">
            <a:avLst/>
          </a:prstGeom>
        </p:spPr>
        <p:txBody>
          <a:bodyPr spcFirstLastPara="1" wrap="none" fromWordArt="1">
            <a:prstTxWarp prst="textArchUp">
              <a:avLst>
                <a:gd name="adj" fmla="val 13268596"/>
              </a:avLst>
            </a:prstTxWarp>
          </a:bodyPr>
          <a:lstStyle/>
          <a:p>
            <a:r>
              <a:rPr lang="zh-CN" altLang="en-US" sz="3600" kern="10" dirty="0" smtClean="0">
                <a:ln w="9525">
                  <a:noFill/>
                  <a:round/>
                  <a:headEnd/>
                  <a:tailEnd/>
                </a:ln>
                <a:solidFill>
                  <a:schemeClr val="bg1"/>
                </a:solidFill>
                <a:latin typeface="微软雅黑" pitchFamily="34" charset="-122"/>
                <a:ea typeface="微软雅黑" pitchFamily="34" charset="-122"/>
              </a:rPr>
              <a:t>跨学科整合</a:t>
            </a:r>
            <a:endParaRPr lang="zh-CN" altLang="en-US" sz="3600" kern="10" dirty="0">
              <a:ln w="9525">
                <a:noFill/>
                <a:round/>
                <a:headEnd/>
                <a:tailEnd/>
              </a:ln>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xmlns="" val="401397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lide(from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0" y="0"/>
          <a:ext cx="6096000"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357950" y="500049"/>
            <a:ext cx="2357454" cy="4224234"/>
          </a:xfrm>
          <a:prstGeom prst="rect">
            <a:avLst/>
          </a:prstGeom>
          <a:noFill/>
        </p:spPr>
        <p:txBody>
          <a:bodyPr wrap="square" rtlCol="0">
            <a:spAutoFit/>
          </a:bodyPr>
          <a:lstStyle/>
          <a:p>
            <a:pPr>
              <a:lnSpc>
                <a:spcPct val="150000"/>
              </a:lnSpc>
              <a:buFont typeface="Arial" pitchFamily="34" charset="0"/>
              <a:buChar char="•"/>
            </a:pPr>
            <a:r>
              <a:rPr lang="en-US" altLang="zh-CN" dirty="0" smtClean="0">
                <a:latin typeface="Calibri" pitchFamily="34" charset="0"/>
                <a:ea typeface="微软雅黑" pitchFamily="34" charset="-122"/>
                <a:cs typeface="Calibri" pitchFamily="34" charset="0"/>
              </a:rPr>
              <a:t>STEM</a:t>
            </a:r>
            <a:r>
              <a:rPr lang="zh-CN" altLang="en-US" dirty="0" smtClean="0">
                <a:latin typeface="Calibri" pitchFamily="34" charset="0"/>
                <a:ea typeface="微软雅黑" pitchFamily="34" charset="-122"/>
                <a:cs typeface="Calibri" pitchFamily="34" charset="0"/>
              </a:rPr>
              <a:t>教育可以推动学生投身</a:t>
            </a:r>
            <a:r>
              <a:rPr lang="en-US" altLang="zh-CN" dirty="0" smtClean="0">
                <a:latin typeface="Calibri" pitchFamily="34" charset="0"/>
                <a:ea typeface="微软雅黑" pitchFamily="34" charset="-122"/>
                <a:cs typeface="Calibri" pitchFamily="34" charset="0"/>
              </a:rPr>
              <a:t>STEM</a:t>
            </a:r>
            <a:r>
              <a:rPr lang="zh-CN" altLang="en-US" dirty="0" smtClean="0">
                <a:latin typeface="Calibri" pitchFamily="34" charset="0"/>
                <a:ea typeface="微软雅黑" pitchFamily="34" charset="-122"/>
                <a:cs typeface="Calibri" pitchFamily="34" charset="0"/>
              </a:rPr>
              <a:t>相关领域的职业</a:t>
            </a:r>
            <a:endParaRPr lang="en-US" altLang="zh-CN" dirty="0" smtClean="0">
              <a:latin typeface="Calibri" pitchFamily="34" charset="0"/>
              <a:ea typeface="微软雅黑" pitchFamily="34" charset="-122"/>
              <a:cs typeface="Calibri" pitchFamily="34" charset="0"/>
            </a:endParaRPr>
          </a:p>
          <a:p>
            <a:pPr>
              <a:lnSpc>
                <a:spcPct val="150000"/>
              </a:lnSpc>
              <a:buFont typeface="Arial" pitchFamily="34" charset="0"/>
              <a:buChar char="•"/>
            </a:pPr>
            <a:r>
              <a:rPr lang="en-US" altLang="zh-CN" dirty="0" smtClean="0">
                <a:latin typeface="Calibri" pitchFamily="34" charset="0"/>
                <a:ea typeface="微软雅黑" pitchFamily="34" charset="-122"/>
                <a:cs typeface="Calibri" pitchFamily="34" charset="0"/>
              </a:rPr>
              <a:t>STEM</a:t>
            </a:r>
            <a:r>
              <a:rPr lang="zh-CN" altLang="en-US" dirty="0" smtClean="0">
                <a:latin typeface="Calibri" pitchFamily="34" charset="0"/>
                <a:ea typeface="微软雅黑" pitchFamily="34" charset="-122"/>
                <a:cs typeface="Calibri" pitchFamily="34" charset="0"/>
              </a:rPr>
              <a:t>教育能培养学生的核心素养</a:t>
            </a:r>
            <a:endParaRPr lang="en-US" altLang="zh-CN" dirty="0" smtClean="0">
              <a:latin typeface="Calibri" pitchFamily="34" charset="0"/>
              <a:ea typeface="微软雅黑" pitchFamily="34" charset="-122"/>
              <a:cs typeface="Calibri" pitchFamily="34" charset="0"/>
            </a:endParaRPr>
          </a:p>
          <a:p>
            <a:pPr>
              <a:lnSpc>
                <a:spcPct val="150000"/>
              </a:lnSpc>
              <a:buFont typeface="Arial" pitchFamily="34" charset="0"/>
              <a:buChar char="•"/>
            </a:pPr>
            <a:r>
              <a:rPr lang="en-US" altLang="zh-CN" dirty="0" smtClean="0">
                <a:latin typeface="Calibri" pitchFamily="34" charset="0"/>
                <a:ea typeface="微软雅黑" pitchFamily="34" charset="-122"/>
                <a:cs typeface="Calibri" pitchFamily="34" charset="0"/>
              </a:rPr>
              <a:t>STEM</a:t>
            </a:r>
            <a:r>
              <a:rPr lang="zh-CN" altLang="en-US" dirty="0" smtClean="0">
                <a:latin typeface="Calibri" pitchFamily="34" charset="0"/>
                <a:ea typeface="微软雅黑" pitchFamily="34" charset="-122"/>
                <a:cs typeface="Calibri" pitchFamily="34" charset="0"/>
              </a:rPr>
              <a:t>教育可以培养学生对个人健康、环境质量、能源耗费和国家安全进行理智决策的能力</a:t>
            </a:r>
          </a:p>
        </p:txBody>
      </p:sp>
    </p:spTree>
    <p:extLst>
      <p:ext uri="{BB962C8B-B14F-4D97-AF65-F5344CB8AC3E}">
        <p14:creationId xmlns:p14="http://schemas.microsoft.com/office/powerpoint/2010/main" xmlns="" val="17768906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411516"/>
            <a:ext cx="7772400" cy="1102519"/>
          </a:xfrm>
        </p:spPr>
        <p:txBody>
          <a:bodyPr>
            <a:normAutofit/>
          </a:bodyPr>
          <a:lstStyle/>
          <a:p>
            <a:r>
              <a:rPr lang="en-US" altLang="zh-CN" dirty="0" smtClean="0">
                <a:latin typeface="微软雅黑" pitchFamily="34" charset="-122"/>
                <a:ea typeface="微软雅黑" pitchFamily="34" charset="-122"/>
              </a:rPr>
              <a:t>STEM</a:t>
            </a:r>
            <a:r>
              <a:rPr lang="zh-CN" altLang="en-US" dirty="0" smtClean="0">
                <a:latin typeface="微软雅黑" pitchFamily="34" charset="-122"/>
                <a:ea typeface="微软雅黑" pitchFamily="34" charset="-122"/>
              </a:rPr>
              <a:t>内涵详解</a:t>
            </a:r>
            <a:endParaRPr lang="zh-CN" altLang="en-US" dirty="0">
              <a:latin typeface="微软雅黑" pitchFamily="34" charset="-122"/>
              <a:ea typeface="微软雅黑" pitchFamily="34" charset="-122"/>
            </a:endParaRPr>
          </a:p>
        </p:txBody>
      </p:sp>
      <p:sp>
        <p:nvSpPr>
          <p:cNvPr id="3" name="副标题 2"/>
          <p:cNvSpPr>
            <a:spLocks noGrp="1"/>
          </p:cNvSpPr>
          <p:nvPr>
            <p:ph type="subTitle" idx="1"/>
          </p:nvPr>
        </p:nvSpPr>
        <p:spPr>
          <a:xfrm>
            <a:off x="3275856" y="3579862"/>
            <a:ext cx="6400800" cy="1314450"/>
          </a:xfrm>
        </p:spPr>
        <p:txBody>
          <a:bodyPr>
            <a:normAutofit/>
          </a:bodyPr>
          <a:lstStyle/>
          <a:p>
            <a:pPr algn="l"/>
            <a:r>
              <a:rPr lang="en-US" altLang="zh-CN" sz="1800" dirty="0" smtClean="0">
                <a:latin typeface="微软雅黑" pitchFamily="34" charset="-122"/>
                <a:ea typeface="微软雅黑" pitchFamily="34" charset="-122"/>
              </a:rPr>
              <a:t>1.STEM</a:t>
            </a:r>
            <a:r>
              <a:rPr lang="zh-CN" altLang="en-US" sz="1800" dirty="0" smtClean="0">
                <a:latin typeface="微软雅黑" pitchFamily="34" charset="-122"/>
                <a:ea typeface="微软雅黑" pitchFamily="34" charset="-122"/>
              </a:rPr>
              <a:t>是分科的</a:t>
            </a:r>
            <a:endParaRPr lang="en-US" altLang="zh-CN" sz="1800" dirty="0" smtClean="0">
              <a:latin typeface="微软雅黑" pitchFamily="34" charset="-122"/>
              <a:ea typeface="微软雅黑" pitchFamily="34" charset="-122"/>
            </a:endParaRPr>
          </a:p>
          <a:p>
            <a:pPr algn="l"/>
            <a:r>
              <a:rPr lang="en-US" altLang="zh-CN" sz="1800" dirty="0" smtClean="0">
                <a:latin typeface="微软雅黑" pitchFamily="34" charset="-122"/>
                <a:ea typeface="微软雅黑" pitchFamily="34" charset="-122"/>
              </a:rPr>
              <a:t>2.STEM</a:t>
            </a:r>
            <a:r>
              <a:rPr lang="zh-CN" altLang="en-US" sz="1800" dirty="0" smtClean="0">
                <a:latin typeface="微软雅黑" pitchFamily="34" charset="-122"/>
                <a:ea typeface="微软雅黑" pitchFamily="34" charset="-122"/>
              </a:rPr>
              <a:t>也是整合的</a:t>
            </a:r>
            <a:endParaRPr lang="en-US" altLang="zh-CN" sz="1800" dirty="0" smtClean="0">
              <a:latin typeface="微软雅黑" pitchFamily="34" charset="-122"/>
              <a:ea typeface="微软雅黑" pitchFamily="34" charset="-122"/>
            </a:endParaRPr>
          </a:p>
          <a:p>
            <a:pPr algn="l"/>
            <a:r>
              <a:rPr lang="en-US" altLang="zh-CN" sz="1800" dirty="0">
                <a:latin typeface="微软雅黑" pitchFamily="34" charset="-122"/>
                <a:ea typeface="微软雅黑" pitchFamily="34" charset="-122"/>
              </a:rPr>
              <a:t>3</a:t>
            </a:r>
            <a:r>
              <a:rPr lang="en-US" altLang="zh-CN" sz="1800" dirty="0" smtClean="0">
                <a:latin typeface="微软雅黑" pitchFamily="34" charset="-122"/>
                <a:ea typeface="微软雅黑" pitchFamily="34" charset="-122"/>
              </a:rPr>
              <a:t>.STEM</a:t>
            </a:r>
            <a:r>
              <a:rPr lang="zh-CN" altLang="en-US" sz="1800" dirty="0" smtClean="0">
                <a:latin typeface="微软雅黑" pitchFamily="34" charset="-122"/>
                <a:ea typeface="微软雅黑" pitchFamily="34" charset="-122"/>
              </a:rPr>
              <a:t>还是延伸和扩展的</a:t>
            </a:r>
            <a:endParaRPr lang="en-US" altLang="zh-CN" sz="1800" dirty="0" smtClean="0">
              <a:latin typeface="微软雅黑" pitchFamily="34" charset="-122"/>
              <a:ea typeface="微软雅黑" pitchFamily="34" charset="-122"/>
            </a:endParaRPr>
          </a:p>
          <a:p>
            <a:endParaRPr lang="zh-CN" altLang="en-US" sz="1800" dirty="0">
              <a:latin typeface="微软雅黑" pitchFamily="34" charset="-122"/>
              <a:ea typeface="微软雅黑" pitchFamily="34" charset="-122"/>
            </a:endParaRPr>
          </a:p>
        </p:txBody>
      </p:sp>
      <p:pic>
        <p:nvPicPr>
          <p:cNvPr id="1027" name="Picture 3"/>
          <p:cNvPicPr>
            <a:picLocks noChangeAspect="1" noChangeArrowheads="1"/>
          </p:cNvPicPr>
          <p:nvPr/>
        </p:nvPicPr>
        <p:blipFill>
          <a:blip r:embed="rId2" cstate="print"/>
          <a:srcRect/>
          <a:stretch>
            <a:fillRect/>
          </a:stretch>
        </p:blipFill>
        <p:spPr bwMode="auto">
          <a:xfrm>
            <a:off x="2008738" y="1506450"/>
            <a:ext cx="5126549" cy="1857388"/>
          </a:xfrm>
          <a:prstGeom prst="rect">
            <a:avLst/>
          </a:prstGeom>
          <a:noFill/>
          <a:ln w="9525">
            <a:noFill/>
            <a:miter lim="800000"/>
            <a:headEnd/>
            <a:tailEnd/>
          </a:ln>
          <a:effectLst/>
        </p:spPr>
      </p:pic>
    </p:spTree>
    <p:extLst>
      <p:ext uri="{BB962C8B-B14F-4D97-AF65-F5344CB8AC3E}">
        <p14:creationId xmlns:p14="http://schemas.microsoft.com/office/powerpoint/2010/main" xmlns="" val="29572908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72066" y="863595"/>
            <a:ext cx="3643338" cy="2641749"/>
          </a:xfrm>
          <a:prstGeom prst="rect">
            <a:avLst/>
          </a:prstGeom>
          <a:noFill/>
        </p:spPr>
        <p:txBody>
          <a:bodyPr wrap="square" rtlCol="0">
            <a:spAutoFit/>
          </a:bodyPr>
          <a:lstStyle/>
          <a:p>
            <a:pPr>
              <a:lnSpc>
                <a:spcPct val="150000"/>
              </a:lnSpc>
            </a:pPr>
            <a:r>
              <a:rPr kumimoji="1" lang="zh-CN" altLang="en-US" sz="2800" dirty="0" smtClean="0">
                <a:latin typeface="Calibri" pitchFamily="34" charset="0"/>
                <a:ea typeface="微软雅黑" pitchFamily="34" charset="-122"/>
                <a:cs typeface="Calibri" pitchFamily="34" charset="0"/>
              </a:rPr>
              <a:t>首先，</a:t>
            </a:r>
            <a:r>
              <a:rPr kumimoji="1" lang="en-US" altLang="zh-CN" sz="2800" dirty="0" smtClean="0">
                <a:latin typeface="Calibri" pitchFamily="34" charset="0"/>
                <a:ea typeface="微软雅黑" pitchFamily="34" charset="-122"/>
                <a:cs typeface="Calibri" pitchFamily="34" charset="0"/>
              </a:rPr>
              <a:t>STEM</a:t>
            </a:r>
            <a:r>
              <a:rPr kumimoji="1" lang="zh-CN" altLang="en-US" sz="2800" dirty="0" smtClean="0">
                <a:latin typeface="Calibri" pitchFamily="34" charset="0"/>
                <a:ea typeface="微软雅黑" pitchFamily="34" charset="-122"/>
                <a:cs typeface="Calibri" pitchFamily="34" charset="0"/>
              </a:rPr>
              <a:t>是分科的，它代表着科学、技术、工程、数学四门独立的学科领域；</a:t>
            </a:r>
            <a:endParaRPr kumimoji="1" lang="en-US" altLang="zh-CN" sz="2800" dirty="0" smtClean="0">
              <a:latin typeface="Calibri" pitchFamily="34" charset="0"/>
              <a:ea typeface="微软雅黑" pitchFamily="34" charset="-122"/>
              <a:cs typeface="Calibri"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323528" y="771550"/>
            <a:ext cx="4475932" cy="3456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8455800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Calibri" pitchFamily="34" charset="0"/>
                <a:ea typeface="微软雅黑" pitchFamily="34" charset="-122"/>
                <a:cs typeface="Calibri" pitchFamily="34" charset="0"/>
              </a:rPr>
              <a:t>Math</a:t>
            </a:r>
            <a:r>
              <a:rPr lang="zh-CN" altLang="en-US" dirty="0" smtClean="0">
                <a:latin typeface="Calibri" pitchFamily="34" charset="0"/>
                <a:ea typeface="微软雅黑" pitchFamily="34" charset="-122"/>
                <a:cs typeface="Calibri" pitchFamily="34" charset="0"/>
              </a:rPr>
              <a:t>数学</a:t>
            </a:r>
            <a:endParaRPr lang="zh-CN" altLang="en-US" dirty="0">
              <a:latin typeface="Calibri" pitchFamily="34" charset="0"/>
              <a:ea typeface="微软雅黑" pitchFamily="34" charset="-122"/>
              <a:cs typeface="Calibri" pitchFamily="34" charset="0"/>
            </a:endParaRPr>
          </a:p>
        </p:txBody>
      </p:sp>
      <p:sp>
        <p:nvSpPr>
          <p:cNvPr id="3" name="内容占位符 2"/>
          <p:cNvSpPr>
            <a:spLocks noGrp="1"/>
          </p:cNvSpPr>
          <p:nvPr>
            <p:ph idx="1"/>
          </p:nvPr>
        </p:nvSpPr>
        <p:spPr/>
        <p:txBody>
          <a:bodyPr>
            <a:normAutofit fontScale="85000" lnSpcReduction="10000"/>
          </a:bodyPr>
          <a:lstStyle/>
          <a:p>
            <a:pPr>
              <a:lnSpc>
                <a:spcPct val="150000"/>
              </a:lnSpc>
            </a:pPr>
            <a:r>
              <a:rPr lang="zh-CN" altLang="en-US" dirty="0" smtClean="0">
                <a:latin typeface="微软雅黑" pitchFamily="34" charset="-122"/>
                <a:ea typeface="微软雅黑" pitchFamily="34" charset="-122"/>
              </a:rPr>
              <a:t>算术</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几何</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代数</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三角函数</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微积分</a:t>
            </a:r>
            <a:endParaRPr lang="en-US" altLang="zh-CN" dirty="0" smtClean="0">
              <a:latin typeface="微软雅黑" pitchFamily="34" charset="-122"/>
              <a:ea typeface="微软雅黑" pitchFamily="34" charset="-122"/>
            </a:endParaRPr>
          </a:p>
        </p:txBody>
      </p:sp>
    </p:spTree>
    <p:extLst>
      <p:ext uri="{BB962C8B-B14F-4D97-AF65-F5344CB8AC3E}">
        <p14:creationId xmlns:p14="http://schemas.microsoft.com/office/powerpoint/2010/main" xmlns="" val="39697196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Calibri" pitchFamily="34" charset="0"/>
                <a:ea typeface="微软雅黑" pitchFamily="34" charset="-122"/>
                <a:cs typeface="Calibri" pitchFamily="34" charset="0"/>
              </a:rPr>
              <a:t>数学素养</a:t>
            </a:r>
            <a:endParaRPr lang="zh-CN" altLang="en-US" dirty="0">
              <a:latin typeface="Calibri" pitchFamily="34" charset="0"/>
              <a:ea typeface="微软雅黑" pitchFamily="34" charset="-122"/>
              <a:cs typeface="Calibri" pitchFamily="34" charset="0"/>
            </a:endParaRPr>
          </a:p>
        </p:txBody>
      </p:sp>
      <p:sp>
        <p:nvSpPr>
          <p:cNvPr id="3" name="内容占位符 2"/>
          <p:cNvSpPr>
            <a:spLocks noGrp="1"/>
          </p:cNvSpPr>
          <p:nvPr>
            <p:ph idx="1"/>
          </p:nvPr>
        </p:nvSpPr>
        <p:spPr/>
        <p:txBody>
          <a:bodyPr>
            <a:normAutofit/>
          </a:bodyPr>
          <a:lstStyle/>
          <a:p>
            <a:pPr>
              <a:lnSpc>
                <a:spcPct val="150000"/>
              </a:lnSpc>
            </a:pPr>
            <a:r>
              <a:rPr lang="zh-CN" altLang="en-US" dirty="0" smtClean="0">
                <a:latin typeface="微软雅黑" pitchFamily="34" charset="-122"/>
                <a:ea typeface="微软雅黑" pitchFamily="34" charset="-122"/>
              </a:rPr>
              <a:t>在发现、表达、解释和解决多种情境下的数学问题时进行分析、推断和有效交流思想的能力</a:t>
            </a:r>
            <a:endParaRPr lang="en-US" altLang="zh-CN" dirty="0" smtClean="0">
              <a:latin typeface="微软雅黑" pitchFamily="34" charset="-122"/>
              <a:ea typeface="微软雅黑" pitchFamily="34" charset="-122"/>
            </a:endParaRPr>
          </a:p>
        </p:txBody>
      </p:sp>
    </p:spTree>
    <p:extLst>
      <p:ext uri="{BB962C8B-B14F-4D97-AF65-F5344CB8AC3E}">
        <p14:creationId xmlns:p14="http://schemas.microsoft.com/office/powerpoint/2010/main" xmlns="" val="3739124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Calibri" pitchFamily="34" charset="0"/>
                <a:ea typeface="微软雅黑" pitchFamily="34" charset="-122"/>
                <a:cs typeface="Calibri" pitchFamily="34" charset="0"/>
              </a:rPr>
              <a:t>Science</a:t>
            </a:r>
            <a:r>
              <a:rPr lang="zh-CN" altLang="en-US" dirty="0" smtClean="0">
                <a:latin typeface="Calibri" pitchFamily="34" charset="0"/>
                <a:ea typeface="微软雅黑" pitchFamily="34" charset="-122"/>
                <a:cs typeface="Calibri" pitchFamily="34" charset="0"/>
              </a:rPr>
              <a:t>科学</a:t>
            </a:r>
            <a:endParaRPr lang="zh-CN" altLang="en-US" dirty="0">
              <a:latin typeface="Calibri" pitchFamily="34" charset="0"/>
              <a:ea typeface="微软雅黑" pitchFamily="34" charset="-122"/>
              <a:cs typeface="Calibri" pitchFamily="34" charset="0"/>
            </a:endParaRPr>
          </a:p>
        </p:txBody>
      </p:sp>
      <p:sp>
        <p:nvSpPr>
          <p:cNvPr id="3" name="内容占位符 2"/>
          <p:cNvSpPr>
            <a:spLocks noGrp="1"/>
          </p:cNvSpPr>
          <p:nvPr>
            <p:ph idx="1"/>
          </p:nvPr>
        </p:nvSpPr>
        <p:spPr/>
        <p:txBody>
          <a:bodyPr>
            <a:normAutofit fontScale="85000" lnSpcReduction="10000"/>
          </a:bodyPr>
          <a:lstStyle/>
          <a:p>
            <a:pPr>
              <a:lnSpc>
                <a:spcPct val="150000"/>
              </a:lnSpc>
            </a:pPr>
            <a:r>
              <a:rPr lang="zh-CN" altLang="en-US" dirty="0" smtClean="0">
                <a:latin typeface="微软雅黑" pitchFamily="34" charset="-122"/>
                <a:ea typeface="微软雅黑" pitchFamily="34" charset="-122"/>
              </a:rPr>
              <a:t>生物</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化学</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物理</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地理</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空间科学</a:t>
            </a:r>
            <a:endParaRPr lang="en-US" altLang="zh-CN" dirty="0" smtClean="0">
              <a:latin typeface="微软雅黑" pitchFamily="34" charset="-122"/>
              <a:ea typeface="微软雅黑" pitchFamily="34" charset="-122"/>
            </a:endParaRPr>
          </a:p>
        </p:txBody>
      </p:sp>
    </p:spTree>
    <p:extLst>
      <p:ext uri="{BB962C8B-B14F-4D97-AF65-F5344CB8AC3E}">
        <p14:creationId xmlns:p14="http://schemas.microsoft.com/office/powerpoint/2010/main" xmlns="" val="18307256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Calibri" pitchFamily="34" charset="0"/>
                <a:ea typeface="微软雅黑" pitchFamily="34" charset="-122"/>
                <a:cs typeface="Calibri" pitchFamily="34" charset="0"/>
              </a:rPr>
              <a:t>科学素养</a:t>
            </a:r>
            <a:endParaRPr lang="zh-CN" altLang="en-US" dirty="0">
              <a:latin typeface="Calibri" pitchFamily="34" charset="0"/>
              <a:ea typeface="微软雅黑" pitchFamily="34" charset="-122"/>
              <a:cs typeface="Calibri" pitchFamily="34" charset="0"/>
            </a:endParaRPr>
          </a:p>
        </p:txBody>
      </p:sp>
      <p:sp>
        <p:nvSpPr>
          <p:cNvPr id="3" name="内容占位符 2"/>
          <p:cNvSpPr>
            <a:spLocks noGrp="1"/>
          </p:cNvSpPr>
          <p:nvPr>
            <p:ph idx="1"/>
          </p:nvPr>
        </p:nvSpPr>
        <p:spPr/>
        <p:txBody>
          <a:bodyPr>
            <a:normAutofit/>
          </a:bodyPr>
          <a:lstStyle/>
          <a:p>
            <a:pPr>
              <a:lnSpc>
                <a:spcPct val="150000"/>
              </a:lnSpc>
              <a:buNone/>
            </a:pPr>
            <a:r>
              <a:rPr lang="zh-CN" altLang="en-US" dirty="0" smtClean="0">
                <a:latin typeface="微软雅黑" pitchFamily="34" charset="-122"/>
                <a:ea typeface="微软雅黑" pitchFamily="34" charset="-122"/>
              </a:rPr>
              <a:t>   运用科学知识和过程（如物理、化学、生物科学和地球空间科学）理解自然界并参与影响自然界的有关决策。</a:t>
            </a:r>
            <a:endParaRPr lang="en-US" altLang="zh-CN" dirty="0" smtClean="0">
              <a:latin typeface="微软雅黑" pitchFamily="34" charset="-122"/>
              <a:ea typeface="微软雅黑" pitchFamily="34" charset="-122"/>
            </a:endParaRPr>
          </a:p>
        </p:txBody>
      </p:sp>
    </p:spTree>
    <p:extLst>
      <p:ext uri="{BB962C8B-B14F-4D97-AF65-F5344CB8AC3E}">
        <p14:creationId xmlns:p14="http://schemas.microsoft.com/office/powerpoint/2010/main" xmlns="" val="6983665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Calibri" pitchFamily="34" charset="0"/>
                <a:ea typeface="微软雅黑" pitchFamily="34" charset="-122"/>
                <a:cs typeface="Calibri" pitchFamily="34" charset="0"/>
              </a:rPr>
              <a:t>Technology</a:t>
            </a:r>
            <a:r>
              <a:rPr lang="zh-CN" altLang="en-US" dirty="0" smtClean="0">
                <a:latin typeface="Calibri" pitchFamily="34" charset="0"/>
                <a:ea typeface="微软雅黑" pitchFamily="34" charset="-122"/>
                <a:cs typeface="Calibri" pitchFamily="34" charset="0"/>
              </a:rPr>
              <a:t>技术</a:t>
            </a:r>
            <a:endParaRPr lang="zh-CN" altLang="en-US" dirty="0">
              <a:latin typeface="Calibri" pitchFamily="34" charset="0"/>
              <a:ea typeface="微软雅黑" pitchFamily="34" charset="-122"/>
              <a:cs typeface="Calibri" pitchFamily="34" charset="0"/>
            </a:endParaRPr>
          </a:p>
        </p:txBody>
      </p:sp>
      <p:sp>
        <p:nvSpPr>
          <p:cNvPr id="3" name="内容占位符 2"/>
          <p:cNvSpPr>
            <a:spLocks noGrp="1"/>
          </p:cNvSpPr>
          <p:nvPr>
            <p:ph idx="1"/>
          </p:nvPr>
        </p:nvSpPr>
        <p:spPr/>
        <p:txBody>
          <a:bodyPr>
            <a:normAutofit fontScale="77500" lnSpcReduction="20000"/>
          </a:bodyPr>
          <a:lstStyle/>
          <a:p>
            <a:pPr>
              <a:lnSpc>
                <a:spcPct val="170000"/>
              </a:lnSpc>
            </a:pPr>
            <a:r>
              <a:rPr lang="zh-CN" altLang="en-US" dirty="0" smtClean="0">
                <a:latin typeface="Calibri" pitchFamily="34" charset="0"/>
                <a:ea typeface="微软雅黑" pitchFamily="34" charset="-122"/>
                <a:cs typeface="Calibri" pitchFamily="34" charset="0"/>
              </a:rPr>
              <a:t>手工艺术，工业艺术</a:t>
            </a:r>
            <a:endParaRPr lang="en-US" altLang="zh-CN" dirty="0" smtClean="0">
              <a:latin typeface="Calibri" pitchFamily="34" charset="0"/>
              <a:ea typeface="微软雅黑" pitchFamily="34" charset="-122"/>
              <a:cs typeface="Calibri" pitchFamily="34" charset="0"/>
            </a:endParaRPr>
          </a:p>
          <a:p>
            <a:pPr>
              <a:lnSpc>
                <a:spcPct val="170000"/>
              </a:lnSpc>
            </a:pPr>
            <a:r>
              <a:rPr lang="zh-CN" altLang="en-US" dirty="0" smtClean="0">
                <a:latin typeface="Calibri" pitchFamily="34" charset="0"/>
                <a:ea typeface="微软雅黑" pitchFamily="34" charset="-122"/>
                <a:cs typeface="Calibri" pitchFamily="34" charset="0"/>
              </a:rPr>
              <a:t>幻灯片、电影、电视、视频、计算机、电子白板等教育技术和教学技术</a:t>
            </a:r>
            <a:endParaRPr lang="en-US" altLang="zh-CN" dirty="0" smtClean="0">
              <a:latin typeface="Calibri" pitchFamily="34" charset="0"/>
              <a:ea typeface="微软雅黑" pitchFamily="34" charset="-122"/>
              <a:cs typeface="Calibri" pitchFamily="34" charset="0"/>
            </a:endParaRPr>
          </a:p>
          <a:p>
            <a:pPr>
              <a:lnSpc>
                <a:spcPct val="170000"/>
              </a:lnSpc>
            </a:pPr>
            <a:r>
              <a:rPr lang="zh-CN" altLang="en-US" dirty="0" smtClean="0">
                <a:latin typeface="Calibri" pitchFamily="34" charset="0"/>
                <a:ea typeface="微软雅黑" pitchFamily="34" charset="-122"/>
                <a:cs typeface="Calibri" pitchFamily="34" charset="0"/>
              </a:rPr>
              <a:t>互联网、数据库等信息查询工具</a:t>
            </a:r>
            <a:endParaRPr lang="en-US" altLang="zh-CN" dirty="0" smtClean="0">
              <a:latin typeface="Calibri" pitchFamily="34" charset="0"/>
              <a:ea typeface="微软雅黑" pitchFamily="34" charset="-122"/>
              <a:cs typeface="Calibri" pitchFamily="34" charset="0"/>
            </a:endParaRPr>
          </a:p>
          <a:p>
            <a:pPr>
              <a:lnSpc>
                <a:spcPct val="170000"/>
              </a:lnSpc>
            </a:pPr>
            <a:r>
              <a:rPr lang="zh-CN" altLang="en-US" dirty="0" smtClean="0">
                <a:latin typeface="Calibri" pitchFamily="34" charset="0"/>
                <a:ea typeface="微软雅黑" pitchFamily="34" charset="-122"/>
                <a:cs typeface="Calibri" pitchFamily="34" charset="0"/>
              </a:rPr>
              <a:t>传感器等数据收集工具</a:t>
            </a:r>
            <a:endParaRPr lang="en-US" altLang="zh-CN" dirty="0" smtClean="0">
              <a:latin typeface="Calibri" pitchFamily="34" charset="0"/>
              <a:ea typeface="微软雅黑" pitchFamily="34" charset="-122"/>
              <a:cs typeface="Calibri" pitchFamily="34" charset="0"/>
            </a:endParaRPr>
          </a:p>
        </p:txBody>
      </p:sp>
    </p:spTree>
    <p:extLst>
      <p:ext uri="{BB962C8B-B14F-4D97-AF65-F5344CB8AC3E}">
        <p14:creationId xmlns:p14="http://schemas.microsoft.com/office/powerpoint/2010/main" xmlns="" val="40673725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Calibri" pitchFamily="34" charset="0"/>
                <a:ea typeface="微软雅黑" pitchFamily="34" charset="-122"/>
                <a:cs typeface="Calibri" pitchFamily="34" charset="0"/>
              </a:rPr>
              <a:t>技术素养</a:t>
            </a:r>
            <a:endParaRPr lang="zh-CN" altLang="en-US" dirty="0">
              <a:latin typeface="Calibri" pitchFamily="34" charset="0"/>
              <a:ea typeface="微软雅黑" pitchFamily="34" charset="-122"/>
              <a:cs typeface="Calibri" pitchFamily="34" charset="0"/>
            </a:endParaRPr>
          </a:p>
        </p:txBody>
      </p:sp>
      <p:sp>
        <p:nvSpPr>
          <p:cNvPr id="3" name="内容占位符 2"/>
          <p:cNvSpPr>
            <a:spLocks noGrp="1"/>
          </p:cNvSpPr>
          <p:nvPr>
            <p:ph idx="1"/>
          </p:nvPr>
        </p:nvSpPr>
        <p:spPr/>
        <p:txBody>
          <a:bodyPr>
            <a:normAutofit lnSpcReduction="10000"/>
          </a:bodyPr>
          <a:lstStyle/>
          <a:p>
            <a:pPr>
              <a:lnSpc>
                <a:spcPct val="170000"/>
              </a:lnSpc>
            </a:pPr>
            <a:r>
              <a:rPr lang="zh-CN" altLang="en-US" dirty="0" smtClean="0">
                <a:latin typeface="Calibri" pitchFamily="34" charset="0"/>
                <a:ea typeface="微软雅黑" pitchFamily="34" charset="-122"/>
                <a:cs typeface="Calibri" pitchFamily="34" charset="0"/>
              </a:rPr>
              <a:t>指使用、管理、理解与评价技术的能力。</a:t>
            </a:r>
            <a:endParaRPr lang="en-US" altLang="zh-CN" dirty="0" smtClean="0">
              <a:latin typeface="Calibri" pitchFamily="34" charset="0"/>
              <a:ea typeface="微软雅黑" pitchFamily="34" charset="-122"/>
              <a:cs typeface="Calibri" pitchFamily="34" charset="0"/>
            </a:endParaRPr>
          </a:p>
          <a:p>
            <a:pPr>
              <a:lnSpc>
                <a:spcPct val="170000"/>
              </a:lnSpc>
            </a:pPr>
            <a:r>
              <a:rPr lang="zh-CN" altLang="en-US" dirty="0" smtClean="0">
                <a:latin typeface="Calibri" pitchFamily="34" charset="0"/>
                <a:ea typeface="微软雅黑" pitchFamily="34" charset="-122"/>
                <a:cs typeface="Calibri" pitchFamily="34" charset="0"/>
              </a:rPr>
              <a:t>学生应当知道如何使用技术，了解技术的发展过程，具备分析新技术如何影响自己、国家乃至整个世界的能力。</a:t>
            </a:r>
            <a:endParaRPr lang="en-US" altLang="zh-CN" dirty="0" smtClean="0">
              <a:latin typeface="Calibri" pitchFamily="34" charset="0"/>
              <a:ea typeface="微软雅黑" pitchFamily="34" charset="-122"/>
              <a:cs typeface="Calibri" pitchFamily="34" charset="0"/>
            </a:endParaRPr>
          </a:p>
        </p:txBody>
      </p:sp>
    </p:spTree>
    <p:extLst>
      <p:ext uri="{BB962C8B-B14F-4D97-AF65-F5344CB8AC3E}">
        <p14:creationId xmlns:p14="http://schemas.microsoft.com/office/powerpoint/2010/main" xmlns="" val="331756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pPr>
              <a:buNone/>
            </a:pPr>
            <a:r>
              <a:rPr lang="zh-CN" altLang="en-US" sz="2400" dirty="0" smtClean="0"/>
              <a:t>     </a:t>
            </a:r>
            <a:endParaRPr lang="en-US" altLang="zh-CN" sz="2400" dirty="0" smtClean="0"/>
          </a:p>
          <a:p>
            <a:pPr>
              <a:buNone/>
            </a:pPr>
            <a:endParaRPr lang="en-US" altLang="zh-CN" sz="2400" dirty="0" smtClean="0"/>
          </a:p>
          <a:p>
            <a:pPr>
              <a:buNone/>
            </a:pPr>
            <a:r>
              <a:rPr lang="en-US" altLang="zh-CN" sz="2400" dirty="0" smtClean="0"/>
              <a:t>     </a:t>
            </a:r>
          </a:p>
          <a:p>
            <a:pPr>
              <a:buNone/>
            </a:pPr>
            <a:endParaRPr lang="en-US" altLang="zh-CN" sz="2400" dirty="0" smtClean="0"/>
          </a:p>
          <a:p>
            <a:pPr>
              <a:buNone/>
            </a:pPr>
            <a:r>
              <a:rPr lang="en-US" altLang="zh-CN" sz="2400" dirty="0" smtClean="0"/>
              <a:t>     </a:t>
            </a:r>
            <a:r>
              <a:rPr lang="zh-CN" altLang="en-US" sz="2400" dirty="0" smtClean="0"/>
              <a:t>宁波诺丁汉大学采用的是英国诺丁汉大学的教材，采取</a:t>
            </a:r>
            <a:r>
              <a:rPr lang="zh-CN" altLang="en-US" sz="2400" b="1" dirty="0" smtClean="0"/>
              <a:t>小班化、全英语、讨论式、研究性</a:t>
            </a:r>
            <a:r>
              <a:rPr lang="zh-CN" altLang="en-US" sz="2400" dirty="0" smtClean="0"/>
              <a:t>教学，张扬</a:t>
            </a:r>
            <a:r>
              <a:rPr lang="zh-CN" altLang="en-US" sz="2400" b="1" dirty="0" smtClean="0"/>
              <a:t>主体精神</a:t>
            </a:r>
            <a:r>
              <a:rPr lang="zh-CN" altLang="en-US" sz="2400" dirty="0" smtClean="0"/>
              <a:t>，培养</a:t>
            </a:r>
            <a:r>
              <a:rPr lang="zh-CN" altLang="en-US" sz="2400" b="1" dirty="0" smtClean="0"/>
              <a:t>思辨能力</a:t>
            </a:r>
            <a:r>
              <a:rPr lang="zh-CN" altLang="en-US" sz="2400" dirty="0" smtClean="0"/>
              <a:t>，激发</a:t>
            </a:r>
            <a:r>
              <a:rPr lang="zh-CN" altLang="en-US" sz="2400" b="1" dirty="0" smtClean="0"/>
              <a:t>创造欲望</a:t>
            </a:r>
            <a:r>
              <a:rPr lang="zh-CN" altLang="en-US" sz="2400" dirty="0" smtClean="0"/>
              <a:t>，致力</a:t>
            </a:r>
            <a:r>
              <a:rPr lang="zh-CN" altLang="en-US" sz="2400" b="1" dirty="0" smtClean="0"/>
              <a:t>学以致用</a:t>
            </a:r>
            <a:r>
              <a:rPr lang="zh-CN" altLang="en-US" sz="2400" dirty="0" smtClean="0"/>
              <a:t>作为教学的根本。并且由英国诺丁汉大学实施统一考试，统一评估。</a:t>
            </a:r>
          </a:p>
          <a:p>
            <a:endParaRPr lang="zh-CN" altLang="en-US" dirty="0"/>
          </a:p>
        </p:txBody>
      </p:sp>
      <p:sp>
        <p:nvSpPr>
          <p:cNvPr id="112642" name="AutoShape 2" descr="http://img2.imgtn.bdimg.com/it/u=1368109381,953093911&amp;fm=2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12644" name="Picture 4" descr="http://www.shisu-edu.cn/uploads/allimg/120511/4-120511091151132.JPG"/>
          <p:cNvPicPr>
            <a:picLocks noChangeAspect="1" noChangeArrowheads="1"/>
          </p:cNvPicPr>
          <p:nvPr/>
        </p:nvPicPr>
        <p:blipFill>
          <a:blip r:embed="rId2" cstate="print"/>
          <a:srcRect/>
          <a:stretch>
            <a:fillRect/>
          </a:stretch>
        </p:blipFill>
        <p:spPr bwMode="auto">
          <a:xfrm>
            <a:off x="285720" y="0"/>
            <a:ext cx="8477250" cy="25146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Calibri" pitchFamily="34" charset="0"/>
                <a:ea typeface="微软雅黑" pitchFamily="34" charset="-122"/>
                <a:cs typeface="Calibri" pitchFamily="34" charset="0"/>
              </a:rPr>
              <a:t>Engineering</a:t>
            </a:r>
            <a:r>
              <a:rPr lang="zh-CN" altLang="en-US" dirty="0" smtClean="0">
                <a:latin typeface="Calibri" pitchFamily="34" charset="0"/>
                <a:ea typeface="微软雅黑" pitchFamily="34" charset="-122"/>
                <a:cs typeface="Calibri" pitchFamily="34" charset="0"/>
              </a:rPr>
              <a:t>工程</a:t>
            </a:r>
            <a:endParaRPr lang="zh-CN" altLang="en-US" dirty="0">
              <a:latin typeface="Calibri" pitchFamily="34" charset="0"/>
              <a:ea typeface="微软雅黑" pitchFamily="34" charset="-122"/>
              <a:cs typeface="Calibri" pitchFamily="34" charset="0"/>
            </a:endParaRPr>
          </a:p>
        </p:txBody>
      </p:sp>
      <p:sp>
        <p:nvSpPr>
          <p:cNvPr id="3" name="内容占位符 2"/>
          <p:cNvSpPr>
            <a:spLocks noGrp="1"/>
          </p:cNvSpPr>
          <p:nvPr>
            <p:ph idx="1"/>
          </p:nvPr>
        </p:nvSpPr>
        <p:spPr/>
        <p:txBody>
          <a:bodyPr>
            <a:normAutofit fontScale="85000" lnSpcReduction="10000"/>
          </a:bodyPr>
          <a:lstStyle/>
          <a:p>
            <a:pPr>
              <a:lnSpc>
                <a:spcPct val="150000"/>
              </a:lnSpc>
            </a:pPr>
            <a:r>
              <a:rPr lang="zh-CN" altLang="en-US" dirty="0" smtClean="0">
                <a:latin typeface="微软雅黑" pitchFamily="34" charset="-122"/>
                <a:ea typeface="微软雅黑" pitchFamily="34" charset="-122"/>
              </a:rPr>
              <a:t>制造</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建筑</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交通</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电信</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基于工程问题的思维方式</a:t>
            </a:r>
            <a:endParaRPr lang="zh-CN" altLang="en-US" dirty="0">
              <a:latin typeface="微软雅黑" pitchFamily="34" charset="-122"/>
              <a:ea typeface="微软雅黑" pitchFamily="34" charset="-122"/>
            </a:endParaRPr>
          </a:p>
        </p:txBody>
      </p:sp>
    </p:spTree>
    <p:extLst>
      <p:ext uri="{BB962C8B-B14F-4D97-AF65-F5344CB8AC3E}">
        <p14:creationId xmlns:p14="http://schemas.microsoft.com/office/powerpoint/2010/main" xmlns="" val="15912804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Calibri" pitchFamily="34" charset="0"/>
                <a:ea typeface="微软雅黑" pitchFamily="34" charset="-122"/>
                <a:cs typeface="Calibri" pitchFamily="34" charset="0"/>
              </a:rPr>
              <a:t>工程素养</a:t>
            </a:r>
            <a:endParaRPr lang="zh-CN" altLang="en-US" dirty="0">
              <a:latin typeface="Calibri" pitchFamily="34" charset="0"/>
              <a:ea typeface="微软雅黑" pitchFamily="34" charset="-122"/>
              <a:cs typeface="Calibri" pitchFamily="34" charset="0"/>
            </a:endParaRPr>
          </a:p>
        </p:txBody>
      </p:sp>
      <p:sp>
        <p:nvSpPr>
          <p:cNvPr id="3" name="内容占位符 2"/>
          <p:cNvSpPr>
            <a:spLocks noGrp="1"/>
          </p:cNvSpPr>
          <p:nvPr>
            <p:ph idx="1"/>
          </p:nvPr>
        </p:nvSpPr>
        <p:spPr/>
        <p:txBody>
          <a:bodyPr>
            <a:normAutofit fontScale="77500" lnSpcReduction="20000"/>
          </a:bodyPr>
          <a:lstStyle/>
          <a:p>
            <a:pPr>
              <a:lnSpc>
                <a:spcPct val="150000"/>
              </a:lnSpc>
            </a:pPr>
            <a:r>
              <a:rPr lang="zh-CN" altLang="en-US" dirty="0" smtClean="0">
                <a:latin typeface="微软雅黑" pitchFamily="34" charset="-122"/>
                <a:ea typeface="微软雅黑" pitchFamily="34" charset="-122"/>
              </a:rPr>
              <a:t>对技术的工程设计与开发过程的理解。</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工程课程是基于项目，整合了多门学科的知识，使得难以理解的概念与学生生活密切相关，激发学生解决问题的兴趣。</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工程设计是把科学与数学原理系统地、创造性地用于实践的结果。</a:t>
            </a:r>
            <a:endParaRPr lang="zh-CN" altLang="en-US" dirty="0">
              <a:latin typeface="微软雅黑" pitchFamily="34" charset="-122"/>
              <a:ea typeface="微软雅黑" pitchFamily="34" charset="-122"/>
            </a:endParaRPr>
          </a:p>
        </p:txBody>
      </p:sp>
    </p:spTree>
    <p:extLst>
      <p:ext uri="{BB962C8B-B14F-4D97-AF65-F5344CB8AC3E}">
        <p14:creationId xmlns:p14="http://schemas.microsoft.com/office/powerpoint/2010/main" xmlns="" val="7748452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874516"/>
            <a:ext cx="8229600" cy="3394472"/>
          </a:xfrm>
        </p:spPr>
        <p:txBody>
          <a:bodyPr>
            <a:normAutofit fontScale="85000" lnSpcReduction="10000"/>
          </a:bodyPr>
          <a:lstStyle/>
          <a:p>
            <a:pPr>
              <a:lnSpc>
                <a:spcPct val="150000"/>
              </a:lnSpc>
            </a:pPr>
            <a:r>
              <a:rPr kumimoji="1" lang="en-US" altLang="zh-CN" dirty="0" smtClean="0">
                <a:latin typeface="Calibri" pitchFamily="34" charset="0"/>
                <a:ea typeface="微软雅黑" pitchFamily="34" charset="-122"/>
                <a:cs typeface="Calibri" pitchFamily="34" charset="0"/>
              </a:rPr>
              <a:t>STEM</a:t>
            </a:r>
            <a:r>
              <a:rPr kumimoji="1" lang="zh-CN" altLang="en-US" dirty="0" smtClean="0">
                <a:latin typeface="Calibri" pitchFamily="34" charset="0"/>
                <a:ea typeface="微软雅黑" pitchFamily="34" charset="-122"/>
                <a:cs typeface="Calibri" pitchFamily="34" charset="0"/>
              </a:rPr>
              <a:t>四门学科领域的核心概念与核心知识是每个学习者需要着重学习的，这是我们理解科学、技术、工程和数学作为各自独立学科的基础。</a:t>
            </a:r>
            <a:endParaRPr kumimoji="1" lang="en-US" altLang="zh-CN" dirty="0" smtClean="0">
              <a:latin typeface="Calibri" pitchFamily="34" charset="0"/>
              <a:ea typeface="微软雅黑" pitchFamily="34" charset="-122"/>
              <a:cs typeface="Calibri" pitchFamily="34" charset="0"/>
            </a:endParaRPr>
          </a:p>
          <a:p>
            <a:pPr>
              <a:lnSpc>
                <a:spcPct val="150000"/>
              </a:lnSpc>
            </a:pPr>
            <a:r>
              <a:rPr kumimoji="1" lang="zh-CN" altLang="en-US" dirty="0" smtClean="0">
                <a:latin typeface="Calibri" pitchFamily="34" charset="0"/>
                <a:ea typeface="微软雅黑" pitchFamily="34" charset="-122"/>
                <a:cs typeface="Calibri" pitchFamily="34" charset="0"/>
              </a:rPr>
              <a:t>学习者还要思考连接四个学科领域的大概念（</a:t>
            </a:r>
            <a:r>
              <a:rPr kumimoji="1" lang="en-US" altLang="zh-CN" dirty="0" smtClean="0">
                <a:latin typeface="Calibri" pitchFamily="34" charset="0"/>
                <a:ea typeface="微软雅黑" pitchFamily="34" charset="-122"/>
                <a:cs typeface="Calibri" pitchFamily="34" charset="0"/>
              </a:rPr>
              <a:t>big ideas</a:t>
            </a:r>
            <a:r>
              <a:rPr kumimoji="1" lang="zh-CN" altLang="en-US" dirty="0" smtClean="0">
                <a:latin typeface="Calibri" pitchFamily="34" charset="0"/>
                <a:ea typeface="微软雅黑" pitchFamily="34" charset="-122"/>
                <a:cs typeface="Calibri" pitchFamily="34" charset="0"/>
              </a:rPr>
              <a:t>）。</a:t>
            </a:r>
            <a:endParaRPr kumimoji="1" lang="zh-CN" altLang="en-US" dirty="0">
              <a:latin typeface="Calibri" pitchFamily="34" charset="0"/>
              <a:ea typeface="微软雅黑" pitchFamily="34" charset="-122"/>
              <a:cs typeface="Calibri" pitchFamily="34" charset="0"/>
            </a:endParaRPr>
          </a:p>
        </p:txBody>
      </p:sp>
    </p:spTree>
    <p:extLst>
      <p:ext uri="{BB962C8B-B14F-4D97-AF65-F5344CB8AC3E}">
        <p14:creationId xmlns:p14="http://schemas.microsoft.com/office/powerpoint/2010/main" xmlns="" val="9790408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333622" y="295248"/>
            <a:ext cx="4476756" cy="3139620"/>
          </a:xfrm>
          <a:prstGeom prst="rect">
            <a:avLst/>
          </a:prstGeom>
          <a:noFill/>
          <a:ln w="9525">
            <a:noFill/>
            <a:miter lim="800000"/>
            <a:headEnd/>
            <a:tailEnd/>
          </a:ln>
          <a:effectLst/>
        </p:spPr>
      </p:pic>
      <p:sp>
        <p:nvSpPr>
          <p:cNvPr id="5" name="TextBox 4"/>
          <p:cNvSpPr txBox="1"/>
          <p:nvPr/>
        </p:nvSpPr>
        <p:spPr>
          <a:xfrm>
            <a:off x="408052" y="3571888"/>
            <a:ext cx="8327921" cy="1349087"/>
          </a:xfrm>
          <a:prstGeom prst="rect">
            <a:avLst/>
          </a:prstGeom>
          <a:noFill/>
        </p:spPr>
        <p:txBody>
          <a:bodyPr wrap="square" rtlCol="0">
            <a:spAutoFit/>
          </a:bodyPr>
          <a:lstStyle/>
          <a:p>
            <a:pPr>
              <a:lnSpc>
                <a:spcPct val="150000"/>
              </a:lnSpc>
            </a:pPr>
            <a:r>
              <a:rPr kumimoji="1" lang="zh-CN" altLang="en-US" sz="2800" dirty="0" smtClean="0">
                <a:latin typeface="Calibri" pitchFamily="34" charset="0"/>
                <a:ea typeface="微软雅黑" pitchFamily="34" charset="-122"/>
                <a:cs typeface="Calibri" pitchFamily="34" charset="0"/>
              </a:rPr>
              <a:t>其次，</a:t>
            </a:r>
            <a:r>
              <a:rPr kumimoji="1" lang="en-US" altLang="zh-CN" sz="2800" dirty="0" smtClean="0">
                <a:latin typeface="Calibri" pitchFamily="34" charset="0"/>
                <a:ea typeface="微软雅黑" pitchFamily="34" charset="-122"/>
                <a:cs typeface="Calibri" pitchFamily="34" charset="0"/>
              </a:rPr>
              <a:t>STEM</a:t>
            </a:r>
            <a:r>
              <a:rPr kumimoji="1" lang="zh-CN" altLang="en-US" sz="2800" dirty="0" smtClean="0">
                <a:latin typeface="Calibri" pitchFamily="34" charset="0"/>
                <a:ea typeface="微软雅黑" pitchFamily="34" charset="-122"/>
                <a:cs typeface="Calibri" pitchFamily="34" charset="0"/>
              </a:rPr>
              <a:t>也是整合的，这是当下教育最为看中的，也是人才发展最为需要的；</a:t>
            </a:r>
            <a:endParaRPr kumimoji="1" lang="en-US" altLang="zh-CN" sz="2800" dirty="0" smtClean="0">
              <a:latin typeface="Calibri" pitchFamily="34" charset="0"/>
              <a:ea typeface="微软雅黑" pitchFamily="34" charset="-122"/>
              <a:cs typeface="Calibri" pitchFamily="34" charset="0"/>
            </a:endParaRPr>
          </a:p>
        </p:txBody>
      </p:sp>
    </p:spTree>
    <p:extLst>
      <p:ext uri="{BB962C8B-B14F-4D97-AF65-F5344CB8AC3E}">
        <p14:creationId xmlns:p14="http://schemas.microsoft.com/office/powerpoint/2010/main" xmlns="" val="26398779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8596" y="1879259"/>
            <a:ext cx="2714644" cy="1349087"/>
          </a:xfrm>
          <a:prstGeom prst="rect">
            <a:avLst/>
          </a:prstGeom>
          <a:noFill/>
        </p:spPr>
        <p:txBody>
          <a:bodyPr vert="horz" wrap="square" rtlCol="0">
            <a:spAutoFit/>
          </a:bodyPr>
          <a:lstStyle/>
          <a:p>
            <a:pPr>
              <a:lnSpc>
                <a:spcPct val="150000"/>
              </a:lnSpc>
            </a:pPr>
            <a:r>
              <a:rPr kumimoji="1" lang="zh-CN" altLang="en-US" sz="2800" dirty="0" smtClean="0">
                <a:latin typeface="Calibri" pitchFamily="34" charset="0"/>
                <a:ea typeface="微软雅黑" pitchFamily="34" charset="-122"/>
                <a:cs typeface="Calibri" pitchFamily="34" charset="0"/>
              </a:rPr>
              <a:t>再次，</a:t>
            </a:r>
            <a:r>
              <a:rPr kumimoji="1" lang="en-US" altLang="zh-CN" sz="2800" dirty="0" smtClean="0">
                <a:latin typeface="Calibri" pitchFamily="34" charset="0"/>
                <a:ea typeface="微软雅黑" pitchFamily="34" charset="-122"/>
                <a:cs typeface="Calibri" pitchFamily="34" charset="0"/>
              </a:rPr>
              <a:t>STEM</a:t>
            </a:r>
            <a:r>
              <a:rPr kumimoji="1" lang="zh-CN" altLang="en-US" sz="2800" dirty="0" smtClean="0">
                <a:latin typeface="Calibri" pitchFamily="34" charset="0"/>
                <a:ea typeface="微软雅黑" pitchFamily="34" charset="-122"/>
                <a:cs typeface="Calibri" pitchFamily="34" charset="0"/>
              </a:rPr>
              <a:t>还是延伸和扩展的</a:t>
            </a:r>
          </a:p>
        </p:txBody>
      </p:sp>
      <p:pic>
        <p:nvPicPr>
          <p:cNvPr id="4" name="Picture 3" descr="STEA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79912" y="1467471"/>
            <a:ext cx="4826000" cy="218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589996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874516"/>
            <a:ext cx="8229600" cy="3394472"/>
          </a:xfrm>
        </p:spPr>
        <p:txBody>
          <a:bodyPr>
            <a:normAutofit fontScale="70000" lnSpcReduction="20000"/>
          </a:bodyPr>
          <a:lstStyle/>
          <a:p>
            <a:pPr>
              <a:lnSpc>
                <a:spcPct val="150000"/>
              </a:lnSpc>
            </a:pPr>
            <a:r>
              <a:rPr kumimoji="1" lang="en-US" altLang="zh-CN" dirty="0" smtClean="0">
                <a:latin typeface="Calibri" pitchFamily="34" charset="0"/>
                <a:ea typeface="微软雅黑" pitchFamily="34" charset="-122"/>
                <a:cs typeface="Calibri" pitchFamily="34" charset="0"/>
              </a:rPr>
              <a:t>STEM</a:t>
            </a:r>
            <a:r>
              <a:rPr kumimoji="1" lang="zh-CN" altLang="en-US" dirty="0" smtClean="0">
                <a:latin typeface="Calibri" pitchFamily="34" charset="0"/>
                <a:ea typeface="微软雅黑" pitchFamily="34" charset="-122"/>
                <a:cs typeface="Calibri" pitchFamily="34" charset="0"/>
              </a:rPr>
              <a:t>发端于美国，现在已经出现在英国、芬兰、澳大利亚、新西兰以及拉丁美洲国家的教育改革的文件、会议中。</a:t>
            </a:r>
            <a:endParaRPr kumimoji="1" lang="en-US" altLang="zh-CN" dirty="0" smtClean="0">
              <a:latin typeface="Calibri" pitchFamily="34" charset="0"/>
              <a:ea typeface="微软雅黑" pitchFamily="34" charset="-122"/>
              <a:cs typeface="Calibri" pitchFamily="34" charset="0"/>
            </a:endParaRPr>
          </a:p>
          <a:p>
            <a:pPr>
              <a:lnSpc>
                <a:spcPct val="150000"/>
              </a:lnSpc>
            </a:pPr>
            <a:r>
              <a:rPr kumimoji="1" lang="en-US" altLang="zh-CN" dirty="0" smtClean="0">
                <a:latin typeface="Calibri" pitchFamily="34" charset="0"/>
                <a:ea typeface="微软雅黑" pitchFamily="34" charset="-122"/>
                <a:cs typeface="Calibri" pitchFamily="34" charset="0"/>
              </a:rPr>
              <a:t>STEM</a:t>
            </a:r>
            <a:r>
              <a:rPr kumimoji="1" lang="zh-CN" altLang="en-US" dirty="0" smtClean="0">
                <a:latin typeface="Calibri" pitchFamily="34" charset="0"/>
                <a:ea typeface="微软雅黑" pitchFamily="34" charset="-122"/>
                <a:cs typeface="Calibri" pitchFamily="34" charset="0"/>
              </a:rPr>
              <a:t>教育本身在扩大。如变成</a:t>
            </a:r>
            <a:r>
              <a:rPr kumimoji="1" lang="en-US" altLang="zh-CN" dirty="0" smtClean="0">
                <a:latin typeface="Calibri" pitchFamily="34" charset="0"/>
                <a:ea typeface="微软雅黑" pitchFamily="34" charset="-122"/>
                <a:cs typeface="Calibri" pitchFamily="34" charset="0"/>
              </a:rPr>
              <a:t>STEAM</a:t>
            </a:r>
            <a:r>
              <a:rPr kumimoji="1" lang="zh-CN" altLang="en-US" dirty="0" smtClean="0">
                <a:latin typeface="Calibri" pitchFamily="34" charset="0"/>
                <a:ea typeface="微软雅黑" pitchFamily="34" charset="-122"/>
                <a:cs typeface="Calibri" pitchFamily="34" charset="0"/>
              </a:rPr>
              <a:t>，增加了</a:t>
            </a:r>
            <a:r>
              <a:rPr kumimoji="1" lang="en-US" altLang="zh-CN" dirty="0" smtClean="0">
                <a:latin typeface="Calibri" pitchFamily="34" charset="0"/>
                <a:ea typeface="微软雅黑" pitchFamily="34" charset="-122"/>
                <a:cs typeface="Calibri" pitchFamily="34" charset="0"/>
              </a:rPr>
              <a:t>A</a:t>
            </a:r>
            <a:r>
              <a:rPr kumimoji="1" lang="zh-CN" altLang="en-US" dirty="0" smtClean="0">
                <a:latin typeface="Calibri" pitchFamily="34" charset="0"/>
                <a:ea typeface="微软雅黑" pitchFamily="34" charset="-122"/>
                <a:cs typeface="Calibri" pitchFamily="34" charset="0"/>
              </a:rPr>
              <a:t>（</a:t>
            </a:r>
            <a:r>
              <a:rPr kumimoji="1" lang="en-US" altLang="zh-CN" dirty="0" smtClean="0">
                <a:latin typeface="Calibri" pitchFamily="34" charset="0"/>
                <a:ea typeface="微软雅黑" pitchFamily="34" charset="-122"/>
                <a:cs typeface="Calibri" pitchFamily="34" charset="0"/>
              </a:rPr>
              <a:t>ART</a:t>
            </a:r>
            <a:r>
              <a:rPr kumimoji="1" lang="zh-CN" altLang="en-US" dirty="0" smtClean="0">
                <a:latin typeface="Calibri" pitchFamily="34" charset="0"/>
                <a:ea typeface="微软雅黑" pitchFamily="34" charset="-122"/>
                <a:cs typeface="Calibri" pitchFamily="34" charset="0"/>
              </a:rPr>
              <a:t>艺术）；</a:t>
            </a:r>
            <a:r>
              <a:rPr kumimoji="1" lang="en-US" altLang="zh-CN" dirty="0" smtClean="0">
                <a:latin typeface="Calibri" pitchFamily="34" charset="0"/>
                <a:ea typeface="微软雅黑" pitchFamily="34" charset="-122"/>
                <a:cs typeface="Calibri" pitchFamily="34" charset="0"/>
              </a:rPr>
              <a:t>M</a:t>
            </a:r>
            <a:r>
              <a:rPr kumimoji="1" lang="zh-CN" altLang="en-US" dirty="0" smtClean="0">
                <a:latin typeface="Calibri" pitchFamily="34" charset="0"/>
                <a:ea typeface="微软雅黑" pitchFamily="34" charset="-122"/>
                <a:cs typeface="Calibri" pitchFamily="34" charset="0"/>
              </a:rPr>
              <a:t>也从数学增加了新内涵</a:t>
            </a:r>
            <a:r>
              <a:rPr kumimoji="1" lang="en-US" altLang="zh-CN" dirty="0" smtClean="0">
                <a:latin typeface="Calibri" pitchFamily="34" charset="0"/>
                <a:ea typeface="微软雅黑" pitchFamily="34" charset="-122"/>
                <a:cs typeface="Calibri" pitchFamily="34" charset="0"/>
              </a:rPr>
              <a:t>——</a:t>
            </a:r>
            <a:r>
              <a:rPr kumimoji="1" lang="zh-CN" altLang="en-US" dirty="0" smtClean="0">
                <a:latin typeface="Calibri" pitchFamily="34" charset="0"/>
                <a:ea typeface="微软雅黑" pitchFamily="34" charset="-122"/>
                <a:cs typeface="Calibri" pitchFamily="34" charset="0"/>
              </a:rPr>
              <a:t>医学（</a:t>
            </a:r>
            <a:r>
              <a:rPr kumimoji="1" lang="en-US" altLang="zh-CN" dirty="0" smtClean="0">
                <a:latin typeface="Calibri" pitchFamily="34" charset="0"/>
                <a:ea typeface="微软雅黑" pitchFamily="34" charset="-122"/>
                <a:cs typeface="Calibri" pitchFamily="34" charset="0"/>
              </a:rPr>
              <a:t>Medicine</a:t>
            </a:r>
            <a:r>
              <a:rPr kumimoji="1" lang="zh-CN" altLang="en-US" dirty="0" smtClean="0">
                <a:latin typeface="Calibri" pitchFamily="34" charset="0"/>
                <a:ea typeface="微软雅黑" pitchFamily="34" charset="-122"/>
                <a:cs typeface="Calibri" pitchFamily="34" charset="0"/>
              </a:rPr>
              <a:t>）等；</a:t>
            </a:r>
            <a:endParaRPr kumimoji="1" lang="en-US" altLang="zh-CN" dirty="0" smtClean="0">
              <a:latin typeface="Calibri" pitchFamily="34" charset="0"/>
              <a:ea typeface="微软雅黑" pitchFamily="34" charset="-122"/>
              <a:cs typeface="Calibri" pitchFamily="34" charset="0"/>
            </a:endParaRPr>
          </a:p>
          <a:p>
            <a:pPr>
              <a:lnSpc>
                <a:spcPct val="150000"/>
              </a:lnSpc>
            </a:pPr>
            <a:r>
              <a:rPr kumimoji="1" lang="en-US" altLang="zh-CN" dirty="0" smtClean="0">
                <a:latin typeface="Calibri" pitchFamily="34" charset="0"/>
                <a:ea typeface="微软雅黑" pitchFamily="34" charset="-122"/>
                <a:cs typeface="Calibri" pitchFamily="34" charset="0"/>
              </a:rPr>
              <a:t>STEM</a:t>
            </a:r>
            <a:r>
              <a:rPr kumimoji="1" lang="zh-CN" altLang="en-US" dirty="0" smtClean="0">
                <a:latin typeface="Calibri" pitchFamily="34" charset="0"/>
                <a:ea typeface="微软雅黑" pitchFamily="34" charset="-122"/>
                <a:cs typeface="Calibri" pitchFamily="34" charset="0"/>
              </a:rPr>
              <a:t>教育越来越多的同当今时代的新手段、新工具结合，如信息通信技术、</a:t>
            </a:r>
            <a:r>
              <a:rPr kumimoji="1" lang="en-US" altLang="zh-CN" dirty="0" smtClean="0">
                <a:latin typeface="Calibri" pitchFamily="34" charset="0"/>
                <a:ea typeface="微软雅黑" pitchFamily="34" charset="-122"/>
                <a:cs typeface="Calibri" pitchFamily="34" charset="0"/>
              </a:rPr>
              <a:t>3D</a:t>
            </a:r>
            <a:r>
              <a:rPr kumimoji="1" lang="zh-CN" altLang="en-US" dirty="0" smtClean="0">
                <a:latin typeface="Calibri" pitchFamily="34" charset="0"/>
                <a:ea typeface="微软雅黑" pitchFamily="34" charset="-122"/>
                <a:cs typeface="Calibri" pitchFamily="34" charset="0"/>
              </a:rPr>
              <a:t>打印技术等，这为</a:t>
            </a:r>
            <a:r>
              <a:rPr kumimoji="1" lang="en-US" altLang="zh-CN" dirty="0" smtClean="0">
                <a:latin typeface="Calibri" pitchFamily="34" charset="0"/>
                <a:ea typeface="微软雅黑" pitchFamily="34" charset="-122"/>
                <a:cs typeface="Calibri" pitchFamily="34" charset="0"/>
              </a:rPr>
              <a:t>STEM</a:t>
            </a:r>
            <a:r>
              <a:rPr kumimoji="1" lang="zh-CN" altLang="en-US" dirty="0" smtClean="0">
                <a:latin typeface="Calibri" pitchFamily="34" charset="0"/>
                <a:ea typeface="微软雅黑" pitchFamily="34" charset="-122"/>
                <a:cs typeface="Calibri" pitchFamily="34" charset="0"/>
              </a:rPr>
              <a:t>教育的实施提供了更为丰富的方式和途径。</a:t>
            </a:r>
            <a:endParaRPr kumimoji="1" lang="en-US" altLang="zh-CN" dirty="0" smtClean="0">
              <a:latin typeface="Calibri" pitchFamily="34" charset="0"/>
              <a:ea typeface="微软雅黑" pitchFamily="34" charset="-122"/>
              <a:cs typeface="Calibri" pitchFamily="34" charset="0"/>
            </a:endParaRPr>
          </a:p>
        </p:txBody>
      </p:sp>
    </p:spTree>
    <p:extLst>
      <p:ext uri="{BB962C8B-B14F-4D97-AF65-F5344CB8AC3E}">
        <p14:creationId xmlns:p14="http://schemas.microsoft.com/office/powerpoint/2010/main" xmlns="" val="40978067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97890" y="169752"/>
            <a:ext cx="9046111" cy="4803997"/>
            <a:chOff x="251521" y="247526"/>
            <a:chExt cx="8593806" cy="4395912"/>
          </a:xfrm>
          <a:solidFill>
            <a:schemeClr val="bg1"/>
          </a:solidFill>
        </p:grpSpPr>
        <p:sp>
          <p:nvSpPr>
            <p:cNvPr id="4" name="椭圆 3"/>
            <p:cNvSpPr/>
            <p:nvPr/>
          </p:nvSpPr>
          <p:spPr>
            <a:xfrm>
              <a:off x="2123728" y="1785937"/>
              <a:ext cx="1699537" cy="1640087"/>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zh-CN" altLang="en-US" sz="2800" b="1" dirty="0" smtClean="0">
                  <a:solidFill>
                    <a:schemeClr val="accent2">
                      <a:lumMod val="50000"/>
                    </a:schemeClr>
                  </a:solidFill>
                  <a:latin typeface="微软雅黑" pitchFamily="34" charset="-122"/>
                  <a:ea typeface="微软雅黑" pitchFamily="34" charset="-122"/>
                </a:rPr>
                <a:t>美国</a:t>
              </a:r>
              <a:r>
                <a:rPr lang="en-US" altLang="zh-CN" sz="2800" b="1" dirty="0" smtClean="0">
                  <a:solidFill>
                    <a:schemeClr val="accent2">
                      <a:lumMod val="50000"/>
                    </a:schemeClr>
                  </a:solidFill>
                  <a:latin typeface="微软雅黑" pitchFamily="34" charset="-122"/>
                  <a:ea typeface="微软雅黑" pitchFamily="34" charset="-122"/>
                </a:rPr>
                <a:t>STEM</a:t>
              </a:r>
              <a:r>
                <a:rPr lang="zh-CN" altLang="en-US" sz="2800" b="1" dirty="0" smtClean="0">
                  <a:solidFill>
                    <a:schemeClr val="accent2">
                      <a:lumMod val="50000"/>
                    </a:schemeClr>
                  </a:solidFill>
                  <a:latin typeface="微软雅黑" pitchFamily="34" charset="-122"/>
                  <a:ea typeface="微软雅黑" pitchFamily="34" charset="-122"/>
                </a:rPr>
                <a:t>课程</a:t>
              </a:r>
              <a:endParaRPr lang="zh-CN" altLang="en-US" sz="2800" b="1" dirty="0">
                <a:solidFill>
                  <a:schemeClr val="accent2">
                    <a:lumMod val="50000"/>
                  </a:schemeClr>
                </a:solidFill>
                <a:latin typeface="微软雅黑" pitchFamily="34" charset="-122"/>
                <a:ea typeface="微软雅黑" pitchFamily="34" charset="-122"/>
              </a:endParaRPr>
            </a:p>
          </p:txBody>
        </p:sp>
        <p:sp>
          <p:nvSpPr>
            <p:cNvPr id="5" name="椭圆 4"/>
            <p:cNvSpPr/>
            <p:nvPr/>
          </p:nvSpPr>
          <p:spPr>
            <a:xfrm>
              <a:off x="4140200" y="463550"/>
              <a:ext cx="1000125" cy="1000125"/>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提升动手能力</a:t>
              </a:r>
              <a:endParaRPr lang="zh-CN" altLang="en-US" sz="1400" dirty="0">
                <a:solidFill>
                  <a:schemeClr val="accent2">
                    <a:lumMod val="50000"/>
                  </a:schemeClr>
                </a:solidFill>
                <a:latin typeface="微软雅黑" pitchFamily="34" charset="-122"/>
                <a:ea typeface="微软雅黑" pitchFamily="34" charset="-122"/>
              </a:endParaRPr>
            </a:p>
          </p:txBody>
        </p:sp>
        <p:sp>
          <p:nvSpPr>
            <p:cNvPr id="7" name="椭圆 6"/>
            <p:cNvSpPr/>
            <p:nvPr/>
          </p:nvSpPr>
          <p:spPr>
            <a:xfrm>
              <a:off x="4140200" y="3643313"/>
              <a:ext cx="1000125" cy="1000125"/>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解决具体问题</a:t>
              </a:r>
              <a:endParaRPr lang="zh-CN" altLang="en-US" sz="1400" dirty="0">
                <a:solidFill>
                  <a:schemeClr val="accent2">
                    <a:lumMod val="50000"/>
                  </a:schemeClr>
                </a:solidFill>
                <a:latin typeface="微软雅黑" pitchFamily="34" charset="-122"/>
                <a:ea typeface="微软雅黑" pitchFamily="34" charset="-122"/>
              </a:endParaRPr>
            </a:p>
          </p:txBody>
        </p:sp>
        <p:sp>
          <p:nvSpPr>
            <p:cNvPr id="8" name="椭圆 7"/>
            <p:cNvSpPr/>
            <p:nvPr/>
          </p:nvSpPr>
          <p:spPr>
            <a:xfrm>
              <a:off x="467544" y="247526"/>
              <a:ext cx="1445794" cy="1000125"/>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学习成果多元化，不特殊偏重物态形式</a:t>
              </a:r>
              <a:endParaRPr lang="zh-CN" altLang="en-US" sz="1400" dirty="0">
                <a:solidFill>
                  <a:schemeClr val="accent2">
                    <a:lumMod val="50000"/>
                  </a:schemeClr>
                </a:solidFill>
                <a:latin typeface="微软雅黑" pitchFamily="34" charset="-122"/>
                <a:ea typeface="微软雅黑" pitchFamily="34" charset="-122"/>
              </a:endParaRPr>
            </a:p>
          </p:txBody>
        </p:sp>
        <p:sp>
          <p:nvSpPr>
            <p:cNvPr id="9" name="椭圆 8"/>
            <p:cNvSpPr/>
            <p:nvPr/>
          </p:nvSpPr>
          <p:spPr>
            <a:xfrm>
              <a:off x="323528" y="1659215"/>
              <a:ext cx="1296144" cy="1000125"/>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学生自主学习创造，教师辅助引导</a:t>
              </a:r>
              <a:endParaRPr lang="zh-CN" altLang="en-US" sz="1400" dirty="0">
                <a:solidFill>
                  <a:schemeClr val="accent2">
                    <a:lumMod val="50000"/>
                  </a:schemeClr>
                </a:solidFill>
                <a:latin typeface="微软雅黑" pitchFamily="34" charset="-122"/>
                <a:ea typeface="微软雅黑" pitchFamily="34" charset="-122"/>
              </a:endParaRPr>
            </a:p>
          </p:txBody>
        </p:sp>
        <p:sp>
          <p:nvSpPr>
            <p:cNvPr id="10" name="椭圆 9"/>
            <p:cNvSpPr/>
            <p:nvPr/>
          </p:nvSpPr>
          <p:spPr>
            <a:xfrm>
              <a:off x="251521" y="3027368"/>
              <a:ext cx="1264296" cy="921613"/>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重视多维度的过程性评价</a:t>
              </a:r>
              <a:endParaRPr lang="zh-CN" altLang="en-US" sz="1400" dirty="0">
                <a:solidFill>
                  <a:schemeClr val="accent2">
                    <a:lumMod val="50000"/>
                  </a:schemeClr>
                </a:solidFill>
                <a:latin typeface="微软雅黑" pitchFamily="34" charset="-122"/>
                <a:ea typeface="微软雅黑" pitchFamily="34" charset="-122"/>
              </a:endParaRPr>
            </a:p>
          </p:txBody>
        </p:sp>
        <p:cxnSp>
          <p:nvCxnSpPr>
            <p:cNvPr id="11" name="直接连接符 10"/>
            <p:cNvCxnSpPr>
              <a:stCxn id="4" idx="7"/>
              <a:endCxn id="5" idx="3"/>
            </p:cNvCxnSpPr>
            <p:nvPr/>
          </p:nvCxnSpPr>
          <p:spPr>
            <a:xfrm rot="5400000" flipH="1" flipV="1">
              <a:off x="3576063" y="1315520"/>
              <a:ext cx="708912" cy="712292"/>
            </a:xfrm>
            <a:prstGeom prst="line">
              <a:avLst/>
            </a:prstGeom>
            <a:solidFill>
              <a:schemeClr val="bg1"/>
            </a:solidFill>
          </p:spPr>
          <p:style>
            <a:lnRef idx="1">
              <a:schemeClr val="accent2"/>
            </a:lnRef>
            <a:fillRef idx="2">
              <a:schemeClr val="accent2"/>
            </a:fillRef>
            <a:effectRef idx="1">
              <a:schemeClr val="accent2"/>
            </a:effectRef>
            <a:fontRef idx="minor">
              <a:schemeClr val="dk1"/>
            </a:fontRef>
          </p:style>
        </p:cxnSp>
        <p:cxnSp>
          <p:nvCxnSpPr>
            <p:cNvPr id="13" name="直接连接符 12"/>
            <p:cNvCxnSpPr>
              <a:stCxn id="4" idx="5"/>
              <a:endCxn id="7" idx="1"/>
            </p:cNvCxnSpPr>
            <p:nvPr/>
          </p:nvCxnSpPr>
          <p:spPr>
            <a:xfrm rot="16200000" flipH="1">
              <a:off x="3628549" y="3131662"/>
              <a:ext cx="603939" cy="712292"/>
            </a:xfrm>
            <a:prstGeom prst="line">
              <a:avLst/>
            </a:prstGeom>
            <a:solidFill>
              <a:schemeClr val="bg1"/>
            </a:solidFill>
          </p:spPr>
          <p:style>
            <a:lnRef idx="1">
              <a:schemeClr val="accent2"/>
            </a:lnRef>
            <a:fillRef idx="2">
              <a:schemeClr val="accent2"/>
            </a:fillRef>
            <a:effectRef idx="1">
              <a:schemeClr val="accent2"/>
            </a:effectRef>
            <a:fontRef idx="minor">
              <a:schemeClr val="dk1"/>
            </a:fontRef>
          </p:style>
        </p:cxnSp>
        <p:cxnSp>
          <p:nvCxnSpPr>
            <p:cNvPr id="14" name="直接连接符 13"/>
            <p:cNvCxnSpPr>
              <a:stCxn id="4" idx="1"/>
              <a:endCxn id="8" idx="5"/>
            </p:cNvCxnSpPr>
            <p:nvPr/>
          </p:nvCxnSpPr>
          <p:spPr>
            <a:xfrm rot="16200000" flipV="1">
              <a:off x="1574646" y="1228147"/>
              <a:ext cx="924936" cy="671013"/>
            </a:xfrm>
            <a:prstGeom prst="line">
              <a:avLst/>
            </a:prstGeom>
            <a:solidFill>
              <a:schemeClr val="bg1"/>
            </a:solidFill>
          </p:spPr>
          <p:style>
            <a:lnRef idx="1">
              <a:schemeClr val="accent2"/>
            </a:lnRef>
            <a:fillRef idx="2">
              <a:schemeClr val="accent2"/>
            </a:fillRef>
            <a:effectRef idx="1">
              <a:schemeClr val="accent2"/>
            </a:effectRef>
            <a:fontRef idx="minor">
              <a:schemeClr val="dk1"/>
            </a:fontRef>
          </p:style>
        </p:cxnSp>
        <p:cxnSp>
          <p:nvCxnSpPr>
            <p:cNvPr id="15" name="直接连接符 14"/>
            <p:cNvCxnSpPr>
              <a:stCxn id="4" idx="2"/>
              <a:endCxn id="9" idx="6"/>
            </p:cNvCxnSpPr>
            <p:nvPr/>
          </p:nvCxnSpPr>
          <p:spPr>
            <a:xfrm rot="10800000">
              <a:off x="1619673" y="2159278"/>
              <a:ext cx="504056" cy="446703"/>
            </a:xfrm>
            <a:prstGeom prst="line">
              <a:avLst/>
            </a:prstGeom>
            <a:solidFill>
              <a:schemeClr val="bg1"/>
            </a:solidFill>
          </p:spPr>
          <p:style>
            <a:lnRef idx="1">
              <a:schemeClr val="accent2"/>
            </a:lnRef>
            <a:fillRef idx="2">
              <a:schemeClr val="accent2"/>
            </a:fillRef>
            <a:effectRef idx="1">
              <a:schemeClr val="accent2"/>
            </a:effectRef>
            <a:fontRef idx="minor">
              <a:schemeClr val="dk1"/>
            </a:fontRef>
          </p:style>
        </p:cxnSp>
        <p:cxnSp>
          <p:nvCxnSpPr>
            <p:cNvPr id="16" name="直接连接符 15"/>
            <p:cNvCxnSpPr>
              <a:stCxn id="4" idx="3"/>
              <a:endCxn id="10" idx="6"/>
            </p:cNvCxnSpPr>
            <p:nvPr/>
          </p:nvCxnSpPr>
          <p:spPr>
            <a:xfrm rot="5400000">
              <a:off x="1793051" y="2908606"/>
              <a:ext cx="302336" cy="856802"/>
            </a:xfrm>
            <a:prstGeom prst="line">
              <a:avLst/>
            </a:prstGeom>
            <a:solidFill>
              <a:schemeClr val="bg1"/>
            </a:solidFill>
          </p:spPr>
          <p:style>
            <a:lnRef idx="1">
              <a:schemeClr val="accent2"/>
            </a:lnRef>
            <a:fillRef idx="2">
              <a:schemeClr val="accent2"/>
            </a:fillRef>
            <a:effectRef idx="1">
              <a:schemeClr val="accent2"/>
            </a:effectRef>
            <a:fontRef idx="minor">
              <a:schemeClr val="dk1"/>
            </a:fontRef>
          </p:style>
        </p:cxnSp>
        <p:sp>
          <p:nvSpPr>
            <p:cNvPr id="17" name="椭圆 16"/>
            <p:cNvSpPr/>
            <p:nvPr/>
          </p:nvSpPr>
          <p:spPr>
            <a:xfrm>
              <a:off x="5354638" y="1785938"/>
              <a:ext cx="1658333" cy="1658334"/>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endParaRPr lang="zh-CN" altLang="en-US" sz="1400" dirty="0">
                <a:solidFill>
                  <a:schemeClr val="accent2">
                    <a:lumMod val="50000"/>
                  </a:schemeClr>
                </a:solidFill>
                <a:latin typeface="微软雅黑" pitchFamily="34" charset="-122"/>
                <a:ea typeface="微软雅黑" pitchFamily="34" charset="-122"/>
              </a:endParaRPr>
            </a:p>
          </p:txBody>
        </p:sp>
        <p:sp>
          <p:nvSpPr>
            <p:cNvPr id="19" name="椭圆 18"/>
            <p:cNvSpPr/>
            <p:nvPr/>
          </p:nvSpPr>
          <p:spPr>
            <a:xfrm>
              <a:off x="7639541" y="1348882"/>
              <a:ext cx="1000125" cy="1000125"/>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endParaRPr lang="zh-CN" altLang="en-US" sz="1400" dirty="0">
                <a:solidFill>
                  <a:schemeClr val="accent2">
                    <a:lumMod val="50000"/>
                  </a:schemeClr>
                </a:solidFill>
                <a:latin typeface="微软雅黑" pitchFamily="34" charset="-122"/>
                <a:ea typeface="微软雅黑" pitchFamily="34" charset="-122"/>
              </a:endParaRPr>
            </a:p>
          </p:txBody>
        </p:sp>
        <p:sp>
          <p:nvSpPr>
            <p:cNvPr id="20" name="椭圆 19"/>
            <p:cNvSpPr/>
            <p:nvPr/>
          </p:nvSpPr>
          <p:spPr>
            <a:xfrm>
              <a:off x="7837215" y="2510851"/>
              <a:ext cx="1008112" cy="887665"/>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重视结果性的评比</a:t>
              </a:r>
              <a:endParaRPr lang="zh-CN" altLang="en-US" sz="1400" dirty="0">
                <a:solidFill>
                  <a:schemeClr val="accent2">
                    <a:lumMod val="50000"/>
                  </a:schemeClr>
                </a:solidFill>
                <a:latin typeface="微软雅黑" pitchFamily="34" charset="-122"/>
                <a:ea typeface="微软雅黑" pitchFamily="34" charset="-122"/>
              </a:endParaRPr>
            </a:p>
          </p:txBody>
        </p:sp>
        <p:cxnSp>
          <p:nvCxnSpPr>
            <p:cNvPr id="22" name="直接连接符 21"/>
            <p:cNvCxnSpPr>
              <a:stCxn id="17" idx="6"/>
              <a:endCxn id="19" idx="2"/>
            </p:cNvCxnSpPr>
            <p:nvPr/>
          </p:nvCxnSpPr>
          <p:spPr>
            <a:xfrm flipV="1">
              <a:off x="7012972" y="1848945"/>
              <a:ext cx="626570" cy="766160"/>
            </a:xfrm>
            <a:prstGeom prst="line">
              <a:avLst/>
            </a:prstGeom>
            <a:solidFill>
              <a:schemeClr val="bg1"/>
            </a:solidFill>
          </p:spPr>
          <p:style>
            <a:lnRef idx="1">
              <a:schemeClr val="accent2"/>
            </a:lnRef>
            <a:fillRef idx="2">
              <a:schemeClr val="accent2"/>
            </a:fillRef>
            <a:effectRef idx="1">
              <a:schemeClr val="accent2"/>
            </a:effectRef>
            <a:fontRef idx="minor">
              <a:schemeClr val="dk1"/>
            </a:fontRef>
          </p:style>
        </p:cxnSp>
        <p:cxnSp>
          <p:nvCxnSpPr>
            <p:cNvPr id="23" name="直接连接符 22"/>
            <p:cNvCxnSpPr>
              <a:endCxn id="20" idx="2"/>
            </p:cNvCxnSpPr>
            <p:nvPr/>
          </p:nvCxnSpPr>
          <p:spPr>
            <a:xfrm>
              <a:off x="6945106" y="2903068"/>
              <a:ext cx="892110" cy="51615"/>
            </a:xfrm>
            <a:prstGeom prst="line">
              <a:avLst/>
            </a:prstGeom>
            <a:solidFill>
              <a:schemeClr val="bg1"/>
            </a:solidFill>
          </p:spPr>
          <p:style>
            <a:lnRef idx="1">
              <a:schemeClr val="accent2"/>
            </a:lnRef>
            <a:fillRef idx="2">
              <a:schemeClr val="accent2"/>
            </a:fillRef>
            <a:effectRef idx="1">
              <a:schemeClr val="accent2"/>
            </a:effectRef>
            <a:fontRef idx="minor">
              <a:schemeClr val="dk1"/>
            </a:fontRef>
          </p:style>
        </p:cxnSp>
        <p:cxnSp>
          <p:nvCxnSpPr>
            <p:cNvPr id="24" name="直接连接符 23"/>
            <p:cNvCxnSpPr>
              <a:stCxn id="17" idx="1"/>
              <a:endCxn id="5" idx="5"/>
            </p:cNvCxnSpPr>
            <p:nvPr/>
          </p:nvCxnSpPr>
          <p:spPr>
            <a:xfrm rot="16200000" flipV="1">
              <a:off x="4939886" y="1371185"/>
              <a:ext cx="711585" cy="603636"/>
            </a:xfrm>
            <a:prstGeom prst="line">
              <a:avLst/>
            </a:prstGeom>
            <a:solidFill>
              <a:schemeClr val="bg1"/>
            </a:solidFill>
          </p:spPr>
          <p:style>
            <a:lnRef idx="1">
              <a:schemeClr val="accent2"/>
            </a:lnRef>
            <a:fillRef idx="2">
              <a:schemeClr val="accent2"/>
            </a:fillRef>
            <a:effectRef idx="1">
              <a:schemeClr val="accent2"/>
            </a:effectRef>
            <a:fontRef idx="minor">
              <a:schemeClr val="dk1"/>
            </a:fontRef>
          </p:style>
        </p:cxnSp>
        <p:cxnSp>
          <p:nvCxnSpPr>
            <p:cNvPr id="26" name="直接连接符 25"/>
            <p:cNvCxnSpPr>
              <a:stCxn id="17" idx="3"/>
              <a:endCxn id="7" idx="7"/>
            </p:cNvCxnSpPr>
            <p:nvPr/>
          </p:nvCxnSpPr>
          <p:spPr>
            <a:xfrm rot="5400000">
              <a:off x="5001496" y="3193779"/>
              <a:ext cx="588363" cy="603636"/>
            </a:xfrm>
            <a:prstGeom prst="line">
              <a:avLst/>
            </a:prstGeom>
            <a:solidFill>
              <a:schemeClr val="bg1"/>
            </a:solidFill>
          </p:spPr>
          <p:style>
            <a:lnRef idx="1">
              <a:schemeClr val="accent2"/>
            </a:lnRef>
            <a:fillRef idx="2">
              <a:schemeClr val="accent2"/>
            </a:fillRef>
            <a:effectRef idx="1">
              <a:schemeClr val="accent2"/>
            </a:effectRef>
            <a:fontRef idx="minor">
              <a:schemeClr val="dk1"/>
            </a:fontRef>
          </p:style>
        </p:cxnSp>
        <p:sp>
          <p:nvSpPr>
            <p:cNvPr id="54" name="椭圆 53"/>
            <p:cNvSpPr/>
            <p:nvPr/>
          </p:nvSpPr>
          <p:spPr>
            <a:xfrm>
              <a:off x="4140200" y="2033683"/>
              <a:ext cx="1000125" cy="1000125"/>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提升学习兴趣</a:t>
              </a:r>
              <a:endParaRPr lang="zh-CN" altLang="en-US" sz="1400" dirty="0">
                <a:solidFill>
                  <a:schemeClr val="accent2">
                    <a:lumMod val="50000"/>
                  </a:schemeClr>
                </a:solidFill>
                <a:latin typeface="微软雅黑" pitchFamily="34" charset="-122"/>
                <a:ea typeface="微软雅黑" pitchFamily="34" charset="-122"/>
              </a:endParaRPr>
            </a:p>
          </p:txBody>
        </p:sp>
      </p:grpSp>
      <p:sp>
        <p:nvSpPr>
          <p:cNvPr id="28" name="矩形 27"/>
          <p:cNvSpPr/>
          <p:nvPr/>
        </p:nvSpPr>
        <p:spPr>
          <a:xfrm>
            <a:off x="5715008" y="2071684"/>
            <a:ext cx="1224136" cy="1384995"/>
          </a:xfrm>
          <a:prstGeom prst="rect">
            <a:avLst/>
          </a:prstGeom>
        </p:spPr>
        <p:txBody>
          <a:bodyPr wrap="square">
            <a:spAutoFit/>
          </a:bodyPr>
          <a:lstStyle/>
          <a:p>
            <a:pPr algn="ctr" fontAlgn="auto">
              <a:spcBef>
                <a:spcPts val="0"/>
              </a:spcBef>
              <a:spcAft>
                <a:spcPts val="0"/>
              </a:spcAft>
              <a:defRPr/>
            </a:pPr>
            <a:r>
              <a:rPr lang="zh-CN" altLang="en-US" sz="2800" b="1" dirty="0" smtClean="0">
                <a:solidFill>
                  <a:schemeClr val="accent2">
                    <a:lumMod val="50000"/>
                  </a:schemeClr>
                </a:solidFill>
                <a:latin typeface="微软雅黑" pitchFamily="34" charset="-122"/>
                <a:ea typeface="微软雅黑" pitchFamily="34" charset="-122"/>
              </a:rPr>
              <a:t>国内</a:t>
            </a:r>
            <a:endParaRPr lang="en-US" altLang="zh-CN" sz="2800" b="1" dirty="0" smtClean="0">
              <a:solidFill>
                <a:schemeClr val="accent2">
                  <a:lumMod val="50000"/>
                </a:schemeClr>
              </a:solidFill>
              <a:latin typeface="微软雅黑" pitchFamily="34" charset="-122"/>
              <a:ea typeface="微软雅黑" pitchFamily="34" charset="-122"/>
            </a:endParaRPr>
          </a:p>
          <a:p>
            <a:pPr algn="ctr" fontAlgn="auto">
              <a:spcBef>
                <a:spcPts val="0"/>
              </a:spcBef>
              <a:spcAft>
                <a:spcPts val="0"/>
              </a:spcAft>
              <a:defRPr/>
            </a:pPr>
            <a:r>
              <a:rPr lang="en-US" altLang="zh-CN" sz="2800" b="1" dirty="0" smtClean="0">
                <a:solidFill>
                  <a:schemeClr val="accent2">
                    <a:lumMod val="50000"/>
                  </a:schemeClr>
                </a:solidFill>
                <a:latin typeface="微软雅黑" pitchFamily="34" charset="-122"/>
                <a:ea typeface="微软雅黑" pitchFamily="34" charset="-122"/>
              </a:rPr>
              <a:t>STEM</a:t>
            </a:r>
          </a:p>
          <a:p>
            <a:pPr algn="ctr" fontAlgn="auto">
              <a:spcBef>
                <a:spcPts val="0"/>
              </a:spcBef>
              <a:spcAft>
                <a:spcPts val="0"/>
              </a:spcAft>
              <a:defRPr/>
            </a:pPr>
            <a:r>
              <a:rPr lang="zh-CN" altLang="en-US" sz="2800" b="1" dirty="0" smtClean="0">
                <a:solidFill>
                  <a:schemeClr val="accent2">
                    <a:lumMod val="50000"/>
                  </a:schemeClr>
                </a:solidFill>
                <a:latin typeface="微软雅黑" pitchFamily="34" charset="-122"/>
                <a:ea typeface="微软雅黑" pitchFamily="34" charset="-122"/>
              </a:rPr>
              <a:t>课</a:t>
            </a:r>
            <a:r>
              <a:rPr lang="zh-CN" altLang="en-US" sz="2800" b="1" dirty="0">
                <a:solidFill>
                  <a:schemeClr val="accent2">
                    <a:lumMod val="50000"/>
                  </a:schemeClr>
                </a:solidFill>
                <a:latin typeface="微软雅黑" pitchFamily="34" charset="-122"/>
                <a:ea typeface="微软雅黑" pitchFamily="34" charset="-122"/>
              </a:rPr>
              <a:t>程</a:t>
            </a:r>
          </a:p>
        </p:txBody>
      </p:sp>
      <p:sp>
        <p:nvSpPr>
          <p:cNvPr id="34" name="矩形 33"/>
          <p:cNvSpPr/>
          <p:nvPr/>
        </p:nvSpPr>
        <p:spPr>
          <a:xfrm>
            <a:off x="7929586" y="1643056"/>
            <a:ext cx="936104" cy="523220"/>
          </a:xfrm>
          <a:prstGeom prst="rect">
            <a:avLst/>
          </a:prstGeom>
        </p:spPr>
        <p:txBody>
          <a:bodyPr wrap="square">
            <a:spAutoFit/>
          </a:bodyP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教师讲授</a:t>
            </a:r>
            <a:r>
              <a:rPr lang="zh-CN" altLang="en-US" sz="1400" dirty="0">
                <a:solidFill>
                  <a:schemeClr val="accent2">
                    <a:lumMod val="50000"/>
                  </a:schemeClr>
                </a:solidFill>
                <a:latin typeface="微软雅黑" pitchFamily="34" charset="-122"/>
                <a:ea typeface="微软雅黑" pitchFamily="34" charset="-122"/>
              </a:rPr>
              <a:t>为主</a:t>
            </a:r>
          </a:p>
        </p:txBody>
      </p:sp>
      <p:cxnSp>
        <p:nvCxnSpPr>
          <p:cNvPr id="33" name="直接连接符 13"/>
          <p:cNvCxnSpPr>
            <a:stCxn id="17" idx="7"/>
            <a:endCxn id="77" idx="3"/>
          </p:cNvCxnSpPr>
          <p:nvPr/>
        </p:nvCxnSpPr>
        <p:spPr>
          <a:xfrm rot="5400000" flipH="1" flipV="1">
            <a:off x="6758599" y="1276735"/>
            <a:ext cx="1040615" cy="638678"/>
          </a:xfrm>
          <a:prstGeom prst="line">
            <a:avLst/>
          </a:prstGeom>
          <a:solidFill>
            <a:schemeClr val="bg1"/>
          </a:solidFill>
          <a:ln/>
        </p:spPr>
        <p:style>
          <a:lnRef idx="1">
            <a:schemeClr val="accent2"/>
          </a:lnRef>
          <a:fillRef idx="2">
            <a:schemeClr val="accent2"/>
          </a:fillRef>
          <a:effectRef idx="1">
            <a:schemeClr val="accent2"/>
          </a:effectRef>
          <a:fontRef idx="minor">
            <a:schemeClr val="dk1"/>
          </a:fontRef>
        </p:style>
      </p:cxnSp>
      <p:cxnSp>
        <p:nvCxnSpPr>
          <p:cNvPr id="37" name="直接连接符 13"/>
          <p:cNvCxnSpPr>
            <a:stCxn id="4" idx="0"/>
            <a:endCxn id="56" idx="4"/>
          </p:cNvCxnSpPr>
          <p:nvPr/>
        </p:nvCxnSpPr>
        <p:spPr>
          <a:xfrm rot="16200000" flipV="1">
            <a:off x="2446610" y="1334460"/>
            <a:ext cx="881703" cy="151333"/>
          </a:xfrm>
          <a:prstGeom prst="line">
            <a:avLst/>
          </a:prstGeom>
          <a:solidFill>
            <a:schemeClr val="bg1"/>
          </a:solidFill>
          <a:ln/>
        </p:spPr>
        <p:style>
          <a:lnRef idx="1">
            <a:schemeClr val="accent2"/>
          </a:lnRef>
          <a:fillRef idx="2">
            <a:schemeClr val="accent2"/>
          </a:fillRef>
          <a:effectRef idx="1">
            <a:schemeClr val="accent2"/>
          </a:effectRef>
          <a:fontRef idx="minor">
            <a:schemeClr val="dk1"/>
          </a:fontRef>
        </p:style>
      </p:cxnSp>
      <p:sp>
        <p:nvSpPr>
          <p:cNvPr id="49" name="椭圆 48"/>
          <p:cNvSpPr/>
          <p:nvPr/>
        </p:nvSpPr>
        <p:spPr>
          <a:xfrm>
            <a:off x="1043608" y="4011910"/>
            <a:ext cx="1456690" cy="1008112"/>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课程内容基于现行课程标准</a:t>
            </a:r>
            <a:endParaRPr lang="zh-CN" altLang="en-US" sz="1400" dirty="0">
              <a:solidFill>
                <a:schemeClr val="accent2">
                  <a:lumMod val="50000"/>
                </a:schemeClr>
              </a:solidFill>
              <a:latin typeface="微软雅黑" pitchFamily="34" charset="-122"/>
              <a:ea typeface="微软雅黑" pitchFamily="34" charset="-122"/>
            </a:endParaRPr>
          </a:p>
        </p:txBody>
      </p:sp>
      <p:cxnSp>
        <p:nvCxnSpPr>
          <p:cNvPr id="50" name="直接连接符 15"/>
          <p:cNvCxnSpPr>
            <a:endCxn id="49" idx="7"/>
          </p:cNvCxnSpPr>
          <p:nvPr/>
        </p:nvCxnSpPr>
        <p:spPr>
          <a:xfrm rot="5400000">
            <a:off x="2171243" y="3687613"/>
            <a:ext cx="587660" cy="356203"/>
          </a:xfrm>
          <a:prstGeom prst="line">
            <a:avLst/>
          </a:prstGeom>
          <a:solidFill>
            <a:schemeClr val="bg1"/>
          </a:solidFill>
          <a:ln/>
        </p:spPr>
        <p:style>
          <a:lnRef idx="1">
            <a:schemeClr val="accent2"/>
          </a:lnRef>
          <a:fillRef idx="2">
            <a:schemeClr val="accent2"/>
          </a:fillRef>
          <a:effectRef idx="1">
            <a:schemeClr val="accent2"/>
          </a:effectRef>
          <a:fontRef idx="minor">
            <a:schemeClr val="dk1"/>
          </a:fontRef>
        </p:style>
      </p:cxnSp>
      <p:sp>
        <p:nvSpPr>
          <p:cNvPr id="56" name="椭圆 55"/>
          <p:cNvSpPr/>
          <p:nvPr/>
        </p:nvSpPr>
        <p:spPr>
          <a:xfrm>
            <a:off x="2051720" y="0"/>
            <a:ext cx="1520148" cy="969275"/>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基于下一代科学标准的跨学科整合</a:t>
            </a:r>
            <a:endParaRPr lang="zh-CN" altLang="en-US" sz="1400" dirty="0">
              <a:solidFill>
                <a:schemeClr val="accent2">
                  <a:lumMod val="50000"/>
                </a:schemeClr>
              </a:solidFill>
              <a:latin typeface="微软雅黑" pitchFamily="34" charset="-122"/>
              <a:ea typeface="微软雅黑" pitchFamily="34" charset="-122"/>
            </a:endParaRPr>
          </a:p>
        </p:txBody>
      </p:sp>
      <p:cxnSp>
        <p:nvCxnSpPr>
          <p:cNvPr id="62" name="直接连接符 15"/>
          <p:cNvCxnSpPr>
            <a:endCxn id="65" idx="0"/>
          </p:cNvCxnSpPr>
          <p:nvPr/>
        </p:nvCxnSpPr>
        <p:spPr>
          <a:xfrm rot="16200000" flipH="1">
            <a:off x="3000517" y="3857484"/>
            <a:ext cx="492066" cy="63741"/>
          </a:xfrm>
          <a:prstGeom prst="line">
            <a:avLst/>
          </a:prstGeom>
          <a:solidFill>
            <a:schemeClr val="bg1"/>
          </a:solidFill>
          <a:ln/>
        </p:spPr>
        <p:style>
          <a:lnRef idx="1">
            <a:schemeClr val="accent2"/>
          </a:lnRef>
          <a:fillRef idx="2">
            <a:schemeClr val="accent2"/>
          </a:fillRef>
          <a:effectRef idx="1">
            <a:schemeClr val="accent2"/>
          </a:effectRef>
          <a:fontRef idx="minor">
            <a:schemeClr val="dk1"/>
          </a:fontRef>
        </p:style>
      </p:cxnSp>
      <p:sp>
        <p:nvSpPr>
          <p:cNvPr id="65" name="椭圆 64"/>
          <p:cNvSpPr/>
          <p:nvPr/>
        </p:nvSpPr>
        <p:spPr>
          <a:xfrm>
            <a:off x="2627784" y="4135388"/>
            <a:ext cx="1301274" cy="1008112"/>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a:solidFill>
                  <a:schemeClr val="accent2">
                    <a:lumMod val="50000"/>
                  </a:schemeClr>
                </a:solidFill>
                <a:latin typeface="微软雅黑" pitchFamily="34" charset="-122"/>
                <a:ea typeface="微软雅黑" pitchFamily="34" charset="-122"/>
              </a:rPr>
              <a:t>课</a:t>
            </a:r>
            <a:r>
              <a:rPr lang="zh-CN" altLang="en-US" sz="1400" dirty="0" smtClean="0">
                <a:solidFill>
                  <a:schemeClr val="accent2">
                    <a:lumMod val="50000"/>
                  </a:schemeClr>
                </a:solidFill>
                <a:latin typeface="微软雅黑" pitchFamily="34" charset="-122"/>
                <a:ea typeface="微软雅黑" pitchFamily="34" charset="-122"/>
              </a:rPr>
              <a:t>程内容种类丰富</a:t>
            </a:r>
            <a:endParaRPr lang="zh-CN" altLang="en-US" sz="1400" dirty="0">
              <a:solidFill>
                <a:schemeClr val="accent2">
                  <a:lumMod val="50000"/>
                </a:schemeClr>
              </a:solidFill>
              <a:latin typeface="微软雅黑" pitchFamily="34" charset="-122"/>
              <a:ea typeface="微软雅黑" pitchFamily="34" charset="-122"/>
            </a:endParaRPr>
          </a:p>
        </p:txBody>
      </p:sp>
      <p:sp>
        <p:nvSpPr>
          <p:cNvPr id="77" name="椭圆 76"/>
          <p:cNvSpPr/>
          <p:nvPr/>
        </p:nvSpPr>
        <p:spPr>
          <a:xfrm>
            <a:off x="7429520" y="142858"/>
            <a:ext cx="1152128" cy="1092969"/>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以知识为导向</a:t>
            </a:r>
            <a:endParaRPr lang="zh-CN" altLang="en-US" sz="1400" dirty="0">
              <a:solidFill>
                <a:schemeClr val="accent2">
                  <a:lumMod val="50000"/>
                </a:schemeClr>
              </a:solidFill>
              <a:latin typeface="微软雅黑" pitchFamily="34" charset="-122"/>
              <a:ea typeface="微软雅黑" pitchFamily="34" charset="-122"/>
            </a:endParaRPr>
          </a:p>
        </p:txBody>
      </p:sp>
      <p:sp>
        <p:nvSpPr>
          <p:cNvPr id="84" name="椭圆 83"/>
          <p:cNvSpPr/>
          <p:nvPr/>
        </p:nvSpPr>
        <p:spPr>
          <a:xfrm>
            <a:off x="5940152" y="0"/>
            <a:ext cx="1275054" cy="1071552"/>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整合较机械，不够生动流畅</a:t>
            </a:r>
            <a:endParaRPr lang="zh-CN" altLang="en-US" sz="1400" dirty="0">
              <a:solidFill>
                <a:schemeClr val="accent2">
                  <a:lumMod val="50000"/>
                </a:schemeClr>
              </a:solidFill>
              <a:latin typeface="微软雅黑" pitchFamily="34" charset="-122"/>
              <a:ea typeface="微软雅黑" pitchFamily="34" charset="-122"/>
            </a:endParaRPr>
          </a:p>
        </p:txBody>
      </p:sp>
      <p:cxnSp>
        <p:nvCxnSpPr>
          <p:cNvPr id="85" name="直接连接符 13"/>
          <p:cNvCxnSpPr>
            <a:stCxn id="17" idx="0"/>
            <a:endCxn id="84" idx="4"/>
          </p:cNvCxnSpPr>
          <p:nvPr/>
        </p:nvCxnSpPr>
        <p:spPr>
          <a:xfrm rot="5400000" flipH="1" flipV="1">
            <a:off x="6070326" y="1343626"/>
            <a:ext cx="779427" cy="235280"/>
          </a:xfrm>
          <a:prstGeom prst="line">
            <a:avLst/>
          </a:prstGeom>
          <a:solidFill>
            <a:schemeClr val="bg1"/>
          </a:solidFill>
          <a:ln/>
        </p:spPr>
        <p:style>
          <a:lnRef idx="1">
            <a:schemeClr val="accent2"/>
          </a:lnRef>
          <a:fillRef idx="2">
            <a:schemeClr val="accent2"/>
          </a:fillRef>
          <a:effectRef idx="1">
            <a:schemeClr val="accent2"/>
          </a:effectRef>
          <a:fontRef idx="minor">
            <a:schemeClr val="dk1"/>
          </a:fontRef>
        </p:style>
      </p:cxnSp>
      <p:sp>
        <p:nvSpPr>
          <p:cNvPr id="96" name="椭圆 95"/>
          <p:cNvSpPr/>
          <p:nvPr/>
        </p:nvSpPr>
        <p:spPr>
          <a:xfrm>
            <a:off x="7429520" y="3929072"/>
            <a:ext cx="1440160" cy="1008112"/>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忽略课程大纲、教材知识点</a:t>
            </a:r>
            <a:endParaRPr lang="zh-CN" altLang="en-US" sz="1400" dirty="0">
              <a:solidFill>
                <a:schemeClr val="accent2">
                  <a:lumMod val="50000"/>
                </a:schemeClr>
              </a:solidFill>
              <a:latin typeface="微软雅黑" pitchFamily="34" charset="-122"/>
              <a:ea typeface="微软雅黑" pitchFamily="34" charset="-122"/>
            </a:endParaRPr>
          </a:p>
        </p:txBody>
      </p:sp>
      <p:cxnSp>
        <p:nvCxnSpPr>
          <p:cNvPr id="97" name="直接连接符 15"/>
          <p:cNvCxnSpPr>
            <a:stCxn id="17" idx="5"/>
            <a:endCxn id="96" idx="0"/>
          </p:cNvCxnSpPr>
          <p:nvPr/>
        </p:nvCxnSpPr>
        <p:spPr>
          <a:xfrm rot="16200000" flipH="1">
            <a:off x="7288977" y="3068448"/>
            <a:ext cx="531213" cy="1190033"/>
          </a:xfrm>
          <a:prstGeom prst="line">
            <a:avLst/>
          </a:prstGeom>
          <a:solidFill>
            <a:schemeClr val="bg1"/>
          </a:solidFill>
          <a:ln/>
        </p:spPr>
        <p:style>
          <a:lnRef idx="1">
            <a:schemeClr val="accent2"/>
          </a:lnRef>
          <a:fillRef idx="2">
            <a:schemeClr val="accent2"/>
          </a:fillRef>
          <a:effectRef idx="1">
            <a:schemeClr val="accent2"/>
          </a:effectRef>
          <a:fontRef idx="minor">
            <a:schemeClr val="dk1"/>
          </a:fontRef>
        </p:style>
      </p:cxnSp>
      <p:cxnSp>
        <p:nvCxnSpPr>
          <p:cNvPr id="103" name="直接连接符 15"/>
          <p:cNvCxnSpPr>
            <a:stCxn id="17" idx="4"/>
          </p:cNvCxnSpPr>
          <p:nvPr/>
        </p:nvCxnSpPr>
        <p:spPr>
          <a:xfrm rot="16200000" flipH="1">
            <a:off x="6121236" y="3884424"/>
            <a:ext cx="472126" cy="29800"/>
          </a:xfrm>
          <a:prstGeom prst="line">
            <a:avLst/>
          </a:prstGeom>
          <a:solidFill>
            <a:schemeClr val="bg1"/>
          </a:solidFill>
          <a:ln/>
        </p:spPr>
        <p:style>
          <a:lnRef idx="1">
            <a:schemeClr val="accent2"/>
          </a:lnRef>
          <a:fillRef idx="2">
            <a:schemeClr val="accent2"/>
          </a:fillRef>
          <a:effectRef idx="1">
            <a:schemeClr val="accent2"/>
          </a:effectRef>
          <a:fontRef idx="minor">
            <a:schemeClr val="dk1"/>
          </a:fontRef>
        </p:style>
      </p:cxnSp>
      <p:sp>
        <p:nvSpPr>
          <p:cNvPr id="106" name="椭圆 105"/>
          <p:cNvSpPr/>
          <p:nvPr/>
        </p:nvSpPr>
        <p:spPr>
          <a:xfrm>
            <a:off x="5652120" y="4011910"/>
            <a:ext cx="1368152" cy="1139157"/>
          </a:xfrm>
          <a:prstGeom prst="ellipse">
            <a:avLst/>
          </a:prstGeom>
          <a:solidFill>
            <a:schemeClr val="bg1"/>
          </a:solidFill>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zh-CN" altLang="en-US" sz="1400" dirty="0" smtClean="0">
                <a:solidFill>
                  <a:schemeClr val="accent2">
                    <a:lumMod val="50000"/>
                  </a:schemeClr>
                </a:solidFill>
                <a:latin typeface="微软雅黑" pitchFamily="34" charset="-122"/>
                <a:ea typeface="微软雅黑" pitchFamily="34" charset="-122"/>
              </a:rPr>
              <a:t>课程少，多为手工、劳技课程翻版</a:t>
            </a:r>
            <a:endParaRPr lang="zh-CN" altLang="en-US" sz="1400" dirty="0">
              <a:solidFill>
                <a:schemeClr val="accent2">
                  <a:lumMod val="50000"/>
                </a:schemeClr>
              </a:solidFill>
              <a:latin typeface="微软雅黑" pitchFamily="34" charset="-122"/>
              <a:ea typeface="微软雅黑" pitchFamily="34" charset="-122"/>
            </a:endParaRPr>
          </a:p>
        </p:txBody>
      </p:sp>
      <p:cxnSp>
        <p:nvCxnSpPr>
          <p:cNvPr id="57" name="直接连接符 56"/>
          <p:cNvCxnSpPr>
            <a:stCxn id="4" idx="6"/>
            <a:endCxn id="54" idx="2"/>
          </p:cNvCxnSpPr>
          <p:nvPr/>
        </p:nvCxnSpPr>
        <p:spPr>
          <a:xfrm flipV="1">
            <a:off x="3857620" y="2668208"/>
            <a:ext cx="333616" cy="78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a:stCxn id="17" idx="2"/>
            <a:endCxn id="54" idx="6"/>
          </p:cNvCxnSpPr>
          <p:nvPr/>
        </p:nvCxnSpPr>
        <p:spPr>
          <a:xfrm rot="10800000">
            <a:off x="5244000" y="2668208"/>
            <a:ext cx="225593" cy="889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655398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1419622"/>
            <a:ext cx="8229600" cy="2814021"/>
          </a:xfrm>
        </p:spPr>
        <p:txBody>
          <a:bodyPr/>
          <a:lstStyle/>
          <a:p>
            <a:r>
              <a:rPr kumimoji="1" lang="zh-CN" altLang="en-US" dirty="0" smtClean="0"/>
              <a:t>科学研究循环课程</a:t>
            </a:r>
            <a:r>
              <a:rPr kumimoji="1" lang="en-US" altLang="zh-CN" dirty="0" smtClean="0"/>
              <a:t>——</a:t>
            </a:r>
            <a:r>
              <a:rPr kumimoji="1" lang="zh-CN" altLang="en-US" dirty="0" smtClean="0"/>
              <a:t>发现规律</a:t>
            </a:r>
            <a:endParaRPr kumimoji="1" lang="en-US" altLang="zh-CN" dirty="0" smtClean="0"/>
          </a:p>
          <a:p>
            <a:r>
              <a:rPr kumimoji="1" lang="zh-CN" altLang="en-US" dirty="0" smtClean="0"/>
              <a:t>工程设计循环课程</a:t>
            </a:r>
            <a:r>
              <a:rPr kumimoji="1" lang="en-US" altLang="zh-CN" dirty="0" smtClean="0"/>
              <a:t>——</a:t>
            </a:r>
            <a:r>
              <a:rPr kumimoji="1" lang="zh-CN" altLang="en-US" dirty="0" smtClean="0"/>
              <a:t>解决问题</a:t>
            </a:r>
            <a:endParaRPr kumimoji="1" lang="en-US" altLang="zh-CN" dirty="0" smtClean="0"/>
          </a:p>
          <a:p>
            <a:r>
              <a:rPr kumimoji="1" lang="zh-CN" altLang="en-US" dirty="0" smtClean="0"/>
              <a:t>创意创新课程</a:t>
            </a:r>
            <a:r>
              <a:rPr kumimoji="1" lang="en-US" altLang="zh-CN" dirty="0"/>
              <a:t>——</a:t>
            </a:r>
            <a:r>
              <a:rPr kumimoji="1" lang="zh-CN" altLang="en-US" dirty="0"/>
              <a:t>脑</a:t>
            </a:r>
            <a:r>
              <a:rPr kumimoji="1" lang="zh-CN" altLang="en-US" dirty="0" smtClean="0"/>
              <a:t>洞大开</a:t>
            </a:r>
            <a:endParaRPr kumimoji="1" lang="en-US" altLang="zh-CN" dirty="0" smtClean="0"/>
          </a:p>
          <a:p>
            <a:endParaRPr kumimoji="1" lang="en-US" altLang="zh-CN" dirty="0"/>
          </a:p>
          <a:p>
            <a:pPr marL="0" indent="0">
              <a:buNone/>
            </a:pPr>
            <a:r>
              <a:rPr kumimoji="1" lang="zh-CN" altLang="en-US" dirty="0" smtClean="0"/>
              <a:t>  </a:t>
            </a:r>
            <a:r>
              <a:rPr kumimoji="1" lang="en-US" altLang="zh-CN" dirty="0" smtClean="0"/>
              <a:t>STEM</a:t>
            </a:r>
            <a:r>
              <a:rPr kumimoji="1" lang="zh-CN" altLang="en-US" dirty="0" smtClean="0"/>
              <a:t> </a:t>
            </a:r>
            <a:r>
              <a:rPr kumimoji="1" lang="en-US" altLang="zh-CN" dirty="0" smtClean="0"/>
              <a:t>Project</a:t>
            </a:r>
            <a:endParaRPr kumimoji="1" lang="en-US" altLang="zh-CN" dirty="0"/>
          </a:p>
        </p:txBody>
      </p:sp>
      <p:sp>
        <p:nvSpPr>
          <p:cNvPr id="4" name="矩形 3"/>
          <p:cNvSpPr/>
          <p:nvPr/>
        </p:nvSpPr>
        <p:spPr>
          <a:xfrm>
            <a:off x="899592" y="267494"/>
            <a:ext cx="5147563" cy="769441"/>
          </a:xfrm>
          <a:prstGeom prst="rect">
            <a:avLst/>
          </a:prstGeom>
          <a:noFill/>
        </p:spPr>
        <p:txBody>
          <a:bodyPr wrap="none" lIns="91440" tIns="45720" rIns="91440" bIns="45720">
            <a:spAutoFit/>
          </a:bodyPr>
          <a:lstStyle/>
          <a:p>
            <a:pPr algn="ctr"/>
            <a:r>
              <a:rPr lang="en-US" altLang="zh-CN"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STEM</a:t>
            </a:r>
            <a:r>
              <a:rPr lang="zh-CN" alt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课程常见形式</a:t>
            </a:r>
            <a:endParaRPr lang="zh-CN" alt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21018383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t/>
            </a:r>
            <a:br>
              <a:rPr lang="en-US" altLang="zh-CN" b="1" dirty="0" smtClean="0"/>
            </a:br>
            <a:r>
              <a:rPr lang="zh-CN" altLang="en-US" sz="3200" b="1" dirty="0" smtClean="0"/>
              <a:t>学生的角色</a:t>
            </a:r>
            <a:r>
              <a:rPr lang="zh-CN" altLang="en-US" sz="2800" dirty="0" smtClean="0"/>
              <a:t/>
            </a:r>
            <a:br>
              <a:rPr lang="zh-CN" altLang="en-US" sz="2800" dirty="0" smtClean="0"/>
            </a:br>
            <a:endParaRPr lang="zh-CN" altLang="en-US" sz="2800" dirty="0"/>
          </a:p>
        </p:txBody>
      </p:sp>
      <p:sp>
        <p:nvSpPr>
          <p:cNvPr id="3" name="内容占位符 2"/>
          <p:cNvSpPr>
            <a:spLocks noGrp="1"/>
          </p:cNvSpPr>
          <p:nvPr>
            <p:ph idx="1"/>
          </p:nvPr>
        </p:nvSpPr>
        <p:spPr/>
        <p:txBody>
          <a:bodyPr/>
          <a:lstStyle/>
          <a:p>
            <a:pPr>
              <a:buNone/>
            </a:pPr>
            <a:r>
              <a:rPr lang="zh-CN" altLang="en-US" sz="1800" dirty="0" smtClean="0"/>
              <a:t>      学生间合作是</a:t>
            </a:r>
            <a:r>
              <a:rPr lang="en-US" sz="1800" dirty="0" smtClean="0"/>
              <a:t>STEM</a:t>
            </a:r>
            <a:r>
              <a:rPr lang="zh-CN" altLang="en-US" sz="1800" dirty="0" smtClean="0"/>
              <a:t>课程的重要组成部分，通过小组合作共同完成任务来实现。在合作学习的过程中，引导学生积极交流、相互支持、尊重每一个成员在集体中的贡献。学习能力处于不同水平的学生相互合作对每个人都有帮助，因为他们倾注多种观点和经验来实现一个共同的小组目标。</a:t>
            </a:r>
            <a:endParaRPr lang="en-US" altLang="zh-CN" sz="1800" dirty="0" smtClean="0"/>
          </a:p>
          <a:p>
            <a:pPr>
              <a:buNone/>
            </a:pPr>
            <a:endParaRPr lang="en-US" altLang="zh-CN" sz="1800" dirty="0"/>
          </a:p>
          <a:p>
            <a:pPr>
              <a:buNone/>
            </a:pPr>
            <a:r>
              <a:rPr lang="zh-CN" altLang="en-US" sz="1800" dirty="0" smtClean="0"/>
              <a:t>      在分组时，需要考虑到为每个组员分配角色，这能够使任务简化，并能有效促进任务完成的效率和质量。小组的基本角色框架如下：</a:t>
            </a:r>
          </a:p>
          <a:p>
            <a:pPr lvl="0">
              <a:buFont typeface="Wingdings" pitchFamily="2" charset="2"/>
              <a:buChar char="Ø"/>
            </a:pPr>
            <a:r>
              <a:rPr lang="zh-CN" altLang="en-US" sz="1800" dirty="0" smtClean="0"/>
              <a:t>组长：领导和指引组员各司其职。</a:t>
            </a:r>
          </a:p>
          <a:p>
            <a:pPr lvl="0">
              <a:buFont typeface="Wingdings" pitchFamily="2" charset="2"/>
              <a:buChar char="Ø"/>
            </a:pPr>
            <a:r>
              <a:rPr lang="zh-CN" altLang="en-US" sz="1800" dirty="0" smtClean="0"/>
              <a:t>指导员：严格把握任务完成的步骤、进度，并适当给予鼓励。</a:t>
            </a:r>
          </a:p>
          <a:p>
            <a:pPr lvl="0">
              <a:buFont typeface="Wingdings" pitchFamily="2" charset="2"/>
              <a:buChar char="Ø"/>
            </a:pPr>
            <a:r>
              <a:rPr lang="zh-CN" altLang="en-US" sz="1800" dirty="0" smtClean="0"/>
              <a:t>材料员：收集、组织、指导资料的正确使用。</a:t>
            </a:r>
          </a:p>
          <a:p>
            <a:pPr lvl="0">
              <a:buFont typeface="Wingdings" pitchFamily="2" charset="2"/>
              <a:buChar char="Ø"/>
            </a:pPr>
            <a:r>
              <a:rPr lang="zh-CN" altLang="en-US" sz="1800" dirty="0" smtClean="0"/>
              <a:t>报告员：记录团队的想法并向全班展示最终成果。</a:t>
            </a:r>
          </a:p>
          <a:p>
            <a:endParaRPr lang="zh-CN" altLang="en-US" sz="1800" dirty="0"/>
          </a:p>
        </p:txBody>
      </p:sp>
    </p:spTree>
    <p:extLst>
      <p:ext uri="{BB962C8B-B14F-4D97-AF65-F5344CB8AC3E}">
        <p14:creationId xmlns:p14="http://schemas.microsoft.com/office/powerpoint/2010/main" xmlns="" val="10881727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14302"/>
            <a:ext cx="8229600" cy="857250"/>
          </a:xfrm>
        </p:spPr>
        <p:txBody>
          <a:bodyPr/>
          <a:lstStyle/>
          <a:p>
            <a:r>
              <a:rPr kumimoji="1" lang="en-US" altLang="zh-CN" sz="3200" b="1" dirty="0" smtClean="0">
                <a:latin typeface="+mj-ea"/>
              </a:rPr>
              <a:t>STEM</a:t>
            </a:r>
            <a:r>
              <a:rPr kumimoji="1" lang="zh-CN" altLang="en-US" sz="3200" b="1" dirty="0" smtClean="0">
                <a:latin typeface="+mj-ea"/>
              </a:rPr>
              <a:t>课程宏观设计要点</a:t>
            </a:r>
            <a:endParaRPr kumimoji="1" lang="zh-CN" altLang="en-US" sz="3200" b="1" dirty="0">
              <a:latin typeface="+mj-ea"/>
            </a:endParaRPr>
          </a:p>
        </p:txBody>
      </p:sp>
      <p:sp>
        <p:nvSpPr>
          <p:cNvPr id="3" name="内容占位符 2"/>
          <p:cNvSpPr>
            <a:spLocks noGrp="1"/>
          </p:cNvSpPr>
          <p:nvPr>
            <p:ph idx="1"/>
          </p:nvPr>
        </p:nvSpPr>
        <p:spPr>
          <a:xfrm>
            <a:off x="428596" y="1142990"/>
            <a:ext cx="8229600" cy="3394075"/>
          </a:xfrm>
        </p:spPr>
        <p:txBody>
          <a:bodyPr>
            <a:noAutofit/>
          </a:bodyPr>
          <a:lstStyle/>
          <a:p>
            <a:pPr>
              <a:lnSpc>
                <a:spcPct val="170000"/>
              </a:lnSpc>
              <a:buFont typeface="Wingdings" charset="2"/>
              <a:buChar char="l"/>
            </a:pPr>
            <a:r>
              <a:rPr kumimoji="1" lang="zh-CN" altLang="en-US" sz="1800" dirty="0" smtClean="0"/>
              <a:t>针对广义下的</a:t>
            </a:r>
            <a:r>
              <a:rPr kumimoji="1" lang="en-US" altLang="zh-CN" sz="1800" dirty="0" smtClean="0"/>
              <a:t>STEM</a:t>
            </a:r>
            <a:r>
              <a:rPr kumimoji="1" lang="zh-CN" altLang="en-US" sz="1800" dirty="0" smtClean="0"/>
              <a:t>课程，在设计上要体现：</a:t>
            </a:r>
            <a:endParaRPr kumimoji="1" lang="en-US" altLang="zh-CN" sz="1800" dirty="0" smtClean="0"/>
          </a:p>
          <a:p>
            <a:pPr marL="914400" lvl="1" indent="-514350">
              <a:buFont typeface="+mj-lt"/>
              <a:buAutoNum type="arabicPeriod"/>
            </a:pPr>
            <a:r>
              <a:rPr kumimoji="1" lang="zh-CN" altLang="en-US" sz="1800" dirty="0" smtClean="0"/>
              <a:t>必须设计“动手环节”（因为动嘴、动耳都不一定动脑，但动手一定动脑）；</a:t>
            </a:r>
            <a:endParaRPr kumimoji="1" lang="en-US" altLang="zh-CN" sz="1800" dirty="0" smtClean="0"/>
          </a:p>
          <a:p>
            <a:pPr marL="914400" lvl="1" indent="-514350">
              <a:buFont typeface="+mj-lt"/>
              <a:buAutoNum type="arabicPeriod"/>
            </a:pPr>
            <a:r>
              <a:rPr kumimoji="1" lang="zh-CN" altLang="en-US" sz="1800" dirty="0" smtClean="0"/>
              <a:t>必须设计有足够的，或想象、或挑战、或创新、或创造的课程环节（目的是让学生将所学快速转化，学以致用）。</a:t>
            </a:r>
            <a:endParaRPr kumimoji="1" lang="en-US" altLang="zh-CN" sz="1800" dirty="0" smtClean="0"/>
          </a:p>
          <a:p>
            <a:pPr>
              <a:lnSpc>
                <a:spcPct val="170000"/>
              </a:lnSpc>
              <a:buFont typeface="Wingdings" charset="2"/>
              <a:buChar char="l"/>
            </a:pPr>
            <a:r>
              <a:rPr kumimoji="1" lang="zh-CN" altLang="en-US" sz="1800" dirty="0" smtClean="0"/>
              <a:t>针对狭义下的</a:t>
            </a:r>
            <a:r>
              <a:rPr kumimoji="1" lang="en-US" altLang="zh-CN" sz="1800" dirty="0" smtClean="0"/>
              <a:t>STEM</a:t>
            </a:r>
            <a:r>
              <a:rPr kumimoji="1" lang="zh-CN" altLang="en-US" sz="1800" dirty="0" smtClean="0"/>
              <a:t>课程，在设计上要体现：</a:t>
            </a:r>
            <a:endParaRPr kumimoji="1" lang="en-US" altLang="zh-CN" sz="1800" dirty="0" smtClean="0"/>
          </a:p>
          <a:p>
            <a:pPr marL="914400" lvl="1" indent="-514350">
              <a:buFont typeface="+mj-lt"/>
              <a:buAutoNum type="arabicPeriod"/>
            </a:pPr>
            <a:r>
              <a:rPr kumimoji="1" lang="zh-CN" altLang="en-US" sz="1800" dirty="0" smtClean="0"/>
              <a:t>工程设计循环；</a:t>
            </a:r>
            <a:endParaRPr kumimoji="1" lang="en-US" altLang="zh-CN" sz="1800" dirty="0" smtClean="0"/>
          </a:p>
          <a:p>
            <a:pPr marL="914400" lvl="1" indent="-514350">
              <a:buFont typeface="+mj-lt"/>
              <a:buAutoNum type="arabicPeriod"/>
            </a:pPr>
            <a:r>
              <a:rPr kumimoji="1" lang="zh-CN" altLang="en-US" sz="1800" dirty="0" smtClean="0"/>
              <a:t>科学实验流程。</a:t>
            </a:r>
            <a:endParaRPr kumimoji="1" lang="en-US" altLang="zh-CN" sz="1800" dirty="0" smtClean="0"/>
          </a:p>
        </p:txBody>
      </p:sp>
    </p:spTree>
    <p:extLst>
      <p:ext uri="{BB962C8B-B14F-4D97-AF65-F5344CB8AC3E}">
        <p14:creationId xmlns:p14="http://schemas.microsoft.com/office/powerpoint/2010/main" xmlns="" val="537784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b="1836"/>
          <a:stretch>
            <a:fillRect/>
          </a:stretch>
        </p:blipFill>
        <p:spPr bwMode="auto">
          <a:xfrm>
            <a:off x="0" y="0"/>
            <a:ext cx="9144000" cy="5143500"/>
          </a:xfrm>
          <a:prstGeom prst="rect">
            <a:avLst/>
          </a:prstGeom>
          <a:noFill/>
          <a:ln w="9525">
            <a:noFill/>
            <a:miter lim="800000"/>
            <a:headEnd/>
            <a:tailEnd/>
          </a:ln>
        </p:spPr>
      </p:pic>
      <p:sp>
        <p:nvSpPr>
          <p:cNvPr id="19458" name="标题 1"/>
          <p:cNvSpPr>
            <a:spLocks noGrp="1"/>
          </p:cNvSpPr>
          <p:nvPr>
            <p:ph type="title"/>
          </p:nvPr>
        </p:nvSpPr>
        <p:spPr>
          <a:xfrm>
            <a:off x="3571887" y="642938"/>
            <a:ext cx="5300663" cy="1714500"/>
          </a:xfrm>
        </p:spPr>
        <p:txBody>
          <a:bodyPr/>
          <a:lstStyle/>
          <a:p>
            <a:pPr indent="717550" algn="l" eaLnBrk="1" hangingPunct="1">
              <a:lnSpc>
                <a:spcPct val="150000"/>
              </a:lnSpc>
            </a:pPr>
            <a:r>
              <a:rPr kumimoji="1" lang="zh-CN" altLang="en-US" sz="2800" b="1" dirty="0" smtClean="0">
                <a:solidFill>
                  <a:schemeClr val="bg1"/>
                </a:solidFill>
                <a:latin typeface="微软雅黑" pitchFamily="34" charset="-122"/>
                <a:ea typeface="微软雅黑" pitchFamily="34" charset="-122"/>
              </a:rPr>
              <a:t>今天，让我带领大家看看美国的核心素养体系是什么样的！</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b="1" dirty="0" smtClean="0">
                <a:latin typeface="+mj-ea"/>
              </a:rPr>
              <a:t>STEM</a:t>
            </a:r>
            <a:r>
              <a:rPr kumimoji="1" lang="zh-CN" altLang="en-US" sz="3200" b="1" dirty="0" smtClean="0">
                <a:latin typeface="+mj-ea"/>
              </a:rPr>
              <a:t>课程微观设计要点</a:t>
            </a:r>
            <a:endParaRPr kumimoji="1" lang="zh-CN" altLang="en-US" sz="3200" b="1" dirty="0">
              <a:latin typeface="+mj-ea"/>
            </a:endParaRPr>
          </a:p>
        </p:txBody>
      </p:sp>
      <p:sp>
        <p:nvSpPr>
          <p:cNvPr id="3" name="内容占位符 2"/>
          <p:cNvSpPr>
            <a:spLocks noGrp="1"/>
          </p:cNvSpPr>
          <p:nvPr>
            <p:ph idx="1"/>
          </p:nvPr>
        </p:nvSpPr>
        <p:spPr/>
        <p:txBody>
          <a:bodyPr>
            <a:normAutofit/>
          </a:bodyPr>
          <a:lstStyle/>
          <a:p>
            <a:pPr>
              <a:lnSpc>
                <a:spcPct val="160000"/>
              </a:lnSpc>
            </a:pPr>
            <a:r>
              <a:rPr kumimoji="1" lang="zh-CN" altLang="en-US" sz="1600" dirty="0" smtClean="0"/>
              <a:t>知识的传授不是最重要的，最重要的是所学知识如何应用于现实并解决实际问题；</a:t>
            </a:r>
            <a:endParaRPr kumimoji="1" lang="en-US" altLang="zh-CN" sz="1600" dirty="0" smtClean="0"/>
          </a:p>
          <a:p>
            <a:pPr>
              <a:lnSpc>
                <a:spcPct val="160000"/>
              </a:lnSpc>
            </a:pPr>
            <a:r>
              <a:rPr kumimoji="1" lang="zh-CN" altLang="en-US" sz="1600" dirty="0" smtClean="0"/>
              <a:t>工程主题和科学主题的</a:t>
            </a:r>
            <a:r>
              <a:rPr kumimoji="1" lang="en-US" altLang="zh-CN" sz="1600" dirty="0" smtClean="0"/>
              <a:t>STEM</a:t>
            </a:r>
            <a:r>
              <a:rPr kumimoji="1" lang="zh-CN" altLang="en-US" sz="1600" dirty="0" smtClean="0"/>
              <a:t>课程，其流程设计参照塞耶模型；</a:t>
            </a:r>
            <a:endParaRPr kumimoji="1" lang="en-US" altLang="zh-CN" sz="1600" dirty="0" smtClean="0"/>
          </a:p>
          <a:p>
            <a:pPr>
              <a:lnSpc>
                <a:spcPct val="160000"/>
              </a:lnSpc>
            </a:pPr>
            <a:r>
              <a:rPr kumimoji="1" lang="zh-CN" altLang="en-US" sz="1600" dirty="0" smtClean="0"/>
              <a:t>必须设计评价量规（</a:t>
            </a:r>
            <a:r>
              <a:rPr kumimoji="1" lang="en-US" altLang="zh-CN" sz="1600" dirty="0" smtClean="0"/>
              <a:t>rubrics</a:t>
            </a:r>
            <a:r>
              <a:rPr kumimoji="1" lang="zh-CN" altLang="en-US" sz="1600" dirty="0" smtClean="0"/>
              <a:t>）进行综合评价，而不是单纯</a:t>
            </a:r>
            <a:r>
              <a:rPr kumimoji="1" lang="zh-CN" altLang="en-US" sz="1600" dirty="0" smtClean="0"/>
              <a:t>以完成最终任务</a:t>
            </a:r>
            <a:r>
              <a:rPr kumimoji="1" lang="zh-CN" altLang="en-US" sz="1600" dirty="0" smtClean="0"/>
              <a:t>为唯一评价指标；</a:t>
            </a:r>
          </a:p>
          <a:p>
            <a:pPr>
              <a:lnSpc>
                <a:spcPct val="160000"/>
              </a:lnSpc>
            </a:pPr>
            <a:r>
              <a:rPr kumimoji="1" lang="zh-CN" altLang="en-US" sz="1600" dirty="0" smtClean="0"/>
              <a:t>必须设计实质的总结反思环节，如有必要，课程要重复上；</a:t>
            </a:r>
            <a:endParaRPr kumimoji="1" lang="en-US" altLang="zh-CN" sz="1600" dirty="0" smtClean="0"/>
          </a:p>
          <a:p>
            <a:pPr>
              <a:lnSpc>
                <a:spcPct val="160000"/>
              </a:lnSpc>
            </a:pPr>
            <a:r>
              <a:rPr kumimoji="1" lang="zh-CN" altLang="en-US" sz="1600" dirty="0" smtClean="0"/>
              <a:t>要向</a:t>
            </a:r>
            <a:r>
              <a:rPr kumimoji="1" lang="zh-CN" altLang="en-US" sz="1600" dirty="0" smtClean="0"/>
              <a:t>学生</a:t>
            </a:r>
            <a:r>
              <a:rPr kumimoji="1" lang="zh-CN" altLang="en-US" sz="1600" dirty="0" smtClean="0"/>
              <a:t>提出一系列问题</a:t>
            </a:r>
            <a:r>
              <a:rPr kumimoji="1" lang="zh-CN" altLang="en-US" sz="1600" dirty="0" smtClean="0"/>
              <a:t>，其</a:t>
            </a:r>
            <a:r>
              <a:rPr kumimoji="1" lang="zh-CN" altLang="en-US" sz="1600" dirty="0" smtClean="0"/>
              <a:t>设计</a:t>
            </a:r>
            <a:r>
              <a:rPr kumimoji="1" lang="zh-CN" altLang="en-US" sz="1600" dirty="0" smtClean="0"/>
              <a:t>要参照布鲁姆教学目标分类法；</a:t>
            </a:r>
          </a:p>
          <a:p>
            <a:pPr>
              <a:lnSpc>
                <a:spcPct val="160000"/>
              </a:lnSpc>
            </a:pPr>
            <a:r>
              <a:rPr kumimoji="1" lang="zh-CN" altLang="en-US" sz="1600" dirty="0" smtClean="0"/>
              <a:t>核心素养的要求要体现其中（参照美国的</a:t>
            </a:r>
            <a:r>
              <a:rPr kumimoji="1" lang="en-US" altLang="zh-CN" sz="1600" dirty="0" smtClean="0"/>
              <a:t>4C</a:t>
            </a:r>
            <a:r>
              <a:rPr kumimoji="1" lang="zh-CN" altLang="en-US" sz="1600" dirty="0" smtClean="0"/>
              <a:t>核心素养）；</a:t>
            </a:r>
          </a:p>
        </p:txBody>
      </p:sp>
    </p:spTree>
    <p:extLst>
      <p:ext uri="{BB962C8B-B14F-4D97-AF65-F5344CB8AC3E}">
        <p14:creationId xmlns:p14="http://schemas.microsoft.com/office/powerpoint/2010/main" xmlns="" val="14800413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a:off x="395536" y="868242"/>
            <a:ext cx="606737" cy="4793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chemeClr val="tx1"/>
              </a:solidFill>
              <a:latin typeface="微软雅黑" pitchFamily="34" charset="-122"/>
              <a:ea typeface="微软雅黑" pitchFamily="34" charset="-122"/>
            </a:endParaRPr>
          </a:p>
        </p:txBody>
      </p:sp>
      <p:sp>
        <p:nvSpPr>
          <p:cNvPr id="2" name="标题 1"/>
          <p:cNvSpPr>
            <a:spLocks noGrp="1"/>
          </p:cNvSpPr>
          <p:nvPr>
            <p:ph type="title"/>
          </p:nvPr>
        </p:nvSpPr>
        <p:spPr>
          <a:xfrm>
            <a:off x="428596" y="142864"/>
            <a:ext cx="8229600" cy="857250"/>
          </a:xfrm>
        </p:spPr>
        <p:txBody>
          <a:bodyPr/>
          <a:lstStyle/>
          <a:p>
            <a:r>
              <a:rPr lang="en-US" sz="3200" dirty="0" smtClean="0">
                <a:latin typeface="微软雅黑" pitchFamily="34" charset="-122"/>
                <a:ea typeface="微软雅黑" pitchFamily="34" charset="-122"/>
              </a:rPr>
              <a:t>STEM</a:t>
            </a:r>
            <a:r>
              <a:rPr lang="zh-CN" altLang="en-US" sz="3200" dirty="0" smtClean="0">
                <a:latin typeface="微软雅黑" pitchFamily="34" charset="-122"/>
                <a:ea typeface="微软雅黑" pitchFamily="34" charset="-122"/>
              </a:rPr>
              <a:t>课程学生表现评估标准</a:t>
            </a:r>
            <a:endParaRPr lang="zh-CN" altLang="en-US" sz="3200" dirty="0">
              <a:latin typeface="微软雅黑" pitchFamily="34" charset="-122"/>
              <a:ea typeface="微软雅黑" pitchFamily="34" charset="-122"/>
            </a:endParaRPr>
          </a:p>
        </p:txBody>
      </p:sp>
      <p:graphicFrame>
        <p:nvGraphicFramePr>
          <p:cNvPr id="13" name="内容占位符 12"/>
          <p:cNvGraphicFramePr>
            <a:graphicFrameLocks noGrp="1"/>
          </p:cNvGraphicFramePr>
          <p:nvPr>
            <p:ph idx="1"/>
            <p:extLst>
              <p:ext uri="{D42A27DB-BD31-4B8C-83A1-F6EECF244321}">
                <p14:modId xmlns:p14="http://schemas.microsoft.com/office/powerpoint/2010/main" xmlns="" val="2239831552"/>
              </p:ext>
            </p:extLst>
          </p:nvPr>
        </p:nvGraphicFramePr>
        <p:xfrm>
          <a:off x="357158" y="1357308"/>
          <a:ext cx="6096000" cy="1645920"/>
        </p:xfrm>
        <a:graphic>
          <a:graphicData uri="http://schemas.openxmlformats.org/drawingml/2006/table">
            <a:tbl>
              <a:tblPr/>
              <a:tblGrid>
                <a:gridCol w="6096000"/>
              </a:tblGrid>
              <a:tr h="1645920">
                <a:tc>
                  <a:txBody>
                    <a:bodyPr/>
                    <a:lstStyle/>
                    <a:p>
                      <a:pPr marL="342900" lvl="0" indent="-342900" algn="l">
                        <a:lnSpc>
                          <a:spcPct val="150000"/>
                        </a:lnSpc>
                        <a:spcAft>
                          <a:spcPts val="0"/>
                        </a:spcAft>
                        <a:buFont typeface="Wingdings"/>
                        <a:buChar char=""/>
                        <a:tabLst>
                          <a:tab pos="941705" algn="l"/>
                        </a:tabLst>
                      </a:pPr>
                      <a:r>
                        <a:rPr lang="zh-CN" sz="1200" kern="100" dirty="0" smtClean="0">
                          <a:latin typeface="微软雅黑" pitchFamily="34" charset="-122"/>
                          <a:ea typeface="微软雅黑" pitchFamily="34" charset="-122"/>
                          <a:cs typeface="Times New Roman"/>
                        </a:rPr>
                        <a:t>能提出和定义广泛</a:t>
                      </a:r>
                      <a:r>
                        <a:rPr lang="zh-CN" altLang="en-US" sz="1200" kern="100" dirty="0" smtClean="0">
                          <a:latin typeface="微软雅黑" pitchFamily="34" charset="-122"/>
                          <a:ea typeface="微软雅黑" pitchFamily="34" charset="-122"/>
                          <a:cs typeface="Times New Roman"/>
                        </a:rPr>
                        <a:t>且</a:t>
                      </a:r>
                      <a:r>
                        <a:rPr lang="zh-CN" sz="1200" kern="100" dirty="0" smtClean="0">
                          <a:latin typeface="微软雅黑" pitchFamily="34" charset="-122"/>
                          <a:ea typeface="微软雅黑" pitchFamily="34" charset="-122"/>
                          <a:cs typeface="Times New Roman"/>
                        </a:rPr>
                        <a:t>高水平</a:t>
                      </a:r>
                      <a:r>
                        <a:rPr lang="zh-CN" altLang="en-US" sz="1200" kern="100" dirty="0" smtClean="0">
                          <a:latin typeface="微软雅黑" pitchFamily="34" charset="-122"/>
                          <a:ea typeface="微软雅黑" pitchFamily="34" charset="-122"/>
                          <a:cs typeface="Times New Roman"/>
                        </a:rPr>
                        <a:t>的</a:t>
                      </a:r>
                      <a:r>
                        <a:rPr lang="zh-CN" sz="1200" kern="100" dirty="0" smtClean="0">
                          <a:latin typeface="微软雅黑" pitchFamily="34" charset="-122"/>
                          <a:ea typeface="微软雅黑" pitchFamily="34" charset="-122"/>
                          <a:cs typeface="Times New Roman"/>
                        </a:rPr>
                        <a:t>问题</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根据文本</a:t>
                      </a:r>
                      <a:r>
                        <a:rPr lang="zh-CN" sz="1200" kern="100" dirty="0" smtClean="0">
                          <a:latin typeface="微软雅黑" pitchFamily="34" charset="-122"/>
                          <a:ea typeface="微软雅黑" pitchFamily="34" charset="-122"/>
                          <a:cs typeface="Times New Roman"/>
                        </a:rPr>
                        <a:t>中的证据展开有效、</a:t>
                      </a:r>
                      <a:r>
                        <a:rPr lang="zh-CN" sz="1200" kern="100" dirty="0">
                          <a:latin typeface="微软雅黑" pitchFamily="34" charset="-122"/>
                          <a:ea typeface="微软雅黑" pitchFamily="34" charset="-122"/>
                          <a:cs typeface="Times New Roman"/>
                        </a:rPr>
                        <a:t>重要的推断</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使用恰</a:t>
                      </a:r>
                      <a:r>
                        <a:rPr lang="zh-CN" sz="1200" kern="100" dirty="0" smtClean="0">
                          <a:latin typeface="微软雅黑" pitchFamily="34" charset="-122"/>
                          <a:ea typeface="微软雅黑" pitchFamily="34" charset="-122"/>
                          <a:cs typeface="Times New Roman"/>
                        </a:rPr>
                        <a:t>当</a:t>
                      </a:r>
                      <a:r>
                        <a:rPr lang="zh-CN" altLang="en-US" sz="1200" kern="100" dirty="0" smtClean="0">
                          <a:latin typeface="微软雅黑" pitchFamily="34" charset="-122"/>
                          <a:ea typeface="微软雅黑" pitchFamily="34" charset="-122"/>
                          <a:cs typeface="Times New Roman"/>
                        </a:rPr>
                        <a:t>且</a:t>
                      </a:r>
                      <a:r>
                        <a:rPr lang="zh-CN" sz="1200" kern="100" dirty="0" smtClean="0">
                          <a:latin typeface="微软雅黑" pitchFamily="34" charset="-122"/>
                          <a:ea typeface="微软雅黑" pitchFamily="34" charset="-122"/>
                          <a:cs typeface="Times New Roman"/>
                        </a:rPr>
                        <a:t>完</a:t>
                      </a:r>
                      <a:r>
                        <a:rPr lang="zh-CN" sz="1200" kern="100" dirty="0">
                          <a:latin typeface="微软雅黑" pitchFamily="34" charset="-122"/>
                          <a:ea typeface="微软雅黑" pitchFamily="34" charset="-122"/>
                          <a:cs typeface="Times New Roman"/>
                        </a:rPr>
                        <a:t>整的策略解决问题</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smtClean="0">
                          <a:latin typeface="微软雅黑" pitchFamily="34" charset="-122"/>
                          <a:ea typeface="微软雅黑" pitchFamily="34" charset="-122"/>
                          <a:cs typeface="Times New Roman"/>
                        </a:rPr>
                        <a:t>能熟练判断出解决方法和所需</a:t>
                      </a:r>
                      <a:r>
                        <a:rPr lang="zh-CN" sz="1200" kern="100" dirty="0">
                          <a:latin typeface="微软雅黑" pitchFamily="34" charset="-122"/>
                          <a:ea typeface="微软雅黑" pitchFamily="34" charset="-122"/>
                          <a:cs typeface="Times New Roman"/>
                        </a:rPr>
                        <a:t>策略</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发展批判性思维，</a:t>
                      </a:r>
                      <a:r>
                        <a:rPr lang="zh-CN" sz="1200" kern="100" dirty="0" smtClean="0">
                          <a:latin typeface="微软雅黑" pitchFamily="34" charset="-122"/>
                          <a:ea typeface="微软雅黑" pitchFamily="34" charset="-122"/>
                          <a:cs typeface="Times New Roman"/>
                        </a:rPr>
                        <a:t>提供强有力的证据</a:t>
                      </a:r>
                      <a:r>
                        <a:rPr lang="zh-CN" altLang="en-US" sz="1200" kern="100" dirty="0" smtClean="0">
                          <a:latin typeface="微软雅黑" pitchFamily="34" charset="-122"/>
                          <a:ea typeface="微软雅黑" pitchFamily="34" charset="-122"/>
                          <a:cs typeface="Times New Roman"/>
                        </a:rPr>
                        <a:t>以及</a:t>
                      </a:r>
                      <a:r>
                        <a:rPr lang="zh-CN" altLang="zh-CN" sz="1200" kern="100" dirty="0" smtClean="0">
                          <a:latin typeface="微软雅黑" pitchFamily="34" charset="-122"/>
                          <a:ea typeface="微软雅黑" pitchFamily="34" charset="-122"/>
                          <a:cs typeface="Times New Roman"/>
                        </a:rPr>
                        <a:t>深刻的推理</a:t>
                      </a:r>
                      <a:endParaRPr lang="zh-CN" sz="12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在完成任务过</a:t>
                      </a:r>
                      <a:r>
                        <a:rPr lang="zh-CN" sz="1200" kern="100" dirty="0" smtClean="0">
                          <a:latin typeface="微软雅黑" pitchFamily="34" charset="-122"/>
                          <a:ea typeface="微软雅黑" pitchFamily="34" charset="-122"/>
                          <a:cs typeface="Times New Roman"/>
                        </a:rPr>
                        <a:t>程的每一个环节</a:t>
                      </a:r>
                      <a:r>
                        <a:rPr lang="zh-CN" altLang="en-US" sz="1200" kern="100" dirty="0" smtClean="0">
                          <a:latin typeface="微软雅黑" pitchFamily="34" charset="-122"/>
                          <a:ea typeface="微软雅黑" pitchFamily="34" charset="-122"/>
                          <a:cs typeface="Times New Roman"/>
                        </a:rPr>
                        <a:t>都</a:t>
                      </a:r>
                      <a:r>
                        <a:rPr lang="zh-CN" sz="1200" kern="100" dirty="0" smtClean="0">
                          <a:latin typeface="微软雅黑" pitchFamily="34" charset="-122"/>
                          <a:ea typeface="微软雅黑" pitchFamily="34" charset="-122"/>
                          <a:cs typeface="Times New Roman"/>
                        </a:rPr>
                        <a:t>与他人</a:t>
                      </a:r>
                      <a:r>
                        <a:rPr lang="zh-CN" altLang="en-US" sz="1200" kern="100" dirty="0" smtClean="0">
                          <a:latin typeface="微软雅黑" pitchFamily="34" charset="-122"/>
                          <a:ea typeface="微软雅黑" pitchFamily="34" charset="-122"/>
                          <a:cs typeface="Times New Roman"/>
                        </a:rPr>
                        <a:t>进行</a:t>
                      </a:r>
                      <a:r>
                        <a:rPr lang="zh-CN" sz="1200" kern="100" dirty="0" smtClean="0">
                          <a:latin typeface="微软雅黑" pitchFamily="34" charset="-122"/>
                          <a:ea typeface="微软雅黑" pitchFamily="34" charset="-122"/>
                          <a:cs typeface="Times New Roman"/>
                        </a:rPr>
                        <a:t>合作</a:t>
                      </a:r>
                      <a:endParaRPr lang="zh-CN" sz="1100" kern="100" dirty="0">
                        <a:latin typeface="微软雅黑" pitchFamily="34" charset="-122"/>
                        <a:ea typeface="微软雅黑" pitchFamily="34" charset="-122"/>
                        <a:cs typeface="Times New Roman"/>
                      </a:endParaRPr>
                    </a:p>
                  </a:txBody>
                  <a:tcPr marL="114300" marR="114300" marT="0" marB="0">
                    <a:lnL>
                      <a:noFill/>
                    </a:lnL>
                    <a:lnR>
                      <a:noFill/>
                    </a:lnR>
                    <a:lnT>
                      <a:noFill/>
                    </a:lnT>
                    <a:lnB>
                      <a:noFill/>
                    </a:lnB>
                  </a:tcPr>
                </a:tc>
              </a:tr>
            </a:tbl>
          </a:graphicData>
        </a:graphic>
      </p:graphicFrame>
      <p:graphicFrame>
        <p:nvGraphicFramePr>
          <p:cNvPr id="16" name="表格 15"/>
          <p:cNvGraphicFramePr>
            <a:graphicFrameLocks noGrp="1"/>
          </p:cNvGraphicFramePr>
          <p:nvPr>
            <p:extLst>
              <p:ext uri="{D42A27DB-BD31-4B8C-83A1-F6EECF244321}">
                <p14:modId xmlns:p14="http://schemas.microsoft.com/office/powerpoint/2010/main" xmlns="" val="1561396053"/>
              </p:ext>
            </p:extLst>
          </p:nvPr>
        </p:nvGraphicFramePr>
        <p:xfrm>
          <a:off x="357158" y="3403300"/>
          <a:ext cx="6096000" cy="1645920"/>
        </p:xfrm>
        <a:graphic>
          <a:graphicData uri="http://schemas.openxmlformats.org/drawingml/2006/table">
            <a:tbl>
              <a:tblPr/>
              <a:tblGrid>
                <a:gridCol w="6096000"/>
              </a:tblGrid>
              <a:tr h="1645920">
                <a:tc>
                  <a:txBody>
                    <a:bodyPr/>
                    <a:lstStyle/>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提出和定义大量的高水平问题</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展现有效的想象力和创造力</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smtClean="0">
                          <a:latin typeface="微软雅黑" pitchFamily="34" charset="-122"/>
                          <a:ea typeface="微软雅黑" pitchFamily="34" charset="-122"/>
                          <a:cs typeface="Times New Roman"/>
                        </a:rPr>
                        <a:t>使用恰当</a:t>
                      </a:r>
                      <a:r>
                        <a:rPr lang="zh-CN" altLang="en-US" sz="1200" kern="100" dirty="0" smtClean="0">
                          <a:latin typeface="微软雅黑" pitchFamily="34" charset="-122"/>
                          <a:ea typeface="微软雅黑" pitchFamily="34" charset="-122"/>
                          <a:cs typeface="Times New Roman"/>
                        </a:rPr>
                        <a:t>、相对</a:t>
                      </a:r>
                      <a:r>
                        <a:rPr lang="zh-CN" sz="1200" kern="100" dirty="0" smtClean="0">
                          <a:latin typeface="微软雅黑" pitchFamily="34" charset="-122"/>
                          <a:ea typeface="微软雅黑" pitchFamily="34" charset="-122"/>
                          <a:cs typeface="Times New Roman"/>
                        </a:rPr>
                        <a:t>完</a:t>
                      </a:r>
                      <a:r>
                        <a:rPr lang="zh-CN" sz="1200" kern="100" dirty="0">
                          <a:latin typeface="微软雅黑" pitchFamily="34" charset="-122"/>
                          <a:ea typeface="微软雅黑" pitchFamily="34" charset="-122"/>
                          <a:cs typeface="Times New Roman"/>
                        </a:rPr>
                        <a:t>善的策略解决问题</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能够判断出解决方法和所需策略</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发展批判性思维，</a:t>
                      </a:r>
                      <a:r>
                        <a:rPr lang="zh-CN" sz="1200" kern="100" dirty="0" smtClean="0">
                          <a:latin typeface="微软雅黑" pitchFamily="34" charset="-122"/>
                          <a:ea typeface="微软雅黑" pitchFamily="34" charset="-122"/>
                          <a:cs typeface="Times New Roman"/>
                        </a:rPr>
                        <a:t>提供足够的证据</a:t>
                      </a:r>
                      <a:r>
                        <a:rPr lang="zh-CN" altLang="en-US" sz="1200" kern="100" dirty="0" smtClean="0">
                          <a:latin typeface="微软雅黑" pitchFamily="34" charset="-122"/>
                          <a:ea typeface="微软雅黑" pitchFamily="34" charset="-122"/>
                          <a:cs typeface="Times New Roman"/>
                        </a:rPr>
                        <a:t>和推理</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smtClean="0">
                          <a:latin typeface="微软雅黑" pitchFamily="34" charset="-122"/>
                          <a:ea typeface="微软雅黑" pitchFamily="34" charset="-122"/>
                          <a:cs typeface="Times New Roman"/>
                        </a:rPr>
                        <a:t>在完成任务</a:t>
                      </a:r>
                      <a:r>
                        <a:rPr lang="zh-CN" altLang="en-US" sz="1200" kern="100" dirty="0" smtClean="0">
                          <a:latin typeface="微软雅黑" pitchFamily="34" charset="-122"/>
                          <a:ea typeface="微软雅黑" pitchFamily="34" charset="-122"/>
                          <a:cs typeface="Times New Roman"/>
                        </a:rPr>
                        <a:t>的</a:t>
                      </a:r>
                      <a:r>
                        <a:rPr lang="zh-CN" sz="1200" kern="100" dirty="0" smtClean="0">
                          <a:latin typeface="微软雅黑" pitchFamily="34" charset="-122"/>
                          <a:ea typeface="微软雅黑" pitchFamily="34" charset="-122"/>
                          <a:cs typeface="Times New Roman"/>
                        </a:rPr>
                        <a:t>大部分环节中</a:t>
                      </a:r>
                      <a:r>
                        <a:rPr lang="zh-CN" sz="1200" kern="100" dirty="0">
                          <a:latin typeface="微软雅黑" pitchFamily="34" charset="-122"/>
                          <a:ea typeface="微软雅黑" pitchFamily="34" charset="-122"/>
                          <a:cs typeface="Times New Roman"/>
                        </a:rPr>
                        <a:t>，与他人合作</a:t>
                      </a:r>
                      <a:endParaRPr lang="zh-CN" sz="1100" kern="100" dirty="0">
                        <a:latin typeface="微软雅黑" pitchFamily="34" charset="-122"/>
                        <a:ea typeface="微软雅黑" pitchFamily="34" charset="-122"/>
                        <a:cs typeface="Times New Roman"/>
                      </a:endParaRPr>
                    </a:p>
                  </a:txBody>
                  <a:tcPr marL="114300" marR="114300" marT="0" marB="0">
                    <a:lnL>
                      <a:noFill/>
                    </a:lnL>
                    <a:lnR>
                      <a:noFill/>
                    </a:lnR>
                    <a:lnT>
                      <a:noFill/>
                    </a:lnT>
                    <a:lnB>
                      <a:noFill/>
                    </a:lnB>
                  </a:tcPr>
                </a:tc>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xmlns="" val="359799853"/>
              </p:ext>
            </p:extLst>
          </p:nvPr>
        </p:nvGraphicFramePr>
        <p:xfrm>
          <a:off x="4643438" y="1428746"/>
          <a:ext cx="6096000" cy="1645920"/>
        </p:xfrm>
        <a:graphic>
          <a:graphicData uri="http://schemas.openxmlformats.org/drawingml/2006/table">
            <a:tbl>
              <a:tblPr/>
              <a:tblGrid>
                <a:gridCol w="6096000"/>
              </a:tblGrid>
              <a:tr h="1645920">
                <a:tc>
                  <a:txBody>
                    <a:bodyPr/>
                    <a:lstStyle/>
                    <a:p>
                      <a:pPr marL="342900" lvl="0" indent="-342900" algn="l">
                        <a:lnSpc>
                          <a:spcPct val="150000"/>
                        </a:lnSpc>
                        <a:spcAft>
                          <a:spcPts val="0"/>
                        </a:spcAft>
                        <a:buFont typeface="Wingdings"/>
                        <a:buChar char=""/>
                        <a:tabLst>
                          <a:tab pos="941705" algn="l"/>
                        </a:tabLst>
                      </a:pPr>
                      <a:r>
                        <a:rPr lang="zh-CN" sz="1200" kern="100" dirty="0" smtClean="0">
                          <a:latin typeface="微软雅黑" pitchFamily="34" charset="-122"/>
                          <a:ea typeface="微软雅黑" pitchFamily="34" charset="-122"/>
                          <a:cs typeface="Times New Roman"/>
                        </a:rPr>
                        <a:t>提出和定义相关</a:t>
                      </a:r>
                      <a:r>
                        <a:rPr lang="zh-CN" sz="1200" kern="100" dirty="0">
                          <a:latin typeface="微软雅黑" pitchFamily="34" charset="-122"/>
                          <a:ea typeface="微软雅黑" pitchFamily="34" charset="-122"/>
                          <a:cs typeface="Times New Roman"/>
                        </a:rPr>
                        <a:t>的</a:t>
                      </a:r>
                      <a:r>
                        <a:rPr lang="zh-CN" sz="1200" kern="100" dirty="0" smtClean="0">
                          <a:latin typeface="微软雅黑" pitchFamily="34" charset="-122"/>
                          <a:ea typeface="微软雅黑" pitchFamily="34" charset="-122"/>
                          <a:cs typeface="Times New Roman"/>
                        </a:rPr>
                        <a:t>高水平问题</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smtClean="0">
                          <a:latin typeface="微软雅黑" pitchFamily="34" charset="-122"/>
                          <a:ea typeface="微软雅黑" pitchFamily="34" charset="-122"/>
                          <a:cs typeface="Times New Roman"/>
                        </a:rPr>
                        <a:t>展现一些想象力和创造力</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使用不恰当、不清楚的策略解决问题</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尝试判断解决方法和所需策略</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展现部分进行批判性思维的证据</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在需要时能够与他人合作</a:t>
                      </a:r>
                      <a:endParaRPr lang="zh-CN" sz="1100" kern="100" dirty="0">
                        <a:latin typeface="微软雅黑" pitchFamily="34" charset="-122"/>
                        <a:ea typeface="微软雅黑" pitchFamily="34" charset="-122"/>
                        <a:cs typeface="Times New Roman"/>
                      </a:endParaRPr>
                    </a:p>
                  </a:txBody>
                  <a:tcPr marL="114300" marR="114300" marT="0" marB="0">
                    <a:lnL>
                      <a:noFill/>
                    </a:lnL>
                    <a:lnR>
                      <a:noFill/>
                    </a:lnR>
                    <a:lnT>
                      <a:noFill/>
                    </a:lnT>
                    <a:lnB>
                      <a:noFill/>
                    </a:lnB>
                  </a:tcPr>
                </a:tc>
              </a:tr>
            </a:tbl>
          </a:graphicData>
        </a:graphic>
      </p:graphicFrame>
      <p:graphicFrame>
        <p:nvGraphicFramePr>
          <p:cNvPr id="22" name="表格 21"/>
          <p:cNvGraphicFramePr>
            <a:graphicFrameLocks noGrp="1"/>
          </p:cNvGraphicFramePr>
          <p:nvPr/>
        </p:nvGraphicFramePr>
        <p:xfrm>
          <a:off x="4643438" y="3403300"/>
          <a:ext cx="6096000" cy="1645920"/>
        </p:xfrm>
        <a:graphic>
          <a:graphicData uri="http://schemas.openxmlformats.org/drawingml/2006/table">
            <a:tbl>
              <a:tblPr/>
              <a:tblGrid>
                <a:gridCol w="6096000"/>
              </a:tblGrid>
              <a:tr h="1645920">
                <a:tc>
                  <a:txBody>
                    <a:bodyPr/>
                    <a:lstStyle/>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不能够提出和定义相关的问题</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不能展现出足够的想象力和创造力</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在解决问题时，没有计划或不使用策略</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不能够判断出解决方法和所需策略</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只能展现出有限或不能展现出批判性思维的证据</a:t>
                      </a:r>
                      <a:endParaRPr lang="zh-CN" sz="1100" kern="100" dirty="0">
                        <a:latin typeface="微软雅黑" pitchFamily="34" charset="-122"/>
                        <a:ea typeface="微软雅黑" pitchFamily="34" charset="-122"/>
                        <a:cs typeface="Times New Roman"/>
                      </a:endParaRPr>
                    </a:p>
                    <a:p>
                      <a:pPr marL="342900" lvl="0" indent="-342900" algn="l">
                        <a:lnSpc>
                          <a:spcPct val="150000"/>
                        </a:lnSpc>
                        <a:spcAft>
                          <a:spcPts val="0"/>
                        </a:spcAft>
                        <a:buFont typeface="Wingdings"/>
                        <a:buChar char=""/>
                        <a:tabLst>
                          <a:tab pos="941705" algn="l"/>
                        </a:tabLst>
                      </a:pPr>
                      <a:r>
                        <a:rPr lang="zh-CN" sz="1200" kern="100" dirty="0">
                          <a:latin typeface="微软雅黑" pitchFamily="34" charset="-122"/>
                          <a:ea typeface="微软雅黑" pitchFamily="34" charset="-122"/>
                          <a:cs typeface="Times New Roman"/>
                        </a:rPr>
                        <a:t>不与他人合作</a:t>
                      </a:r>
                      <a:endParaRPr lang="zh-CN" sz="1100" kern="100" dirty="0">
                        <a:latin typeface="微软雅黑" pitchFamily="34" charset="-122"/>
                        <a:ea typeface="微软雅黑" pitchFamily="34" charset="-122"/>
                        <a:cs typeface="Times New Roman"/>
                      </a:endParaRPr>
                    </a:p>
                  </a:txBody>
                  <a:tcPr marL="114300" marR="114300" marT="0" marB="0">
                    <a:lnL>
                      <a:noFill/>
                    </a:lnL>
                    <a:lnR>
                      <a:noFill/>
                    </a:lnR>
                    <a:lnT>
                      <a:noFill/>
                    </a:lnT>
                    <a:lnB>
                      <a:noFill/>
                    </a:lnB>
                  </a:tcPr>
                </a:tc>
              </a:tr>
            </a:tbl>
          </a:graphicData>
        </a:graphic>
      </p:graphicFrame>
      <p:sp>
        <p:nvSpPr>
          <p:cNvPr id="3" name="TextBox 2"/>
          <p:cNvSpPr txBox="1"/>
          <p:nvPr/>
        </p:nvSpPr>
        <p:spPr>
          <a:xfrm>
            <a:off x="395536" y="923262"/>
            <a:ext cx="795317" cy="369332"/>
          </a:xfrm>
          <a:prstGeom prst="rect">
            <a:avLst/>
          </a:prstGeom>
          <a:noFill/>
        </p:spPr>
        <p:txBody>
          <a:bodyPr wrap="square" rtlCol="0">
            <a:spAutoFit/>
          </a:bodyPr>
          <a:lstStyle/>
          <a:p>
            <a:r>
              <a:rPr lang="en-US" altLang="zh-CN" dirty="0" smtClean="0"/>
              <a:t>4</a:t>
            </a:r>
            <a:r>
              <a:rPr lang="zh-CN" altLang="en-US" dirty="0" smtClean="0"/>
              <a:t>分</a:t>
            </a:r>
            <a:endParaRPr lang="zh-CN" altLang="en-US" dirty="0"/>
          </a:p>
        </p:txBody>
      </p:sp>
      <p:sp>
        <p:nvSpPr>
          <p:cNvPr id="14" name="椭圆 13"/>
          <p:cNvSpPr/>
          <p:nvPr/>
        </p:nvSpPr>
        <p:spPr>
          <a:xfrm>
            <a:off x="4571999" y="3040968"/>
            <a:ext cx="606737" cy="4793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chemeClr val="tx1"/>
              </a:solidFill>
              <a:latin typeface="微软雅黑" pitchFamily="34" charset="-122"/>
              <a:ea typeface="微软雅黑" pitchFamily="34" charset="-122"/>
            </a:endParaRPr>
          </a:p>
        </p:txBody>
      </p:sp>
      <p:sp>
        <p:nvSpPr>
          <p:cNvPr id="17" name="椭圆 16"/>
          <p:cNvSpPr/>
          <p:nvPr/>
        </p:nvSpPr>
        <p:spPr>
          <a:xfrm>
            <a:off x="370490" y="3003798"/>
            <a:ext cx="606737" cy="4793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chemeClr val="tx1"/>
              </a:solidFill>
              <a:latin typeface="微软雅黑" pitchFamily="34" charset="-122"/>
              <a:ea typeface="微软雅黑" pitchFamily="34" charset="-122"/>
            </a:endParaRPr>
          </a:p>
        </p:txBody>
      </p:sp>
      <p:sp>
        <p:nvSpPr>
          <p:cNvPr id="20" name="椭圆 19"/>
          <p:cNvSpPr/>
          <p:nvPr/>
        </p:nvSpPr>
        <p:spPr>
          <a:xfrm>
            <a:off x="4572000" y="868242"/>
            <a:ext cx="606737" cy="4793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solidFill>
                <a:schemeClr val="tx1"/>
              </a:solidFill>
              <a:latin typeface="微软雅黑" pitchFamily="34" charset="-122"/>
              <a:ea typeface="微软雅黑" pitchFamily="34" charset="-122"/>
            </a:endParaRPr>
          </a:p>
        </p:txBody>
      </p:sp>
      <p:sp>
        <p:nvSpPr>
          <p:cNvPr id="23" name="TextBox 22"/>
          <p:cNvSpPr txBox="1"/>
          <p:nvPr/>
        </p:nvSpPr>
        <p:spPr>
          <a:xfrm>
            <a:off x="4598018" y="3075806"/>
            <a:ext cx="795317" cy="369332"/>
          </a:xfrm>
          <a:prstGeom prst="rect">
            <a:avLst/>
          </a:prstGeom>
          <a:noFill/>
        </p:spPr>
        <p:txBody>
          <a:bodyPr wrap="square" rtlCol="0">
            <a:spAutoFit/>
          </a:bodyPr>
          <a:lstStyle/>
          <a:p>
            <a:r>
              <a:rPr lang="en-US" altLang="zh-CN" dirty="0" smtClean="0"/>
              <a:t>1</a:t>
            </a:r>
            <a:r>
              <a:rPr lang="zh-CN" altLang="en-US" dirty="0" smtClean="0"/>
              <a:t>分</a:t>
            </a:r>
            <a:endParaRPr lang="zh-CN" altLang="en-US" dirty="0"/>
          </a:p>
        </p:txBody>
      </p:sp>
      <p:sp>
        <p:nvSpPr>
          <p:cNvPr id="25" name="TextBox 24"/>
          <p:cNvSpPr txBox="1"/>
          <p:nvPr/>
        </p:nvSpPr>
        <p:spPr>
          <a:xfrm>
            <a:off x="395536" y="3042658"/>
            <a:ext cx="795317" cy="369332"/>
          </a:xfrm>
          <a:prstGeom prst="rect">
            <a:avLst/>
          </a:prstGeom>
          <a:noFill/>
        </p:spPr>
        <p:txBody>
          <a:bodyPr wrap="square" rtlCol="0">
            <a:spAutoFit/>
          </a:bodyPr>
          <a:lstStyle/>
          <a:p>
            <a:r>
              <a:rPr lang="en-US" altLang="zh-CN" dirty="0" smtClean="0"/>
              <a:t>3</a:t>
            </a:r>
            <a:r>
              <a:rPr lang="zh-CN" altLang="en-US" dirty="0" smtClean="0"/>
              <a:t>分</a:t>
            </a:r>
            <a:endParaRPr lang="zh-CN" altLang="en-US" dirty="0"/>
          </a:p>
        </p:txBody>
      </p:sp>
      <p:sp>
        <p:nvSpPr>
          <p:cNvPr id="26" name="TextBox 25"/>
          <p:cNvSpPr txBox="1"/>
          <p:nvPr/>
        </p:nvSpPr>
        <p:spPr>
          <a:xfrm>
            <a:off x="4640779" y="890071"/>
            <a:ext cx="795317" cy="369332"/>
          </a:xfrm>
          <a:prstGeom prst="rect">
            <a:avLst/>
          </a:prstGeom>
          <a:noFill/>
        </p:spPr>
        <p:txBody>
          <a:bodyPr wrap="square" rtlCol="0">
            <a:spAutoFit/>
          </a:bodyPr>
          <a:lstStyle/>
          <a:p>
            <a:r>
              <a:rPr lang="en-US" altLang="zh-CN" dirty="0" smtClean="0"/>
              <a:t>2</a:t>
            </a:r>
            <a:r>
              <a:rPr lang="zh-CN" altLang="en-US" dirty="0" smtClean="0"/>
              <a:t>分</a:t>
            </a:r>
            <a:endParaRPr lang="zh-CN" altLang="en-US" dirty="0"/>
          </a:p>
        </p:txBody>
      </p:sp>
    </p:spTree>
    <p:extLst>
      <p:ext uri="{BB962C8B-B14F-4D97-AF65-F5344CB8AC3E}">
        <p14:creationId xmlns:p14="http://schemas.microsoft.com/office/powerpoint/2010/main" xmlns="" val="42538169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714348" y="142840"/>
            <a:ext cx="7429552" cy="50006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内容占位符 2"/>
          <p:cNvSpPr>
            <a:spLocks noGrp="1"/>
          </p:cNvSpPr>
          <p:nvPr>
            <p:ph idx="1"/>
          </p:nvPr>
        </p:nvSpPr>
        <p:spPr>
          <a:xfrm>
            <a:off x="1187624" y="267500"/>
            <a:ext cx="8229600" cy="3394075"/>
          </a:xfrm>
        </p:spPr>
        <p:txBody>
          <a:bodyPr/>
          <a:lstStyle/>
          <a:p>
            <a:pPr marL="457200" indent="-457200">
              <a:lnSpc>
                <a:spcPct val="150000"/>
              </a:lnSpc>
              <a:buNone/>
              <a:defRPr/>
            </a:pPr>
            <a:r>
              <a:rPr lang="zh-CN" altLang="en-US" sz="1400" dirty="0" smtClean="0">
                <a:latin typeface="微软雅黑" pitchFamily="34" charset="-122"/>
                <a:ea typeface="微软雅黑" pitchFamily="34" charset="-122"/>
              </a:rPr>
              <a:t>美国</a:t>
            </a:r>
            <a:r>
              <a:rPr lang="en-US" altLang="zh-CN" sz="1400" dirty="0" smtClean="0">
                <a:latin typeface="微软雅黑" pitchFamily="34" charset="-122"/>
                <a:ea typeface="微软雅黑" pitchFamily="34" charset="-122"/>
              </a:rPr>
              <a:t>4C</a:t>
            </a:r>
            <a:r>
              <a:rPr lang="zh-CN" altLang="en-US" sz="1400" dirty="0" smtClean="0">
                <a:latin typeface="微软雅黑" pitchFamily="34" charset="-122"/>
                <a:ea typeface="微软雅黑" pitchFamily="34" charset="-122"/>
              </a:rPr>
              <a:t>核心素养及课</a:t>
            </a:r>
            <a:r>
              <a:rPr lang="zh-CN" altLang="en-US" sz="1400" dirty="0">
                <a:latin typeface="微软雅黑" pitchFamily="34" charset="-122"/>
                <a:ea typeface="微软雅黑" pitchFamily="34" charset="-122"/>
              </a:rPr>
              <a:t>程体系</a:t>
            </a:r>
            <a:endParaRPr lang="en-US" altLang="zh-CN" sz="1400" dirty="0" smtClean="0">
              <a:latin typeface="微软雅黑" pitchFamily="34" charset="-122"/>
              <a:ea typeface="微软雅黑" pitchFamily="34" charset="-122"/>
            </a:endParaRPr>
          </a:p>
          <a:p>
            <a:pPr marL="457200" indent="-457200">
              <a:lnSpc>
                <a:spcPct val="150000"/>
              </a:lnSpc>
              <a:buNone/>
              <a:defRPr/>
            </a:pPr>
            <a:r>
              <a:rPr lang="zh-CN" altLang="en-US" sz="1400" dirty="0" smtClean="0">
                <a:latin typeface="微软雅黑" pitchFamily="34" charset="-122"/>
                <a:ea typeface="微软雅黑" pitchFamily="34" charset="-122"/>
              </a:rPr>
              <a:t>美国教室文化设计</a:t>
            </a:r>
            <a:r>
              <a:rPr lang="zh-CN" altLang="en-US" sz="1400" dirty="0">
                <a:latin typeface="微软雅黑" pitchFamily="34" charset="-122"/>
                <a:ea typeface="微软雅黑" pitchFamily="34" charset="-122"/>
              </a:rPr>
              <a:t>与</a:t>
            </a:r>
            <a:r>
              <a:rPr lang="zh-CN" altLang="en-US" sz="1400" dirty="0" smtClean="0">
                <a:latin typeface="微软雅黑" pitchFamily="34" charset="-122"/>
                <a:ea typeface="微软雅黑" pitchFamily="34" charset="-122"/>
              </a:rPr>
              <a:t>布置</a:t>
            </a:r>
            <a:endParaRPr lang="en-US" altLang="zh-CN" sz="1400" dirty="0" smtClean="0">
              <a:latin typeface="微软雅黑" pitchFamily="34" charset="-122"/>
              <a:ea typeface="微软雅黑" pitchFamily="34" charset="-122"/>
            </a:endParaRPr>
          </a:p>
          <a:p>
            <a:pPr marL="457200" indent="-457200">
              <a:lnSpc>
                <a:spcPct val="150000"/>
              </a:lnSpc>
              <a:buNone/>
              <a:defRPr/>
            </a:pPr>
            <a:r>
              <a:rPr lang="zh-CN" altLang="en-US" sz="1400" dirty="0" smtClean="0">
                <a:latin typeface="微软雅黑" pitchFamily="34" charset="-122"/>
                <a:ea typeface="微软雅黑" pitchFamily="34" charset="-122"/>
              </a:rPr>
              <a:t>美国绘本阅读</a:t>
            </a:r>
            <a:r>
              <a:rPr lang="en-US" altLang="zh-CN" sz="1400" dirty="0" smtClean="0">
                <a:latin typeface="微软雅黑" pitchFamily="34" charset="-122"/>
                <a:ea typeface="微软雅黑" pitchFamily="34" charset="-122"/>
              </a:rPr>
              <a:t>DIE</a:t>
            </a:r>
            <a:r>
              <a:rPr lang="zh-CN" altLang="en-US" sz="1400" dirty="0" smtClean="0">
                <a:latin typeface="微软雅黑" pitchFamily="34" charset="-122"/>
                <a:ea typeface="微软雅黑" pitchFamily="34" charset="-122"/>
              </a:rPr>
              <a:t>课程</a:t>
            </a:r>
            <a:endParaRPr lang="en-US" altLang="zh-CN" sz="1400" dirty="0" smtClean="0">
              <a:latin typeface="微软雅黑" pitchFamily="34" charset="-122"/>
              <a:ea typeface="微软雅黑" pitchFamily="34" charset="-122"/>
            </a:endParaRPr>
          </a:p>
          <a:p>
            <a:pPr marL="457200" indent="-457200">
              <a:lnSpc>
                <a:spcPct val="150000"/>
              </a:lnSpc>
              <a:buNone/>
              <a:defRPr/>
            </a:pPr>
            <a:r>
              <a:rPr lang="zh-CN" altLang="en-US" sz="1400" dirty="0">
                <a:latin typeface="微软雅黑" pitchFamily="34" charset="-122"/>
                <a:ea typeface="微软雅黑" pitchFamily="34" charset="-122"/>
              </a:rPr>
              <a:t>班主任</a:t>
            </a:r>
            <a:r>
              <a:rPr lang="zh-CN" altLang="en-US" sz="1400" dirty="0" smtClean="0">
                <a:latin typeface="微软雅黑" pitchFamily="34" charset="-122"/>
                <a:ea typeface="微软雅黑" pitchFamily="34" charset="-122"/>
              </a:rPr>
              <a:t>工作坊</a:t>
            </a:r>
            <a:endParaRPr lang="en-US" altLang="zh-CN" sz="1400" dirty="0" smtClean="0">
              <a:latin typeface="微软雅黑" pitchFamily="34" charset="-122"/>
              <a:ea typeface="微软雅黑" pitchFamily="34" charset="-122"/>
            </a:endParaRPr>
          </a:p>
          <a:p>
            <a:pPr marL="457200" indent="-457200">
              <a:lnSpc>
                <a:spcPct val="150000"/>
              </a:lnSpc>
              <a:buNone/>
              <a:defRPr/>
            </a:pPr>
            <a:r>
              <a:rPr lang="zh-CN" altLang="en-US" sz="1400" dirty="0" smtClean="0">
                <a:latin typeface="微软雅黑" pitchFamily="34" charset="-122"/>
                <a:ea typeface="微软雅黑" pitchFamily="34" charset="-122"/>
              </a:rPr>
              <a:t>如何创建积极的校园文化</a:t>
            </a:r>
            <a:endParaRPr lang="en-US" altLang="zh-CN" sz="1400" dirty="0" smtClean="0">
              <a:latin typeface="微软雅黑" pitchFamily="34" charset="-122"/>
              <a:ea typeface="微软雅黑" pitchFamily="34" charset="-122"/>
            </a:endParaRPr>
          </a:p>
          <a:p>
            <a:pPr marL="457200" indent="-457200">
              <a:lnSpc>
                <a:spcPct val="150000"/>
              </a:lnSpc>
              <a:buNone/>
              <a:defRPr/>
            </a:pPr>
            <a:r>
              <a:rPr lang="zh-CN" altLang="en-US" sz="1400" dirty="0" smtClean="0">
                <a:latin typeface="微软雅黑" pitchFamily="34" charset="-122"/>
                <a:ea typeface="微软雅黑" pitchFamily="34" charset="-122"/>
              </a:rPr>
              <a:t>如何提高课堂参与度</a:t>
            </a:r>
            <a:endParaRPr lang="en-US" altLang="zh-CN" sz="1400" dirty="0" smtClean="0">
              <a:latin typeface="微软雅黑" pitchFamily="34" charset="-122"/>
              <a:ea typeface="微软雅黑" pitchFamily="34" charset="-122"/>
            </a:endParaRPr>
          </a:p>
          <a:p>
            <a:pPr marL="457200" indent="-457200">
              <a:lnSpc>
                <a:spcPct val="150000"/>
              </a:lnSpc>
              <a:buNone/>
              <a:defRPr/>
            </a:pPr>
            <a:r>
              <a:rPr lang="zh-CN" altLang="en-US" sz="1400" dirty="0" smtClean="0">
                <a:latin typeface="微软雅黑" pitchFamily="34" charset="-122"/>
                <a:ea typeface="微软雅黑" pitchFamily="34" charset="-122"/>
              </a:rPr>
              <a:t>美国分级阅读</a:t>
            </a:r>
            <a:endParaRPr lang="en-US" altLang="zh-CN" sz="1400" dirty="0" smtClean="0">
              <a:latin typeface="微软雅黑" pitchFamily="34" charset="-122"/>
              <a:ea typeface="微软雅黑" pitchFamily="34" charset="-122"/>
            </a:endParaRPr>
          </a:p>
          <a:p>
            <a:pPr marL="457200" indent="-457200">
              <a:lnSpc>
                <a:spcPct val="150000"/>
              </a:lnSpc>
              <a:buNone/>
              <a:defRPr/>
            </a:pPr>
            <a:r>
              <a:rPr lang="zh-CN" altLang="en-US" sz="1400" dirty="0" smtClean="0">
                <a:latin typeface="微软雅黑" pitchFamily="34" charset="-122"/>
                <a:ea typeface="微软雅黑" pitchFamily="34" charset="-122"/>
              </a:rPr>
              <a:t>美国家庭教育报告 </a:t>
            </a:r>
            <a:endParaRPr lang="en-US" altLang="zh-CN" sz="1400" dirty="0" smtClean="0">
              <a:latin typeface="微软雅黑" pitchFamily="34" charset="-122"/>
              <a:ea typeface="微软雅黑" pitchFamily="34" charset="-122"/>
            </a:endParaRPr>
          </a:p>
          <a:p>
            <a:pPr marL="457200" indent="-457200">
              <a:lnSpc>
                <a:spcPct val="150000"/>
              </a:lnSpc>
              <a:buNone/>
              <a:defRPr/>
            </a:pPr>
            <a:r>
              <a:rPr lang="zh-CN" altLang="en-US" sz="1400" dirty="0" smtClean="0">
                <a:latin typeface="微软雅黑" pitchFamily="34" charset="-122"/>
                <a:ea typeface="微软雅黑" pitchFamily="34" charset="-122"/>
              </a:rPr>
              <a:t>美国项目式学习课程培训</a:t>
            </a:r>
            <a:endParaRPr lang="en-US" altLang="zh-CN" sz="1400" dirty="0" smtClean="0">
              <a:latin typeface="微软雅黑" pitchFamily="34" charset="-122"/>
              <a:ea typeface="微软雅黑" pitchFamily="34" charset="-122"/>
            </a:endParaRPr>
          </a:p>
          <a:p>
            <a:pPr marL="457200" indent="-457200">
              <a:lnSpc>
                <a:spcPct val="150000"/>
              </a:lnSpc>
              <a:buNone/>
              <a:defRPr/>
            </a:pPr>
            <a:r>
              <a:rPr lang="zh-CN" altLang="en-US" sz="1400" dirty="0" smtClean="0">
                <a:latin typeface="微软雅黑" pitchFamily="34" charset="-122"/>
                <a:ea typeface="微软雅黑" pitchFamily="34" charset="-122"/>
              </a:rPr>
              <a:t>美国跨学科整合</a:t>
            </a:r>
            <a:r>
              <a:rPr lang="en-US" altLang="zh-CN" sz="1400" dirty="0" smtClean="0">
                <a:latin typeface="微软雅黑" pitchFamily="34" charset="-122"/>
                <a:ea typeface="微软雅黑" pitchFamily="34" charset="-122"/>
              </a:rPr>
              <a:t>STEM</a:t>
            </a:r>
            <a:r>
              <a:rPr lang="zh-CN" altLang="en-US" sz="1400" dirty="0" smtClean="0">
                <a:latin typeface="微软雅黑" pitchFamily="34" charset="-122"/>
                <a:ea typeface="微软雅黑" pitchFamily="34" charset="-122"/>
              </a:rPr>
              <a:t>课程培训</a:t>
            </a:r>
            <a:endParaRPr lang="en-US" altLang="zh-CN" sz="1400" dirty="0" smtClean="0">
              <a:latin typeface="微软雅黑" pitchFamily="34" charset="-122"/>
              <a:ea typeface="微软雅黑" pitchFamily="34" charset="-122"/>
            </a:endParaRPr>
          </a:p>
          <a:p>
            <a:pPr lvl="0">
              <a:lnSpc>
                <a:spcPct val="150000"/>
              </a:lnSpc>
              <a:buNone/>
            </a:pPr>
            <a:r>
              <a:rPr lang="zh-CN" altLang="en-US" sz="1400" dirty="0" smtClean="0">
                <a:latin typeface="微软雅黑" pitchFamily="34" charset="-122"/>
                <a:ea typeface="微软雅黑" pitchFamily="34" charset="-122"/>
              </a:rPr>
              <a:t>美国思维图教学法课程培训</a:t>
            </a:r>
          </a:p>
          <a:p>
            <a:pPr lvl="0">
              <a:lnSpc>
                <a:spcPct val="150000"/>
              </a:lnSpc>
              <a:buNone/>
            </a:pPr>
            <a:r>
              <a:rPr lang="zh-CN" altLang="en-US" sz="1400" dirty="0" smtClean="0">
                <a:latin typeface="微软雅黑" pitchFamily="34" charset="-122"/>
                <a:ea typeface="微软雅黑" pitchFamily="34" charset="-122"/>
              </a:rPr>
              <a:t>美国合作学习教学法课程培训</a:t>
            </a:r>
          </a:p>
          <a:p>
            <a:pPr lvl="0">
              <a:lnSpc>
                <a:spcPct val="150000"/>
              </a:lnSpc>
              <a:buNone/>
            </a:pPr>
            <a:r>
              <a:rPr lang="zh-CN" altLang="en-US" sz="1400" dirty="0" smtClean="0">
                <a:latin typeface="微软雅黑" pitchFamily="34" charset="-122"/>
                <a:ea typeface="微软雅黑" pitchFamily="34" charset="-122"/>
              </a:rPr>
              <a:t>美国课堂教学活动设计课程培训</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p:cNvPicPr>
            <a:picLocks noChangeAspect="1" noChangeArrowheads="1"/>
          </p:cNvPicPr>
          <p:nvPr/>
        </p:nvPicPr>
        <p:blipFill>
          <a:blip r:embed="rId2" cstate="print"/>
          <a:srcRect r="20045" b="25000"/>
          <a:stretch>
            <a:fillRect/>
          </a:stretch>
        </p:blipFill>
        <p:spPr bwMode="auto">
          <a:xfrm>
            <a:off x="0" y="0"/>
            <a:ext cx="9144000" cy="5143500"/>
          </a:xfrm>
          <a:prstGeom prst="rect">
            <a:avLst/>
          </a:prstGeom>
          <a:noFill/>
          <a:ln w="9525">
            <a:noFill/>
            <a:miter lim="800000"/>
            <a:headEnd/>
            <a:tailEnd/>
          </a:ln>
        </p:spPr>
      </p:pic>
      <p:sp>
        <p:nvSpPr>
          <p:cNvPr id="133122" name="标题 1"/>
          <p:cNvSpPr>
            <a:spLocks noGrp="1"/>
          </p:cNvSpPr>
          <p:nvPr>
            <p:ph type="title"/>
          </p:nvPr>
        </p:nvSpPr>
        <p:spPr>
          <a:xfrm>
            <a:off x="1285875" y="2428877"/>
            <a:ext cx="6415088" cy="1857375"/>
          </a:xfrm>
          <a:solidFill>
            <a:schemeClr val="bg1">
              <a:alpha val="76862"/>
            </a:schemeClr>
          </a:solidFill>
        </p:spPr>
        <p:txBody>
          <a:bodyPr anchor="t"/>
          <a:lstStyle/>
          <a:p>
            <a:pPr eaLnBrk="1" hangingPunct="1">
              <a:lnSpc>
                <a:spcPct val="150000"/>
              </a:lnSpc>
            </a:pPr>
            <a:r>
              <a:rPr kumimoji="1" lang="zh-CN" altLang="en-US" sz="3600" b="1" dirty="0" smtClean="0">
                <a:latin typeface="微软雅黑" pitchFamily="34" charset="-122"/>
                <a:ea typeface="微软雅黑" pitchFamily="34" charset="-122"/>
              </a:rPr>
              <a:t>如何贯彻核心素养的中国教育？</a:t>
            </a:r>
            <a:r>
              <a:rPr kumimoji="1" lang="en-US" altLang="zh-CN" sz="3600" b="1" dirty="0" smtClean="0">
                <a:latin typeface="微软雅黑" pitchFamily="34" charset="-122"/>
                <a:ea typeface="微软雅黑" pitchFamily="34" charset="-122"/>
              </a:rPr>
              <a:t/>
            </a:r>
            <a:br>
              <a:rPr kumimoji="1" lang="en-US" altLang="zh-CN" sz="3600" b="1" dirty="0" smtClean="0">
                <a:latin typeface="微软雅黑" pitchFamily="34" charset="-122"/>
                <a:ea typeface="微软雅黑" pitchFamily="34" charset="-122"/>
              </a:rPr>
            </a:br>
            <a:r>
              <a:rPr kumimoji="1" lang="zh-CN" altLang="en-US" sz="3600" b="1" dirty="0" smtClean="0">
                <a:latin typeface="微软雅黑" pitchFamily="34" charset="-122"/>
                <a:ea typeface="微软雅黑" pitchFamily="34" charset="-122"/>
              </a:rPr>
              <a:t>未来等待你我书写！</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内容占位符 2"/>
          <p:cNvSpPr>
            <a:spLocks noGrp="1"/>
          </p:cNvSpPr>
          <p:nvPr>
            <p:ph idx="1"/>
          </p:nvPr>
        </p:nvSpPr>
        <p:spPr>
          <a:xfrm>
            <a:off x="457200" y="857251"/>
            <a:ext cx="8229600" cy="3737372"/>
          </a:xfrm>
        </p:spPr>
        <p:txBody>
          <a:bodyPr/>
          <a:lstStyle/>
          <a:p>
            <a:pPr marL="0" indent="808038">
              <a:lnSpc>
                <a:spcPct val="150000"/>
              </a:lnSpc>
              <a:buFont typeface="Arial" charset="0"/>
              <a:buNone/>
            </a:pPr>
            <a:r>
              <a:rPr lang="zh-CN" altLang="en-US" sz="2800" smtClean="0">
                <a:latin typeface="微软雅黑"/>
                <a:ea typeface="微软雅黑"/>
                <a:cs typeface="微软雅黑"/>
              </a:rPr>
              <a:t>对于人的创造能力来讲，有两样东西比死记硬背更重要：一是他要学会去哪里寻找所需要的、大量的、超出个人记忆范畴的知识；二是他要学会综合使用这些知识，进而完成新的创造。</a:t>
            </a:r>
            <a:endParaRPr lang="en-US" altLang="zh-CN" sz="2800" smtClean="0">
              <a:latin typeface="微软雅黑"/>
              <a:ea typeface="微软雅黑"/>
              <a:cs typeface="微软雅黑"/>
            </a:endParaRPr>
          </a:p>
          <a:p>
            <a:pPr marL="0" indent="808038">
              <a:lnSpc>
                <a:spcPct val="150000"/>
              </a:lnSpc>
              <a:buFont typeface="Arial" charset="0"/>
              <a:buNone/>
            </a:pPr>
            <a:r>
              <a:rPr lang="zh-CN" altLang="en-US" sz="2800" smtClean="0">
                <a:latin typeface="微软雅黑"/>
                <a:ea typeface="微软雅黑"/>
                <a:cs typeface="微软雅黑"/>
              </a:rPr>
              <a:t>死记硬背，既不会让一个人知识丰富，也不会让一个人变得聪明。</a:t>
            </a:r>
          </a:p>
        </p:txBody>
      </p:sp>
    </p:spTree>
    <p:extLst>
      <p:ext uri="{BB962C8B-B14F-4D97-AF65-F5344CB8AC3E}">
        <p14:creationId xmlns:p14="http://schemas.microsoft.com/office/powerpoint/2010/main" xmlns="" val="15569898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1"/>
          <p:cNvGraphicFramePr>
            <a:graphicFrameLocks noGrp="1"/>
          </p:cNvGraphicFramePr>
          <p:nvPr>
            <p:ph idx="1"/>
            <p:extLst>
              <p:ext uri="{D42A27DB-BD31-4B8C-83A1-F6EECF244321}">
                <p14:modId xmlns:p14="http://schemas.microsoft.com/office/powerpoint/2010/main" xmlns="" val="249962925"/>
              </p:ext>
            </p:extLst>
          </p:nvPr>
        </p:nvGraphicFramePr>
        <p:xfrm>
          <a:off x="428596" y="321454"/>
          <a:ext cx="8229600" cy="4266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6" name="AutoShape 2" descr="http://mmbiz.qpic.cn/mmbiz/k8aa24lAYDaSEJjiaTFpkmB5EWrGIg2Sl6aff5ickNddeibcia2ykBR6qwbrGgJO3ajyTSMZ04PtfmF3Sibp2H0tV6A/640?wxfrom=5&amp;wx_fmt=jpeg&amp;tp=webp&amp;wx_lazy=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028" name="AutoShape 4" descr="http://mmbiz.qpic.cn/mmbiz/k8aa24lAYDaSEJjiaTFpkmB5EWrGIg2Sl6aff5ickNddeibcia2ykBR6qwbrGgJO3ajyTSMZ04PtfmF3Sibp2H0tV6A/640?wxfrom=5&amp;wx_fmt=jpeg&amp;tp=webp&amp;wx_lazy=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030" name="AutoShape 6" descr="http://mmbiz.qpic.cn/mmbiz/k8aa24lAYDaSEJjiaTFpkmB5EWrGIg2Sl6aff5ickNddeibcia2ykBR6qwbrGgJO3ajyTSMZ04PtfmF3Sibp2H0tV6A/640?wxfrom=5&amp;wx_fmt=jpeg&amp;tp=webp&amp;wx_lazy=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lnSpc>
            <a:spcPct val="150000"/>
          </a:lnSpc>
          <a:defRPr b="1" dirty="0">
            <a:solidFill>
              <a:schemeClr val="tx1"/>
            </a:solidFill>
            <a:latin typeface="微软雅黑" pitchFamily="34" charset="-122"/>
            <a:ea typeface="微软雅黑"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8250</TotalTime>
  <Words>5919</Words>
  <Application>Microsoft Office PowerPoint</Application>
  <PresentationFormat>全屏显示(16:9)</PresentationFormat>
  <Paragraphs>836</Paragraphs>
  <Slides>95</Slides>
  <Notes>13</Notes>
  <HiddenSlides>0</HiddenSlides>
  <MMClips>0</MMClips>
  <ScaleCrop>false</ScaleCrop>
  <HeadingPairs>
    <vt:vector size="4" baseType="variant">
      <vt:variant>
        <vt:lpstr>主题</vt:lpstr>
      </vt:variant>
      <vt:variant>
        <vt:i4>1</vt:i4>
      </vt:variant>
      <vt:variant>
        <vt:lpstr>幻灯片标题</vt:lpstr>
      </vt:variant>
      <vt:variant>
        <vt:i4>95</vt:i4>
      </vt:variant>
    </vt:vector>
  </HeadingPairs>
  <TitlesOfParts>
    <vt:vector size="96" baseType="lpstr">
      <vt:lpstr>Office 主题</vt:lpstr>
      <vt:lpstr>幻灯片 1</vt:lpstr>
      <vt:lpstr>幻灯片 2</vt:lpstr>
      <vt:lpstr>幻灯片 3</vt:lpstr>
      <vt:lpstr>幻灯片 4</vt:lpstr>
      <vt:lpstr> 2014年外企（中国籍）毕业生就业统计 </vt:lpstr>
      <vt:lpstr> 2014年外企（中国籍）毕业生就业统计 </vt:lpstr>
      <vt:lpstr>为何选择诺丁汉大学学生？ </vt:lpstr>
      <vt:lpstr>幻灯片 8</vt:lpstr>
      <vt:lpstr>今天，让我带领大家看看美国的核心素养体系是什么样的！</vt:lpstr>
      <vt:lpstr>幻灯片 10</vt:lpstr>
      <vt:lpstr>幻灯片 11</vt:lpstr>
      <vt:lpstr>Framework for 21st Century Learning </vt:lpstr>
      <vt:lpstr>参与调研的部分知名单位</vt:lpstr>
      <vt:lpstr>参与调研的部分知名单位</vt:lpstr>
      <vt:lpstr>参与调研的部分知名单位</vt:lpstr>
      <vt:lpstr>参与调研的部分知名单位</vt:lpstr>
      <vt:lpstr>参与调研的部分知名单位</vt:lpstr>
      <vt:lpstr>幻灯片 18</vt:lpstr>
      <vt:lpstr>企业需要的能力 （乱序）</vt:lpstr>
      <vt:lpstr>企业需要的能力（根据重要性排列）</vt:lpstr>
      <vt:lpstr>国内校本课程种类</vt:lpstr>
      <vt:lpstr>幻灯片 22</vt:lpstr>
      <vt:lpstr>幻灯片 23</vt:lpstr>
      <vt:lpstr>幻灯片 24</vt:lpstr>
      <vt:lpstr>如何定义四个能力要素？</vt:lpstr>
      <vt:lpstr>Communication 沟通交流能力</vt:lpstr>
      <vt:lpstr>Collaboration 合作协作能力</vt:lpstr>
      <vt:lpstr>Critical Thinking批判性思维能力</vt:lpstr>
      <vt:lpstr>Creativity创造创新能力</vt:lpstr>
      <vt:lpstr>幻灯片 30</vt:lpstr>
      <vt:lpstr>21世纪学习框架及其4C核心能力就是美国的核心素养体系，2011年开始，全美执行新版教育大纲——州际共同核心标准（缩写为CCSS，全称Common Core State Standards)，新大纲已经将4C核心能力内化到大纲中。</vt:lpstr>
      <vt:lpstr>幻灯片 32</vt:lpstr>
      <vt:lpstr>幻灯片 33</vt:lpstr>
      <vt:lpstr>幻灯片 34</vt:lpstr>
      <vt:lpstr>幻灯片 35</vt:lpstr>
      <vt:lpstr>幻灯片 36</vt:lpstr>
      <vt:lpstr>幻灯片 37</vt:lpstr>
      <vt:lpstr>幻灯片 38</vt:lpstr>
      <vt:lpstr>         清华附中初中部8年级课程表</vt:lpstr>
      <vt:lpstr>幻灯片 40</vt:lpstr>
      <vt:lpstr>幻灯片 41</vt:lpstr>
      <vt:lpstr>跨学科项目写作课程</vt:lpstr>
      <vt:lpstr>幻灯片 43</vt:lpstr>
      <vt:lpstr>幻灯片 44</vt:lpstr>
      <vt:lpstr>幻灯片 45</vt:lpstr>
      <vt:lpstr>MIDDLE SCHOOL LEVEL TOPICS: 初中作文题</vt:lpstr>
      <vt:lpstr>MIDDLE SCHOOL LEVEL TOPICS: 初中作文题</vt:lpstr>
      <vt:lpstr>SAT TOPICS: 美国高考作文题</vt:lpstr>
      <vt:lpstr>SAT TOPICS: 美国高考作文题</vt:lpstr>
      <vt:lpstr>SAT TOPICS: 美国高考作文题</vt:lpstr>
      <vt:lpstr>学术语言观察</vt:lpstr>
      <vt:lpstr>Reporting using Accountable Talk 发言时使用话语责任句式</vt:lpstr>
      <vt:lpstr>Reporting using Accountable Talk 发言时使用话语责任句式</vt:lpstr>
      <vt:lpstr>哈佛大学的录取标准</vt:lpstr>
      <vt:lpstr>哈佛大学的录取标准</vt:lpstr>
      <vt:lpstr>数据：2014年147位70后美国青年政治精英分析</vt:lpstr>
      <vt:lpstr>数据：2014年147位70后美国青年政治精英分析</vt:lpstr>
      <vt:lpstr>数据：2014年147位70后美国青年政治精英分析</vt:lpstr>
      <vt:lpstr>深层思考：我们需要什么样的母语能力？</vt:lpstr>
      <vt:lpstr>幻灯片 60</vt:lpstr>
      <vt:lpstr>幻灯片 61</vt:lpstr>
      <vt:lpstr>幻灯片 62</vt:lpstr>
      <vt:lpstr>幻灯片 63</vt:lpstr>
      <vt:lpstr>幻灯片 64</vt:lpstr>
      <vt:lpstr>幻灯片 65</vt:lpstr>
      <vt:lpstr> 未来新增的工作岗位大部分需要STEM相关专业的人才</vt:lpstr>
      <vt:lpstr>涉及STEM相关专业的工作薪水更高 (2014年平均年薪四万六千美元，约合人民币30万)</vt:lpstr>
      <vt:lpstr> </vt:lpstr>
      <vt:lpstr>中国多项“黑科技”都和STEM相关</vt:lpstr>
      <vt:lpstr>幻灯片 70</vt:lpstr>
      <vt:lpstr>幻灯片 71</vt:lpstr>
      <vt:lpstr>STEM内涵详解</vt:lpstr>
      <vt:lpstr>幻灯片 73</vt:lpstr>
      <vt:lpstr>Math数学</vt:lpstr>
      <vt:lpstr>数学素养</vt:lpstr>
      <vt:lpstr>Science科学</vt:lpstr>
      <vt:lpstr>科学素养</vt:lpstr>
      <vt:lpstr>Technology技术</vt:lpstr>
      <vt:lpstr>技术素养</vt:lpstr>
      <vt:lpstr>Engineering工程</vt:lpstr>
      <vt:lpstr>工程素养</vt:lpstr>
      <vt:lpstr>幻灯片 82</vt:lpstr>
      <vt:lpstr>幻灯片 83</vt:lpstr>
      <vt:lpstr>幻灯片 84</vt:lpstr>
      <vt:lpstr>幻灯片 85</vt:lpstr>
      <vt:lpstr>幻灯片 86</vt:lpstr>
      <vt:lpstr>幻灯片 87</vt:lpstr>
      <vt:lpstr> 学生的角色 </vt:lpstr>
      <vt:lpstr>STEM课程宏观设计要点</vt:lpstr>
      <vt:lpstr>STEM课程微观设计要点</vt:lpstr>
      <vt:lpstr>STEM课程学生表现评估标准</vt:lpstr>
      <vt:lpstr>幻灯片 92</vt:lpstr>
      <vt:lpstr>如何贯彻核心素养的中国教育？ 未来等待你我书写！</vt:lpstr>
      <vt:lpstr>幻灯片 94</vt:lpstr>
      <vt:lpstr>幻灯片 95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AEFTP04</cp:lastModifiedBy>
  <cp:revision>427</cp:revision>
  <dcterms:created xsi:type="dcterms:W3CDTF">2015-06-16T09:53:31Z</dcterms:created>
  <dcterms:modified xsi:type="dcterms:W3CDTF">2016-10-12T11:12:26Z</dcterms:modified>
</cp:coreProperties>
</file>