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3" r:id="rId3"/>
    <p:sldId id="257" r:id="rId4"/>
    <p:sldId id="328" r:id="rId5"/>
    <p:sldId id="256" r:id="rId6"/>
    <p:sldId id="258" r:id="rId7"/>
    <p:sldId id="329" r:id="rId8"/>
    <p:sldId id="308" r:id="rId9"/>
    <p:sldId id="311" r:id="rId10"/>
    <p:sldId id="266" r:id="rId11"/>
    <p:sldId id="309" r:id="rId12"/>
    <p:sldId id="330" r:id="rId13"/>
    <p:sldId id="345" r:id="rId14"/>
    <p:sldId id="301" r:id="rId15"/>
    <p:sldId id="343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" d="100"/>
          <a:sy n="10" d="100"/>
        </p:scale>
        <p:origin x="-2538" y="-1284"/>
      </p:cViewPr>
      <p:guideLst>
        <p:guide orient="horz" pos="2048"/>
        <p:guide pos="28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wmf"/><Relationship Id="rId2" Type="http://schemas.openxmlformats.org/officeDocument/2006/relationships/control" Target="../activeX/activeX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hyperlink" Target="&#12298;&#25645;&#24314;&#26694;&#26550;&#12299;&#24490;&#29615;&#35838;&#20214;.ppt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.png"/><Relationship Id="rId3" Type="http://schemas.microsoft.com/office/2007/relationships/media" Target="file:///C:\Users\Administrator\Desktop\&#12298;&#25645;&#24314;&#26694;&#26550;&#12299;&#25945;&#23398;&#35774;&#35745;\&#29233;&#21098;&#36753;-&#23567;&#21916;&#40522;&#25645;&#31389;.asf" TargetMode="External"/><Relationship Id="rId2" Type="http://schemas.openxmlformats.org/officeDocument/2006/relationships/video" Target="file:///C:\Users\Administrator\Desktop\&#12298;&#25645;&#24314;&#26694;&#26550;&#12299;&#25945;&#23398;&#35774;&#35745;\&#29233;&#21098;&#36753;-&#23567;&#21916;&#40522;&#25645;&#31389;.asf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media" Target="file:///G:\&#12298;&#25645;&#24314;&#26694;&#26550;&#12299;&#25945;&#23398;&#35774;&#35745;2\&#32451;&#20064;&#38899;&#20048;1.mp3" TargetMode="External"/><Relationship Id="rId3" Type="http://schemas.openxmlformats.org/officeDocument/2006/relationships/audio" Target="file:///G:\&#12298;&#25645;&#24314;&#26694;&#26550;&#12299;&#25945;&#23398;&#35774;&#35745;2\&#32451;&#20064;&#38899;&#20048;1.mp3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.jpeg"/><Relationship Id="rId13" Type="http://schemas.openxmlformats.org/officeDocument/2006/relationships/image" Target="../media/image19.GIF"/><Relationship Id="rId12" Type="http://schemas.openxmlformats.org/officeDocument/2006/relationships/image" Target="../media/image18.jpeg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wmf"/><Relationship Id="rId2" Type="http://schemas.openxmlformats.org/officeDocument/2006/relationships/control" Target="../activeX/activeX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版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13970"/>
            <a:ext cx="9131935" cy="68738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内容占位符 1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-11430"/>
            <a:ext cx="9135110" cy="68707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4" name="" r:id="rId2" imgW="7242810" imgH="5556250"/>
        </mc:Choice>
        <mc:Fallback>
          <p:control name="" r:id="rId2" imgW="7242810" imgH="5556250">
            <p:pic>
              <p:nvPicPr>
                <p:cNvPr id="0" name="Host Control 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8690" y="650875"/>
                  <a:ext cx="7242810" cy="555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底版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0815" y="64135"/>
            <a:ext cx="9192260" cy="68872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1000000">
            <a:off x="96520" y="3742690"/>
            <a:ext cx="19824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迷你简卡通" panose="03000509000000000000" charset="-122"/>
                <a:ea typeface="迷你简卡通" panose="03000509000000000000" charset="-122"/>
              </a:rPr>
              <a:t>小组讨论：</a:t>
            </a:r>
            <a:endParaRPr lang="zh-CN" altLang="en-US" sz="2800" b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迷你简卡通" panose="03000509000000000000" charset="-122"/>
              <a:ea typeface="迷你简卡通" panose="03000509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 rot="21060000">
            <a:off x="-430530" y="4466590"/>
            <a:ext cx="484314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迷你简卡通" panose="03000509000000000000" charset="-122"/>
                <a:ea typeface="迷你简卡通" panose="03000509000000000000" charset="-122"/>
              </a:rPr>
              <a:t>你们组的材料可以怎样搭建？</a:t>
            </a:r>
            <a:endParaRPr lang="zh-CN" altLang="en-US" sz="2400" b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迷你简卡通" panose="03000509000000000000" charset="-122"/>
              <a:ea typeface="迷你简卡通" panose="03000509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 rot="21060000">
            <a:off x="-15240" y="5112385"/>
            <a:ext cx="38557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迷你简卡通" panose="03000509000000000000" charset="-122"/>
                <a:ea typeface="迷你简卡通" panose="03000509000000000000" charset="-122"/>
              </a:rPr>
              <a:t>你们想搭建什么样的框架？</a:t>
            </a:r>
            <a:endParaRPr lang="zh-CN" altLang="en-US" sz="2400" b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迷你简卡通" panose="03000509000000000000" charset="-122"/>
              <a:ea typeface="迷你简卡通" panose="03000509000000000000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底版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-1270"/>
            <a:ext cx="9140190" cy="6871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版6">
            <a:hlinkClick r:id="rId1" action="ppaction://hlinkpres?slideindex=1&amp;slidetitle=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95" y="-14605"/>
            <a:ext cx="9196705" cy="68726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780" y="-18415"/>
            <a:ext cx="9167495" cy="6882130"/>
          </a:xfrm>
          <a:prstGeom prst="rect">
            <a:avLst/>
          </a:prstGeom>
        </p:spPr>
      </p:pic>
      <p:pic>
        <p:nvPicPr>
          <p:cNvPr id="17410" name="图片 23556" descr="20120307155950_Gmn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640080"/>
            <a:ext cx="3459480" cy="557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23560" descr="口香糖建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" y="1055370"/>
            <a:ext cx="8450580" cy="473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93689ff5gbf5d16b0556a&amp;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" y="640080"/>
            <a:ext cx="7488555" cy="5610860"/>
          </a:xfrm>
          <a:prstGeom prst="rect">
            <a:avLst/>
          </a:prstGeom>
        </p:spPr>
      </p:pic>
      <p:pic>
        <p:nvPicPr>
          <p:cNvPr id="6" name="图片 5" descr="5358ac7976aae"/>
          <p:cNvPicPr>
            <a:picLocks noChangeAspect="1"/>
          </p:cNvPicPr>
          <p:nvPr/>
        </p:nvPicPr>
        <p:blipFill>
          <a:blip r:embed="rId5"/>
          <a:srcRect l="25500" t="1160"/>
          <a:stretch>
            <a:fillRect/>
          </a:stretch>
        </p:blipFill>
        <p:spPr>
          <a:xfrm>
            <a:off x="1637030" y="673735"/>
            <a:ext cx="5608955" cy="5586730"/>
          </a:xfrm>
          <a:prstGeom prst="rect">
            <a:avLst/>
          </a:prstGeom>
        </p:spPr>
      </p:pic>
      <p:pic>
        <p:nvPicPr>
          <p:cNvPr id="8" name="图片 7" descr="Img346303807.jpg"/>
          <p:cNvPicPr>
            <a:picLocks noChangeAspect="1"/>
          </p:cNvPicPr>
          <p:nvPr/>
        </p:nvPicPr>
        <p:blipFill>
          <a:blip r:embed="rId6"/>
          <a:srcRect b="9920"/>
          <a:stretch>
            <a:fillRect/>
          </a:stretch>
        </p:blipFill>
        <p:spPr>
          <a:xfrm>
            <a:off x="338455" y="673735"/>
            <a:ext cx="8466455" cy="5577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pPr indent="0"/>
            <a:endParaRPr lang="zh-CN" altLang="en-US" dirty="0"/>
          </a:p>
        </p:txBody>
      </p:sp>
      <p:pic>
        <p:nvPicPr>
          <p:cNvPr id="3" name="图片 2" descr="底版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-11430"/>
            <a:ext cx="9131300" cy="6891020"/>
          </a:xfrm>
          <a:prstGeom prst="rect">
            <a:avLst/>
          </a:prstGeom>
        </p:spPr>
      </p:pic>
      <p:pic>
        <p:nvPicPr>
          <p:cNvPr id="5124" name="爱剪辑-小喜鹊搭窝.asf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925" y="945515"/>
            <a:ext cx="8303260" cy="4966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00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 descr="底版3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-9525" y="-3810"/>
            <a:ext cx="9177020" cy="686054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版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5880" y="-31750"/>
            <a:ext cx="9195435" cy="6922770"/>
          </a:xfrm>
          <a:prstGeom prst="rect">
            <a:avLst/>
          </a:prstGeom>
        </p:spPr>
      </p:pic>
      <p:pic>
        <p:nvPicPr>
          <p:cNvPr id="8194" name="图片 1" descr="钟表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36" t="11444" r="-505" b="10939"/>
          <a:stretch>
            <a:fillRect/>
          </a:stretch>
        </p:blipFill>
        <p:spPr>
          <a:xfrm>
            <a:off x="591185" y="259080"/>
            <a:ext cx="7962265" cy="63080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2965450" y="1870075"/>
            <a:ext cx="3106738" cy="2894013"/>
            <a:chOff x="4735" y="2830"/>
            <a:chExt cx="4763" cy="4611"/>
          </a:xfrm>
        </p:grpSpPr>
        <p:cxnSp>
          <p:nvCxnSpPr>
            <p:cNvPr id="11" name="直接箭头连接符 10"/>
            <p:cNvCxnSpPr>
              <a:stCxn id="8" idx="0"/>
            </p:cNvCxnSpPr>
            <p:nvPr/>
          </p:nvCxnSpPr>
          <p:spPr>
            <a:xfrm flipH="1" flipV="1">
              <a:off x="7099" y="2990"/>
              <a:ext cx="8" cy="20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735" y="2830"/>
              <a:ext cx="4763" cy="461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8" name="椭圆 7"/>
          <p:cNvSpPr/>
          <p:nvPr/>
        </p:nvSpPr>
        <p:spPr>
          <a:xfrm>
            <a:off x="4345305" y="3251200"/>
            <a:ext cx="333375" cy="3359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3" name="练习音乐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6005" y="5842635"/>
            <a:ext cx="464185" cy="42291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60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1270"/>
            <a:ext cx="9163050" cy="6854190"/>
          </a:xfrm>
          <a:prstGeom prst="rect">
            <a:avLst/>
          </a:prstGeom>
        </p:spPr>
      </p:pic>
      <p:sp>
        <p:nvSpPr>
          <p:cNvPr id="9219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pPr indent="0"/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8259445" y="689610"/>
            <a:ext cx="61842650" cy="5554980"/>
            <a:chOff x="-1690" y="707"/>
            <a:chExt cx="99773" cy="8856"/>
          </a:xfrm>
        </p:grpSpPr>
        <p:grpSp>
          <p:nvGrpSpPr>
            <p:cNvPr id="17" name="组合 16"/>
            <p:cNvGrpSpPr/>
            <p:nvPr/>
          </p:nvGrpSpPr>
          <p:grpSpPr>
            <a:xfrm>
              <a:off x="-464" y="707"/>
              <a:ext cx="98547" cy="8856"/>
              <a:chOff x="-464" y="707"/>
              <a:chExt cx="98547" cy="885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-464" y="707"/>
                <a:ext cx="66112" cy="8857"/>
                <a:chOff x="-3975" y="4235"/>
                <a:chExt cx="30577" cy="3641"/>
              </a:xfrm>
            </p:grpSpPr>
            <p:pic>
              <p:nvPicPr>
                <p:cNvPr id="2" name="图片 1" descr="3372578_110209853907_2"/>
                <p:cNvPicPr>
                  <a:picLocks noChangeAspect="1"/>
                </p:cNvPicPr>
                <p:nvPr/>
              </p:nvPicPr>
              <p:blipFill>
                <a:blip r:embed="rId2"/>
                <a:srcRect l="606" t="18736" r="24830" b="18839"/>
                <a:stretch>
                  <a:fillRect/>
                </a:stretch>
              </p:blipFill>
              <p:spPr>
                <a:xfrm>
                  <a:off x="-3975" y="4244"/>
                  <a:ext cx="15398" cy="3613"/>
                </a:xfrm>
                <a:prstGeom prst="rect">
                  <a:avLst/>
                </a:prstGeom>
              </p:spPr>
            </p:pic>
            <p:pic>
              <p:nvPicPr>
                <p:cNvPr id="3" name="图片 2" descr="3372578_110209853907_2"/>
                <p:cNvPicPr>
                  <a:picLocks noChangeAspect="1"/>
                </p:cNvPicPr>
                <p:nvPr/>
              </p:nvPicPr>
              <p:blipFill>
                <a:blip r:embed="rId2"/>
                <a:srcRect l="606" t="18736" r="24830" b="18839"/>
                <a:stretch>
                  <a:fillRect/>
                </a:stretch>
              </p:blipFill>
              <p:spPr>
                <a:xfrm>
                  <a:off x="11242" y="4244"/>
                  <a:ext cx="15360" cy="3632"/>
                </a:xfrm>
                <a:prstGeom prst="rect">
                  <a:avLst/>
                </a:prstGeom>
              </p:spPr>
            </p:pic>
            <p:pic>
              <p:nvPicPr>
                <p:cNvPr id="15" name="图片 14" descr="3372578_110209853907_2"/>
                <p:cNvPicPr>
                  <a:picLocks noChangeAspect="1"/>
                </p:cNvPicPr>
                <p:nvPr/>
              </p:nvPicPr>
              <p:blipFill>
                <a:blip r:embed="rId2"/>
                <a:srcRect l="606" t="18736" r="24830" b="18839"/>
                <a:stretch>
                  <a:fillRect/>
                </a:stretch>
              </p:blipFill>
              <p:spPr>
                <a:xfrm>
                  <a:off x="-3975" y="4235"/>
                  <a:ext cx="15398" cy="3613"/>
                </a:xfrm>
                <a:prstGeom prst="rect">
                  <a:avLst/>
                </a:prstGeom>
              </p:spPr>
            </p:pic>
            <p:pic>
              <p:nvPicPr>
                <p:cNvPr id="16" name="图片 15" descr="3372578_110209853907_2"/>
                <p:cNvPicPr>
                  <a:picLocks noChangeAspect="1"/>
                </p:cNvPicPr>
                <p:nvPr/>
              </p:nvPicPr>
              <p:blipFill>
                <a:blip r:embed="rId2"/>
                <a:srcRect l="606" t="18736" r="24830" b="18839"/>
                <a:stretch>
                  <a:fillRect/>
                </a:stretch>
              </p:blipFill>
              <p:spPr>
                <a:xfrm>
                  <a:off x="11242" y="4235"/>
                  <a:ext cx="15360" cy="3632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5" descr="3372578_110209853907_2"/>
              <p:cNvPicPr>
                <a:picLocks noChangeAspect="1"/>
              </p:cNvPicPr>
              <p:nvPr/>
            </p:nvPicPr>
            <p:blipFill>
              <a:blip r:embed="rId2"/>
              <a:srcRect l="606" t="18736" r="24830" b="18839"/>
              <a:stretch>
                <a:fillRect/>
              </a:stretch>
            </p:blipFill>
            <p:spPr>
              <a:xfrm>
                <a:off x="65037" y="707"/>
                <a:ext cx="33047" cy="8834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-1690" y="1356"/>
              <a:ext cx="96065" cy="7489"/>
              <a:chOff x="-1690" y="1356"/>
              <a:chExt cx="96065" cy="7489"/>
            </a:xfrm>
          </p:grpSpPr>
          <p:pic>
            <p:nvPicPr>
              <p:cNvPr id="10" name="图片 9" descr="ab99c779e61e6e8aa61519cf2c5ffba9.jpg-310x3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86" y="2278"/>
                <a:ext cx="5825" cy="5825"/>
              </a:xfrm>
              <a:prstGeom prst="rect">
                <a:avLst/>
              </a:prstGeom>
            </p:spPr>
          </p:pic>
          <p:pic>
            <p:nvPicPr>
              <p:cNvPr id="9" name="图片 8" descr="6392-110926140952"/>
              <p:cNvPicPr>
                <a:picLocks noChangeAspect="1"/>
              </p:cNvPicPr>
              <p:nvPr/>
            </p:nvPicPr>
            <p:blipFill>
              <a:blip r:embed="rId4"/>
              <a:srcRect l="29609" t="8453" r="30985" b="9189"/>
              <a:stretch>
                <a:fillRect/>
              </a:stretch>
            </p:blipFill>
            <p:spPr>
              <a:xfrm>
                <a:off x="14274" y="2030"/>
                <a:ext cx="3818" cy="6143"/>
              </a:xfrm>
              <a:prstGeom prst="rect">
                <a:avLst/>
              </a:prstGeom>
            </p:spPr>
          </p:pic>
          <p:pic>
            <p:nvPicPr>
              <p:cNvPr id="12" name="图片 11" descr="6449-130H9151924-5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690" y="1356"/>
                <a:ext cx="8988" cy="7489"/>
              </a:xfrm>
              <a:prstGeom prst="rect">
                <a:avLst/>
              </a:prstGeom>
            </p:spPr>
          </p:pic>
          <p:pic>
            <p:nvPicPr>
              <p:cNvPr id="13" name="图片 12" descr="201604220822031645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324" y="2636"/>
                <a:ext cx="6113" cy="4929"/>
              </a:xfrm>
              <a:prstGeom prst="rect">
                <a:avLst/>
              </a:prstGeom>
            </p:spPr>
          </p:pic>
          <p:pic>
            <p:nvPicPr>
              <p:cNvPr id="21" name="图片 20" descr="7ea7d93e35ba6978ba9bba2b0ed55cf6"/>
              <p:cNvPicPr>
                <a:picLocks noChangeAspect="1"/>
              </p:cNvPicPr>
              <p:nvPr/>
            </p:nvPicPr>
            <p:blipFill>
              <a:blip r:embed="rId7"/>
              <a:srcRect r="1092" b="11931"/>
              <a:stretch>
                <a:fillRect/>
              </a:stretch>
            </p:blipFill>
            <p:spPr>
              <a:xfrm>
                <a:off x="46521" y="1966"/>
                <a:ext cx="11543" cy="6207"/>
              </a:xfrm>
              <a:prstGeom prst="rect">
                <a:avLst/>
              </a:prstGeom>
            </p:spPr>
          </p:pic>
          <p:pic>
            <p:nvPicPr>
              <p:cNvPr id="24" name="图片 23" descr="085240trietyh8nbjwj8lv"/>
              <p:cNvPicPr>
                <a:picLocks noChangeAspect="1"/>
              </p:cNvPicPr>
              <p:nvPr/>
            </p:nvPicPr>
            <p:blipFill>
              <a:blip r:embed="rId8"/>
              <a:srcRect b="12843"/>
              <a:stretch>
                <a:fillRect/>
              </a:stretch>
            </p:blipFill>
            <p:spPr>
              <a:xfrm>
                <a:off x="59458" y="2018"/>
                <a:ext cx="5274" cy="6345"/>
              </a:xfrm>
              <a:prstGeom prst="rect">
                <a:avLst/>
              </a:prstGeom>
            </p:spPr>
          </p:pic>
          <p:pic>
            <p:nvPicPr>
              <p:cNvPr id="25" name="图片 24" descr="2014410162115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36" y="1949"/>
                <a:ext cx="9239" cy="6223"/>
              </a:xfrm>
              <a:prstGeom prst="rect">
                <a:avLst/>
              </a:prstGeom>
            </p:spPr>
          </p:pic>
          <p:pic>
            <p:nvPicPr>
              <p:cNvPr id="26" name="图片 25" descr="b03-1"/>
              <p:cNvPicPr>
                <a:picLocks noChangeAspect="1"/>
              </p:cNvPicPr>
              <p:nvPr/>
            </p:nvPicPr>
            <p:blipFill>
              <a:blip r:embed="rId10"/>
              <a:srcRect l="10821"/>
              <a:stretch>
                <a:fillRect/>
              </a:stretch>
            </p:blipFill>
            <p:spPr>
              <a:xfrm>
                <a:off x="65356" y="2030"/>
                <a:ext cx="12450" cy="6143"/>
              </a:xfrm>
              <a:prstGeom prst="rect">
                <a:avLst/>
              </a:prstGeom>
            </p:spPr>
          </p:pic>
          <p:pic>
            <p:nvPicPr>
              <p:cNvPr id="27" name="图片 26" descr="middle_20100323_10c4242cdc8a636aa767jkLCPZI31Vgm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762" y="1966"/>
                <a:ext cx="5593" cy="6139"/>
              </a:xfrm>
              <a:prstGeom prst="rect">
                <a:avLst/>
              </a:prstGeom>
            </p:spPr>
          </p:pic>
          <p:pic>
            <p:nvPicPr>
              <p:cNvPr id="30" name="图片 29" descr="u=1532418143,2374196669&amp;fm=21&amp;gp=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64" y="2800"/>
                <a:ext cx="5906" cy="4437"/>
              </a:xfrm>
              <a:prstGeom prst="rect">
                <a:avLst/>
              </a:prstGeom>
            </p:spPr>
          </p:pic>
          <p:pic>
            <p:nvPicPr>
              <p:cNvPr id="31" name="图片 30" descr="1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29" y="2989"/>
                <a:ext cx="5839" cy="4092"/>
              </a:xfrm>
              <a:prstGeom prst="rect">
                <a:avLst/>
              </a:prstGeom>
            </p:spPr>
          </p:pic>
          <p:pic>
            <p:nvPicPr>
              <p:cNvPr id="32" name="图片 31" descr="b20131010145447791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31" y="2989"/>
                <a:ext cx="6173" cy="39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6.512500 0.031481 " pathEditMode="relative" ptsTypes="">
                                      <p:cBhvr>
                                        <p:cTn id="6" dur="4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底版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15875"/>
            <a:ext cx="9136380" cy="690118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970" y="-8890"/>
            <a:ext cx="9172575" cy="6876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" name="" r:id="rId2" imgW="7122795" imgH="5566410"/>
        </mc:Choice>
        <mc:Fallback>
          <p:control name="" r:id="rId2" imgW="7122795" imgH="5566410">
            <p:pic>
              <p:nvPicPr>
                <p:cNvPr id="0" name="Host Control 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285" y="645795"/>
                  <a:ext cx="7122795" cy="556641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1905"/>
            <a:ext cx="9163050" cy="6854190"/>
          </a:xfrm>
          <a:prstGeom prst="rect">
            <a:avLst/>
          </a:prstGeom>
        </p:spPr>
      </p:pic>
      <p:pic>
        <p:nvPicPr>
          <p:cNvPr id="12" name="图片 11" descr="1250578354.jpg"/>
          <p:cNvPicPr>
            <a:picLocks noChangeAspect="1"/>
          </p:cNvPicPr>
          <p:nvPr/>
        </p:nvPicPr>
        <p:blipFill>
          <a:blip r:embed="rId2"/>
          <a:srcRect l="5555" t="6250" r="2777" b="5208"/>
          <a:stretch>
            <a:fillRect/>
          </a:stretch>
        </p:blipFill>
        <p:spPr>
          <a:xfrm>
            <a:off x="2397125" y="627380"/>
            <a:ext cx="4349750" cy="5601970"/>
          </a:xfrm>
          <a:prstGeom prst="ellipse">
            <a:avLst/>
          </a:prstGeom>
        </p:spPr>
      </p:pic>
      <p:pic>
        <p:nvPicPr>
          <p:cNvPr id="6" name="图片 5" descr="1073_20140211093501972317_1.jpg"/>
          <p:cNvPicPr>
            <a:picLocks noChangeAspect="1"/>
          </p:cNvPicPr>
          <p:nvPr/>
        </p:nvPicPr>
        <p:blipFill>
          <a:blip r:embed="rId3"/>
          <a:srcRect l="7402" t="4697" r="919" b="4697"/>
          <a:stretch>
            <a:fillRect/>
          </a:stretch>
        </p:blipFill>
        <p:spPr>
          <a:xfrm>
            <a:off x="1646555" y="627380"/>
            <a:ext cx="5850255" cy="5850255"/>
          </a:xfrm>
          <a:prstGeom prst="ellipse">
            <a:avLst/>
          </a:prstGeom>
        </p:spPr>
      </p:pic>
      <p:pic>
        <p:nvPicPr>
          <p:cNvPr id="7" name="图片 6" descr="61Ai3ih2oUL._SL100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555" y="627380"/>
            <a:ext cx="5850890" cy="5850890"/>
          </a:xfrm>
          <a:prstGeom prst="ellipse">
            <a:avLst/>
          </a:prstGeom>
        </p:spPr>
      </p:pic>
      <p:pic>
        <p:nvPicPr>
          <p:cNvPr id="9" name="图片 8" descr="556d15f7N863a18e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555" y="627380"/>
            <a:ext cx="5850890" cy="5850890"/>
          </a:xfrm>
          <a:prstGeom prst="ellipse">
            <a:avLst/>
          </a:prstGeom>
        </p:spPr>
      </p:pic>
      <p:pic>
        <p:nvPicPr>
          <p:cNvPr id="10" name="图片 9" descr="00-11-03-58-5.jpg"/>
          <p:cNvPicPr>
            <a:picLocks noChangeAspect="1"/>
          </p:cNvPicPr>
          <p:nvPr/>
        </p:nvPicPr>
        <p:blipFill>
          <a:blip r:embed="rId6"/>
          <a:srcRect l="2590" t="38542" r="5750" b="3124"/>
          <a:stretch>
            <a:fillRect/>
          </a:stretch>
        </p:blipFill>
        <p:spPr>
          <a:xfrm>
            <a:off x="1646555" y="627380"/>
            <a:ext cx="5850255" cy="5850255"/>
          </a:xfrm>
          <a:prstGeom prst="ellipse">
            <a:avLst/>
          </a:prstGeom>
        </p:spPr>
      </p:pic>
      <p:pic>
        <p:nvPicPr>
          <p:cNvPr id="11" name="图片 10" descr="1032675057.jpg"/>
          <p:cNvPicPr>
            <a:picLocks noChangeAspect="1"/>
          </p:cNvPicPr>
          <p:nvPr/>
        </p:nvPicPr>
        <p:blipFill>
          <a:blip r:embed="rId7"/>
          <a:srcRect l="6944" t="3125" r="5555" b="3125"/>
          <a:stretch>
            <a:fillRect/>
          </a:stretch>
        </p:blipFill>
        <p:spPr>
          <a:xfrm>
            <a:off x="1646555" y="627380"/>
            <a:ext cx="5849620" cy="5890895"/>
          </a:xfrm>
          <a:prstGeom prst="ellipse">
            <a:avLst/>
          </a:prstGeom>
        </p:spPr>
      </p:pic>
      <p:pic>
        <p:nvPicPr>
          <p:cNvPr id="13" name="图片 12" descr="wKgAFFSGVAyABkWKAAGiZBHWjJA88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765" y="627380"/>
            <a:ext cx="6046470" cy="5854700"/>
          </a:xfrm>
          <a:prstGeom prst="ellips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底版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1270"/>
            <a:ext cx="9163050" cy="6854190"/>
          </a:xfrm>
          <a:prstGeom prst="rect">
            <a:avLst/>
          </a:prstGeom>
        </p:spPr>
      </p:pic>
      <p:sp>
        <p:nvSpPr>
          <p:cNvPr id="11268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pPr indent="0"/>
            <a:endParaRPr lang="zh-CN" altLang="en-US" dirty="0"/>
          </a:p>
        </p:txBody>
      </p:sp>
      <p:pic>
        <p:nvPicPr>
          <p:cNvPr id="8" name="图片 7" descr="219077-120Z5124T599.jpg"/>
          <p:cNvPicPr>
            <a:picLocks noChangeAspect="1"/>
          </p:cNvPicPr>
          <p:nvPr/>
        </p:nvPicPr>
        <p:blipFill>
          <a:blip r:embed="rId2"/>
          <a:srcRect l="25781" t="805" r="28125" b="805"/>
          <a:stretch>
            <a:fillRect/>
          </a:stretch>
        </p:blipFill>
        <p:spPr>
          <a:xfrm>
            <a:off x="140970" y="608965"/>
            <a:ext cx="3671570" cy="5636260"/>
          </a:xfrm>
          <a:prstGeom prst="rect">
            <a:avLst/>
          </a:prstGeom>
        </p:spPr>
      </p:pic>
      <p:pic>
        <p:nvPicPr>
          <p:cNvPr id="11266" name="图片 13316" descr="12V422I1620-11957"/>
          <p:cNvPicPr>
            <a:picLocks noChangeAspect="1"/>
          </p:cNvPicPr>
          <p:nvPr/>
        </p:nvPicPr>
        <p:blipFill>
          <a:blip r:embed="rId3"/>
          <a:srcRect l="3125" t="5734" r="3125" b="21231"/>
          <a:stretch>
            <a:fillRect/>
          </a:stretch>
        </p:blipFill>
        <p:spPr>
          <a:xfrm>
            <a:off x="4057650" y="608965"/>
            <a:ext cx="4695190" cy="3002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13408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4860">
            <a:off x="4747895" y="2762250"/>
            <a:ext cx="3848735" cy="2887345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  <p:pic>
        <p:nvPicPr>
          <p:cNvPr id="2" name="图片 1" descr="45f2a9e948c4cf7673c98&amp;6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0000">
            <a:off x="272415" y="3554095"/>
            <a:ext cx="4092575" cy="273494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全屏显示(4:3)</PresentationFormat>
  <Paragraphs>6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迷你简卡通</vt:lpstr>
      <vt:lpstr>微软雅黑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Administrator</cp:lastModifiedBy>
  <cp:revision>80</cp:revision>
  <dcterms:created xsi:type="dcterms:W3CDTF">2016-09-28T06:09:00Z</dcterms:created>
  <dcterms:modified xsi:type="dcterms:W3CDTF">2016-11-22T11:43:10Z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