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1"/>
  </p:notesMasterIdLst>
  <p:sldIdLst>
    <p:sldId id="261" r:id="rId4"/>
    <p:sldId id="262" r:id="rId5"/>
    <p:sldId id="263" r:id="rId6"/>
    <p:sldId id="264" r:id="rId7"/>
    <p:sldId id="370" r:id="rId8"/>
    <p:sldId id="289" r:id="rId9"/>
    <p:sldId id="318" r:id="rId10"/>
    <p:sldId id="317" r:id="rId12"/>
    <p:sldId id="265" r:id="rId13"/>
    <p:sldId id="314" r:id="rId14"/>
    <p:sldId id="315" r:id="rId15"/>
    <p:sldId id="268" r:id="rId16"/>
    <p:sldId id="269" r:id="rId17"/>
    <p:sldId id="397" r:id="rId18"/>
    <p:sldId id="284" r:id="rId19"/>
    <p:sldId id="282" r:id="rId20"/>
    <p:sldId id="285" r:id="rId21"/>
    <p:sldId id="286" r:id="rId22"/>
    <p:sldId id="287" r:id="rId23"/>
    <p:sldId id="270" r:id="rId24"/>
    <p:sldId id="271" r:id="rId25"/>
    <p:sldId id="290" r:id="rId26"/>
    <p:sldId id="29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92" r:id="rId35"/>
    <p:sldId id="258" r:id="rId36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2694" y="-5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8675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2867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spcBef>
                <a:spcPct val="30000"/>
              </a:spcBef>
            </a:pPr>
            <a:fld id="{9A0DB2DC-4C9A-4742-B13C-FB6460FD3503}" type="slidenum">
              <a:rPr lang="en-US" altLang="en-US" sz="1200" dirty="0"/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3A8683-440B-48E0-9FA4-3ECEFA05F76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9EDD7-2B58-4D06-9B53-61FEB47B1A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05191-9F02-4C6C-920B-4C33BE4F1D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9EDD7-2B58-4D06-9B53-61FEB47B1A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05191-9F02-4C6C-920B-4C33BE4F1D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9EDD7-2B58-4D06-9B53-61FEB47B1A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05191-9F02-4C6C-920B-4C33BE4F1D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C9CF1-A470-4263-AEEF-277ABC59C8AB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55355-B1EE-4BB9-8BB0-10D0B8778E1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247FB-24E1-46A8-89B6-3F793F8BD4AA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88AE2-E565-409B-8E61-2CCDC089A8A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9B27A-A43F-4DBE-A967-15C9013382EA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8D5D5-D2E6-4D3C-972D-91E66837CB4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E4792-85EC-4917-AA8A-CB06486791E8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5F44F-3961-4359-A769-4FDB76563A5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E1F99-328D-4DA7-B46F-4DD32DD71FD8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930C3-D594-44AB-98C2-3104F675AA7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97F15-3F25-4104-B9CE-419686C51C18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E5065-2AEB-4ED9-99A5-712B88704A0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7340A-6CA8-4A9C-AFC2-9EAD0E867A8A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3EF71-CF4B-49D4-9058-EB4A3322362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8AC4F-8518-437E-8CAC-AEE29D3BF906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FE765-63CE-4FF1-B2EC-14174B1F519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9EDD7-2B58-4D06-9B53-61FEB47B1A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05191-9F02-4C6C-920B-4C33BE4F1D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6E241-6106-446D-84E5-F0BAC14BDA1F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BB1DA-1114-49E2-BCDB-487CDB3FE4B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77D51-3F6C-4747-B25F-B9677092CC74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1AE098-9087-4BD9-824C-D4C6AB014A7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7A5D2-9857-4631-97C2-559CDAAAE6B0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98F16-86FC-4A87-998D-65C8DAE09CC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大小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1043608" y="1700808"/>
            <a:ext cx="7056784" cy="4321250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 lang="zh-CN" altLang="en-US" sz="3200" kern="12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>
              <a:defRPr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>
              <a:defRPr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>
              <a:defRPr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>
              <a:defRPr sz="36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dirty="0" smtClean="0"/>
              <a:t>单击此处编辑母版文本样式</a:t>
            </a:r>
            <a:endParaRPr lang="en-US" altLang="zh-CN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zh-CN" altLang="en-US" dirty="0" smtClean="0"/>
              <a:t>单击此处编辑母版文本样式</a:t>
            </a:r>
            <a:endParaRPr lang="en-US" altLang="zh-CN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endParaRPr lang="en-US" altLang="zh-CN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endParaRPr lang="zh-CN" altLang="en-US" dirty="0" smtClean="0"/>
          </a:p>
          <a:p>
            <a:pPr lvl="0"/>
            <a:endParaRPr lang="zh-CN" altLang="en-US" dirty="0" smtClean="0"/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012974"/>
          </a:xfrm>
        </p:spPr>
        <p:txBody>
          <a:bodyPr>
            <a:normAutofit/>
          </a:bodyPr>
          <a:lstStyle>
            <a:lvl1pPr>
              <a:defRPr sz="400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zh-CN" altLang="en-US" sz="1200" dirty="0">
                <a:solidFill>
                  <a:srgbClr val="898989"/>
                </a:solidFill>
              </a:rPr>
            </a:fld>
            <a:endParaRPr lang="zh-CN" altLang="en-US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9EDD7-2B58-4D06-9B53-61FEB47B1A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05191-9F02-4C6C-920B-4C33BE4F1D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9EDD7-2B58-4D06-9B53-61FEB47B1A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05191-9F02-4C6C-920B-4C33BE4F1D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9EDD7-2B58-4D06-9B53-61FEB47B1A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05191-9F02-4C6C-920B-4C33BE4F1D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9EDD7-2B58-4D06-9B53-61FEB47B1A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05191-9F02-4C6C-920B-4C33BE4F1D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9EDD7-2B58-4D06-9B53-61FEB47B1A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05191-9F02-4C6C-920B-4C33BE4F1D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9EDD7-2B58-4D06-9B53-61FEB47B1A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05191-9F02-4C6C-920B-4C33BE4F1D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9EDD7-2B58-4D06-9B53-61FEB47B1A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05191-9F02-4C6C-920B-4C33BE4F1D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image" Target="../media/image2.jpeg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9EDD7-2B58-4D06-9B53-61FEB47B1A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05191-9F02-4C6C-920B-4C33BE4F1DD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D40CA7C-D2BF-451C-B54A-09E1627DB396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A2086B8-4F1D-4FE3-8ED5-01D34EE8DE52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8.png"/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image" Target="../media/image26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1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image" Target="../media/image41.emf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41.emf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4" Type="http://schemas.openxmlformats.org/officeDocument/2006/relationships/slideLayout" Target="../slideLayouts/slideLayout18.xml"/><Relationship Id="rId23" Type="http://schemas.openxmlformats.org/officeDocument/2006/relationships/tags" Target="../tags/tag47.xml"/><Relationship Id="rId22" Type="http://schemas.openxmlformats.org/officeDocument/2006/relationships/tags" Target="../tags/tag46.xml"/><Relationship Id="rId21" Type="http://schemas.openxmlformats.org/officeDocument/2006/relationships/tags" Target="../tags/tag45.xml"/><Relationship Id="rId20" Type="http://schemas.openxmlformats.org/officeDocument/2006/relationships/tags" Target="../tags/tag44.xml"/><Relationship Id="rId2" Type="http://schemas.openxmlformats.org/officeDocument/2006/relationships/tags" Target="../tags/tag26.xml"/><Relationship Id="rId19" Type="http://schemas.openxmlformats.org/officeDocument/2006/relationships/tags" Target="../tags/tag43.xml"/><Relationship Id="rId18" Type="http://schemas.openxmlformats.org/officeDocument/2006/relationships/tags" Target="../tags/tag42.xml"/><Relationship Id="rId17" Type="http://schemas.openxmlformats.org/officeDocument/2006/relationships/tags" Target="../tags/tag4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tags" Target="../tags/tag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251950" cy="689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本框 1"/>
          <p:cNvSpPr txBox="1"/>
          <p:nvPr/>
        </p:nvSpPr>
        <p:spPr>
          <a:xfrm>
            <a:off x="6941185" y="5444490"/>
            <a:ext cx="26066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         李爽</a:t>
            </a:r>
            <a:endParaRPr lang="zh-CN" altLang="en-US"/>
          </a:p>
          <a:p>
            <a:r>
              <a:rPr lang="en-US" altLang="zh-CN"/>
              <a:t>2017</a:t>
            </a:r>
            <a:r>
              <a:rPr lang="zh-CN" altLang="en-US"/>
              <a:t>年</a:t>
            </a:r>
            <a:r>
              <a:rPr lang="en-US" altLang="zh-CN"/>
              <a:t>8</a:t>
            </a:r>
            <a:r>
              <a:rPr lang="zh-CN" altLang="en-US"/>
              <a:t>月</a:t>
            </a:r>
            <a:r>
              <a:rPr lang="en-US" altLang="zh-CN"/>
              <a:t>29</a:t>
            </a:r>
            <a:r>
              <a:rPr lang="zh-CN" altLang="en-US"/>
              <a:t>日</a:t>
            </a:r>
            <a:endParaRPr lang="zh-CN" altLang="en-US"/>
          </a:p>
        </p:txBody>
      </p:sp>
      <p:sp>
        <p:nvSpPr>
          <p:cNvPr id="5122" name="Text Box 3074"/>
          <p:cNvSpPr txBox="1">
            <a:spLocks noChangeArrowheads="1"/>
          </p:cNvSpPr>
          <p:nvPr/>
        </p:nvSpPr>
        <p:spPr bwMode="auto">
          <a:xfrm>
            <a:off x="433388" y="1607820"/>
            <a:ext cx="8066088" cy="289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研读新教材 用好新教材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cs typeface="+mn-cs"/>
              </a:rPr>
              <a:t>----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cs typeface="+mn-cs"/>
              </a:rPr>
              <a:t>人教版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cs typeface="+mn-cs"/>
              </a:rPr>
              <a:t>《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cs typeface="+mn-cs"/>
              </a:rPr>
              <a:t>道德与法治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cs typeface="+mn-cs"/>
              </a:rPr>
              <a:t>》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cs typeface="+mn-cs"/>
              </a:rPr>
              <a:t>一年级教材整体介绍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4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zh-CN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7" name="组合 12"/>
          <p:cNvGrpSpPr/>
          <p:nvPr/>
        </p:nvGrpSpPr>
        <p:grpSpPr bwMode="auto">
          <a:xfrm>
            <a:off x="214313" y="1789748"/>
            <a:ext cx="8929687" cy="4244975"/>
            <a:chOff x="214282" y="928670"/>
            <a:chExt cx="8929718" cy="4245401"/>
          </a:xfrm>
        </p:grpSpPr>
        <p:pic>
          <p:nvPicPr>
            <p:cNvPr id="45058" name="Picture 2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214282" y="928670"/>
              <a:ext cx="8929718" cy="4245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59" name="TextBox 3"/>
            <p:cNvSpPr txBox="1">
              <a:spLocks noChangeArrowheads="1"/>
            </p:cNvSpPr>
            <p:nvPr/>
          </p:nvSpPr>
          <p:spPr bwMode="auto">
            <a:xfrm>
              <a:off x="3571868" y="1357299"/>
              <a:ext cx="2000264" cy="64633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en-US">
                  <a:latin typeface="Calibri" panose="020F0502020204030204" charset="0"/>
                </a:rPr>
                <a:t>一上 适应新生活</a:t>
              </a:r>
              <a:endParaRPr lang="zh-CN" altLang="en-US">
                <a:latin typeface="Calibri" panose="020F0502020204030204" charset="0"/>
              </a:endParaRPr>
            </a:p>
            <a:p>
              <a:endParaRPr lang="zh-CN" altLang="en-US">
                <a:latin typeface="Calibri" panose="020F0502020204030204" charset="0"/>
              </a:endParaRPr>
            </a:p>
          </p:txBody>
        </p:sp>
        <p:sp>
          <p:nvSpPr>
            <p:cNvPr id="45060" name="TextBox 4"/>
            <p:cNvSpPr txBox="1">
              <a:spLocks noChangeArrowheads="1"/>
            </p:cNvSpPr>
            <p:nvPr/>
          </p:nvSpPr>
          <p:spPr bwMode="auto">
            <a:xfrm>
              <a:off x="428596" y="3571876"/>
              <a:ext cx="2071702" cy="147732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ru-RU" altLang="zh-CN">
                  <a:latin typeface="Calibri" panose="020F0502020204030204" charset="0"/>
                </a:rPr>
                <a:t>1.  </a:t>
              </a:r>
              <a:r>
                <a:rPr lang="en-US">
                  <a:latin typeface="Calibri" panose="020F0502020204030204" charset="0"/>
                </a:rPr>
                <a:t>开学第一天</a:t>
              </a:r>
              <a:endParaRPr lang="zh-CN" altLang="en-US">
                <a:latin typeface="Calibri" panose="020F0502020204030204" charset="0"/>
              </a:endParaRPr>
            </a:p>
            <a:p>
              <a:r>
                <a:rPr lang="ru-RU" altLang="zh-CN">
                  <a:latin typeface="Calibri" panose="020F0502020204030204" charset="0"/>
                </a:rPr>
                <a:t>2.  </a:t>
              </a:r>
              <a:r>
                <a:rPr lang="en-US">
                  <a:latin typeface="Calibri" panose="020F0502020204030204" charset="0"/>
                </a:rPr>
                <a:t>拉拉手，交朋友</a:t>
              </a:r>
              <a:endParaRPr lang="zh-CN" altLang="en-US">
                <a:latin typeface="Calibri" panose="020F0502020204030204" charset="0"/>
              </a:endParaRPr>
            </a:p>
            <a:p>
              <a:r>
                <a:rPr lang="ru-RU" altLang="zh-CN">
                  <a:latin typeface="Calibri" panose="020F0502020204030204" charset="0"/>
                </a:rPr>
                <a:t>3.  </a:t>
              </a:r>
              <a:r>
                <a:rPr lang="en-US">
                  <a:latin typeface="Calibri" panose="020F0502020204030204" charset="0"/>
                </a:rPr>
                <a:t>我认识您了</a:t>
              </a:r>
              <a:endParaRPr lang="zh-CN" altLang="en-US">
                <a:latin typeface="Calibri" panose="020F0502020204030204" charset="0"/>
              </a:endParaRPr>
            </a:p>
            <a:p>
              <a:r>
                <a:rPr lang="ru-RU" altLang="zh-CN">
                  <a:latin typeface="Calibri" panose="020F0502020204030204" charset="0"/>
                </a:rPr>
                <a:t>4.  </a:t>
              </a:r>
              <a:r>
                <a:rPr lang="en-US">
                  <a:latin typeface="Calibri" panose="020F0502020204030204" charset="0"/>
                </a:rPr>
                <a:t>上学路上</a:t>
              </a:r>
              <a:endParaRPr lang="zh-CN" altLang="en-US">
                <a:latin typeface="Calibri" panose="020F0502020204030204" charset="0"/>
              </a:endParaRPr>
            </a:p>
            <a:p>
              <a:endParaRPr lang="zh-CN" altLang="en-US">
                <a:latin typeface="Calibri" panose="020F050202020403020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714603" y="3572122"/>
              <a:ext cx="2071695" cy="120027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342900" indent="-342900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5"/>
                <a:defRPr/>
              </a:pPr>
              <a:r>
                <a:rPr lang="en-US" dirty="0" err="1">
                  <a:latin typeface="+mn-lt"/>
                  <a:ea typeface="+mn-ea"/>
                </a:rPr>
                <a:t>我们的校园</a:t>
              </a:r>
              <a:endParaRPr lang="en-US" dirty="0">
                <a:latin typeface="+mn-lt"/>
                <a:ea typeface="+mn-ea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latin typeface="+mn-lt"/>
                  <a:ea typeface="+mn-ea"/>
                </a:rPr>
                <a:t>6.  </a:t>
              </a:r>
              <a:r>
                <a:rPr lang="en-US" dirty="0" err="1">
                  <a:latin typeface="+mn-lt"/>
                  <a:ea typeface="+mn-ea"/>
                </a:rPr>
                <a:t>校园里的号令</a:t>
              </a:r>
              <a:endParaRPr lang="zh-CN" altLang="en-US" dirty="0">
                <a:latin typeface="+mn-lt"/>
                <a:ea typeface="+mn-ea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latin typeface="+mn-lt"/>
                  <a:ea typeface="+mn-ea"/>
                </a:rPr>
                <a:t>7.  </a:t>
              </a:r>
              <a:r>
                <a:rPr lang="en-US" dirty="0" err="1">
                  <a:latin typeface="+mn-lt"/>
                  <a:ea typeface="+mn-ea"/>
                </a:rPr>
                <a:t>课间十分钟</a:t>
              </a:r>
              <a:endParaRPr lang="zh-CN" altLang="en-US" dirty="0">
                <a:latin typeface="+mn-lt"/>
                <a:ea typeface="+mn-ea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latin typeface="+mn-lt"/>
                  <a:ea typeface="+mn-ea"/>
                </a:rPr>
                <a:t>8.  </a:t>
              </a:r>
              <a:r>
                <a:rPr lang="en-US" dirty="0" err="1">
                  <a:latin typeface="+mn-lt"/>
                  <a:ea typeface="+mn-ea"/>
                </a:rPr>
                <a:t>上课了</a:t>
              </a:r>
              <a:endParaRPr lang="zh-CN" altLang="en-US" dirty="0">
                <a:latin typeface="+mn-lt"/>
                <a:ea typeface="+mn-ea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786298" y="3549895"/>
              <a:ext cx="1714506" cy="147652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latin typeface="+mn-lt"/>
                  <a:ea typeface="+mn-ea"/>
                </a:rPr>
                <a:t>9.  </a:t>
              </a:r>
              <a:r>
                <a:rPr lang="en-US" dirty="0" err="1">
                  <a:latin typeface="+mn-lt"/>
                  <a:ea typeface="+mn-ea"/>
                </a:rPr>
                <a:t>玩得真开心</a:t>
              </a:r>
              <a:endParaRPr lang="zh-CN" altLang="en-US" dirty="0">
                <a:latin typeface="+mn-lt"/>
                <a:ea typeface="+mn-ea"/>
              </a:endParaRPr>
            </a:p>
            <a:p>
              <a:pPr marL="342900" indent="-342900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10"/>
                <a:defRPr/>
              </a:pPr>
              <a:r>
                <a:rPr lang="en-US" dirty="0" err="1">
                  <a:latin typeface="+mn-lt"/>
                  <a:ea typeface="+mn-ea"/>
                </a:rPr>
                <a:t>吃饭</a:t>
              </a:r>
              <a:r>
                <a:rPr lang="zh-CN" altLang="en-US" dirty="0">
                  <a:latin typeface="+mn-lt"/>
                  <a:ea typeface="+mn-ea"/>
                </a:rPr>
                <a:t>有讲究</a:t>
              </a:r>
              <a:r>
                <a:rPr lang="zh-CN" dirty="0">
                  <a:latin typeface="+mn-lt"/>
                  <a:ea typeface="+mn-ea"/>
                </a:rPr>
                <a:t> </a:t>
              </a:r>
              <a:endParaRPr lang="en-US" altLang="zh-CN" dirty="0">
                <a:latin typeface="+mn-lt"/>
                <a:ea typeface="+mn-ea"/>
              </a:endParaRPr>
            </a:p>
            <a:p>
              <a:pPr marL="342900" indent="-342900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 startAt="11"/>
                <a:defRPr/>
              </a:pPr>
              <a:r>
                <a:rPr lang="en-US" dirty="0" err="1">
                  <a:latin typeface="+mn-lt"/>
                  <a:ea typeface="+mn-ea"/>
                </a:rPr>
                <a:t>别伤着自己</a:t>
              </a:r>
              <a:endParaRPr lang="en-US" dirty="0">
                <a:latin typeface="+mn-lt"/>
                <a:ea typeface="+mn-ea"/>
              </a:endParaRPr>
            </a:p>
            <a:p>
              <a:pPr marL="342900" indent="-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latin typeface="+mn-lt"/>
                  <a:ea typeface="+mn-ea"/>
                </a:rPr>
                <a:t>12.  </a:t>
              </a:r>
              <a:r>
                <a:rPr lang="en-US" dirty="0" err="1">
                  <a:latin typeface="+mn-lt"/>
                  <a:ea typeface="+mn-ea"/>
                </a:rPr>
                <a:t>早睡早起</a:t>
              </a:r>
              <a:endParaRPr lang="zh-CN" altLang="en-US" dirty="0">
                <a:latin typeface="+mn-lt"/>
                <a:ea typeface="+mn-ea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+mn-lt"/>
                <a:ea typeface="+mn-ea"/>
              </a:endParaRPr>
            </a:p>
          </p:txBody>
        </p:sp>
        <p:sp>
          <p:nvSpPr>
            <p:cNvPr id="45063" name="TextBox 7"/>
            <p:cNvSpPr txBox="1">
              <a:spLocks noChangeArrowheads="1"/>
            </p:cNvSpPr>
            <p:nvPr/>
          </p:nvSpPr>
          <p:spPr bwMode="auto">
            <a:xfrm>
              <a:off x="6715140" y="3514555"/>
              <a:ext cx="2143140" cy="120032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ru-RU" altLang="zh-CN">
                  <a:latin typeface="Calibri" panose="020F0502020204030204" charset="0"/>
                </a:rPr>
                <a:t>13.  </a:t>
              </a:r>
              <a:r>
                <a:rPr lang="en-US">
                  <a:latin typeface="Calibri" panose="020F0502020204030204" charset="0"/>
                </a:rPr>
                <a:t>美丽的冬天</a:t>
              </a:r>
              <a:endParaRPr lang="zh-CN" altLang="en-US">
                <a:latin typeface="Calibri" panose="020F0502020204030204" charset="0"/>
              </a:endParaRPr>
            </a:p>
            <a:p>
              <a:r>
                <a:rPr lang="ru-RU" altLang="zh-CN">
                  <a:latin typeface="Calibri" panose="020F0502020204030204" charset="0"/>
                </a:rPr>
                <a:t>14.  </a:t>
              </a:r>
              <a:r>
                <a:rPr lang="en-US">
                  <a:latin typeface="Calibri" panose="020F0502020204030204" charset="0"/>
                </a:rPr>
                <a:t>健康过冬天</a:t>
              </a:r>
              <a:endParaRPr lang="zh-CN" altLang="en-US">
                <a:latin typeface="Calibri" panose="020F0502020204030204" charset="0"/>
              </a:endParaRPr>
            </a:p>
            <a:p>
              <a:r>
                <a:rPr lang="ru-RU" altLang="zh-CN">
                  <a:latin typeface="Calibri" panose="020F0502020204030204" charset="0"/>
                </a:rPr>
                <a:t>15.  </a:t>
              </a:r>
              <a:r>
                <a:rPr lang="en-US">
                  <a:latin typeface="Calibri" panose="020F0502020204030204" charset="0"/>
                </a:rPr>
                <a:t>快乐过新年</a:t>
              </a:r>
              <a:endParaRPr lang="zh-CN" altLang="en-US">
                <a:latin typeface="Calibri" panose="020F0502020204030204" charset="0"/>
              </a:endParaRPr>
            </a:p>
            <a:p>
              <a:r>
                <a:rPr lang="ru-RU" altLang="zh-CN">
                  <a:latin typeface="Calibri" panose="020F0502020204030204" charset="0"/>
                </a:rPr>
                <a:t>16.  </a:t>
              </a:r>
              <a:r>
                <a:rPr lang="en-US">
                  <a:latin typeface="Calibri" panose="020F0502020204030204" charset="0"/>
                </a:rPr>
                <a:t>新年的礼物</a:t>
              </a:r>
              <a:endParaRPr lang="zh-CN" altLang="en-US">
                <a:latin typeface="Calibri" panose="020F050202020403020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20829990">
              <a:off x="306357" y="2541732"/>
              <a:ext cx="1706568" cy="384214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900" dirty="0">
                  <a:latin typeface="黑体" panose="02010609060101010101" pitchFamily="49" charset="-122"/>
                  <a:ea typeface="黑体" panose="02010609060101010101" pitchFamily="49" charset="-122"/>
                </a:rPr>
                <a:t>我是小学生啦</a:t>
              </a:r>
              <a:endParaRPr lang="zh-CN" altLang="en-US" sz="19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0702317">
              <a:off x="2557440" y="2375027"/>
              <a:ext cx="1579567" cy="646178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校园生活真快乐</a:t>
              </a:r>
              <a:endParaRPr lang="zh-CN" altLang="en-US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20610781">
              <a:off x="4900598" y="2544907"/>
              <a:ext cx="1579567" cy="3683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安全与健康</a:t>
              </a:r>
              <a:endParaRPr lang="zh-CN" altLang="en-US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702317">
              <a:off x="6986581" y="2335336"/>
              <a:ext cx="1579567" cy="647765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天气虽冷有温暖</a:t>
              </a:r>
              <a:endParaRPr lang="zh-CN" altLang="en-US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716280" y="735330"/>
            <a:ext cx="7613015" cy="11887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在单元主题下，结合学生生活中的具体问题和学生心理发展规律，设计相关课题。</a:t>
            </a:r>
            <a:endParaRPr lang="en-US" sz="24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24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5" name="组合 7"/>
          <p:cNvGrpSpPr/>
          <p:nvPr/>
        </p:nvGrpSpPr>
        <p:grpSpPr bwMode="auto">
          <a:xfrm>
            <a:off x="214313" y="1214438"/>
            <a:ext cx="8858250" cy="4024312"/>
            <a:chOff x="214282" y="1214422"/>
            <a:chExt cx="8858280" cy="4023560"/>
          </a:xfrm>
        </p:grpSpPr>
        <p:pic>
          <p:nvPicPr>
            <p:cNvPr id="47106" name="Picture 1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214282" y="1214422"/>
              <a:ext cx="8786842" cy="4023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07" name="TextBox 2"/>
            <p:cNvSpPr txBox="1">
              <a:spLocks noChangeArrowheads="1"/>
            </p:cNvSpPr>
            <p:nvPr/>
          </p:nvSpPr>
          <p:spPr bwMode="auto">
            <a:xfrm>
              <a:off x="3571868" y="1428736"/>
              <a:ext cx="2071702" cy="64633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en-US">
                  <a:latin typeface="Calibri" panose="020F0502020204030204" charset="0"/>
                </a:rPr>
                <a:t>一下 养成好习惯</a:t>
              </a:r>
              <a:endParaRPr lang="zh-CN" altLang="en-US">
                <a:latin typeface="Calibri" panose="020F0502020204030204" charset="0"/>
              </a:endParaRPr>
            </a:p>
            <a:p>
              <a:r>
                <a:rPr lang="en-US">
                  <a:latin typeface="Calibri" panose="020F0502020204030204" charset="0"/>
                </a:rPr>
                <a:t>    （共在感）</a:t>
              </a:r>
              <a:endParaRPr lang="zh-CN" altLang="en-US">
                <a:latin typeface="Calibri" panose="020F0502020204030204" charset="0"/>
              </a:endParaRPr>
            </a:p>
          </p:txBody>
        </p:sp>
        <p:sp>
          <p:nvSpPr>
            <p:cNvPr id="47108" name="TextBox 3"/>
            <p:cNvSpPr txBox="1">
              <a:spLocks noChangeArrowheads="1"/>
            </p:cNvSpPr>
            <p:nvPr/>
          </p:nvSpPr>
          <p:spPr bwMode="auto">
            <a:xfrm>
              <a:off x="571472" y="3714752"/>
              <a:ext cx="1857388" cy="120032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ru-RU" altLang="zh-CN">
                  <a:latin typeface="Calibri" panose="020F0502020204030204" charset="0"/>
                </a:rPr>
                <a:t>1.  </a:t>
              </a:r>
              <a:r>
                <a:rPr lang="en-US">
                  <a:latin typeface="Calibri" panose="020F0502020204030204" charset="0"/>
                </a:rPr>
                <a:t>我们爱整洁</a:t>
              </a:r>
              <a:endParaRPr lang="zh-CN" altLang="en-US">
                <a:latin typeface="Calibri" panose="020F0502020204030204" charset="0"/>
              </a:endParaRPr>
            </a:p>
            <a:p>
              <a:r>
                <a:rPr lang="ru-RU" altLang="zh-CN">
                  <a:latin typeface="Calibri" panose="020F0502020204030204" charset="0"/>
                </a:rPr>
                <a:t>2.  </a:t>
              </a:r>
              <a:r>
                <a:rPr lang="en-US">
                  <a:latin typeface="Calibri" panose="020F0502020204030204" charset="0"/>
                </a:rPr>
                <a:t>我们有精神</a:t>
              </a:r>
              <a:endParaRPr lang="zh-CN" altLang="en-US">
                <a:latin typeface="Calibri" panose="020F0502020204030204" charset="0"/>
              </a:endParaRPr>
            </a:p>
            <a:p>
              <a:r>
                <a:rPr lang="ru-RU" altLang="zh-CN">
                  <a:latin typeface="Calibri" panose="020F0502020204030204" charset="0"/>
                </a:rPr>
                <a:t>3.  </a:t>
              </a:r>
              <a:r>
                <a:rPr lang="en-US">
                  <a:latin typeface="Calibri" panose="020F0502020204030204" charset="0"/>
                </a:rPr>
                <a:t>我不拖拉</a:t>
              </a:r>
              <a:endParaRPr lang="zh-CN" altLang="en-US">
                <a:latin typeface="Calibri" panose="020F0502020204030204" charset="0"/>
              </a:endParaRPr>
            </a:p>
            <a:p>
              <a:r>
                <a:rPr lang="ru-RU" altLang="zh-CN">
                  <a:latin typeface="Calibri" panose="020F0502020204030204" charset="0"/>
                </a:rPr>
                <a:t>4.  </a:t>
              </a:r>
              <a:r>
                <a:rPr lang="en-US">
                  <a:latin typeface="Calibri" panose="020F0502020204030204" charset="0"/>
                </a:rPr>
                <a:t>不做</a:t>
              </a:r>
              <a:r>
                <a:rPr lang="ru-RU">
                  <a:latin typeface="Calibri" panose="020F0502020204030204" charset="0"/>
                </a:rPr>
                <a:t>“</a:t>
              </a:r>
              <a:r>
                <a:rPr lang="en-US">
                  <a:latin typeface="Calibri" panose="020F0502020204030204" charset="0"/>
                </a:rPr>
                <a:t>小马虎</a:t>
              </a:r>
              <a:r>
                <a:rPr lang="ru-RU">
                  <a:latin typeface="Calibri" panose="020F0502020204030204" charset="0"/>
                </a:rPr>
                <a:t>”</a:t>
              </a:r>
              <a:endParaRPr lang="zh-CN" altLang="en-US">
                <a:latin typeface="Calibri" panose="020F0502020204030204" charset="0"/>
              </a:endParaRPr>
            </a:p>
          </p:txBody>
        </p:sp>
        <p:sp>
          <p:nvSpPr>
            <p:cNvPr id="47109" name="TextBox 4"/>
            <p:cNvSpPr txBox="1">
              <a:spLocks noChangeArrowheads="1"/>
            </p:cNvSpPr>
            <p:nvPr/>
          </p:nvSpPr>
          <p:spPr bwMode="auto">
            <a:xfrm>
              <a:off x="2500298" y="3728869"/>
              <a:ext cx="2071702" cy="120032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ru-RU" altLang="zh-CN">
                  <a:latin typeface="Calibri" panose="020F0502020204030204" charset="0"/>
                </a:rPr>
                <a:t>5.  </a:t>
              </a:r>
              <a:r>
                <a:rPr lang="en-US">
                  <a:latin typeface="Calibri" panose="020F0502020204030204" charset="0"/>
                </a:rPr>
                <a:t>风儿轻轻吹</a:t>
              </a:r>
              <a:endParaRPr lang="zh-CN" altLang="en-US">
                <a:latin typeface="Calibri" panose="020F0502020204030204" charset="0"/>
              </a:endParaRPr>
            </a:p>
            <a:p>
              <a:r>
                <a:rPr lang="ru-RU" altLang="zh-CN">
                  <a:latin typeface="Calibri" panose="020F0502020204030204" charset="0"/>
                </a:rPr>
                <a:t>6. </a:t>
              </a:r>
              <a:r>
                <a:rPr lang="en-US">
                  <a:latin typeface="Calibri" panose="020F0502020204030204" charset="0"/>
                </a:rPr>
                <a:t>花儿草儿真美丽</a:t>
              </a:r>
              <a:endParaRPr lang="zh-CN" altLang="en-US">
                <a:latin typeface="Calibri" panose="020F0502020204030204" charset="0"/>
              </a:endParaRPr>
            </a:p>
            <a:p>
              <a:r>
                <a:rPr lang="ru-RU" altLang="zh-CN">
                  <a:latin typeface="Calibri" panose="020F0502020204030204" charset="0"/>
                </a:rPr>
                <a:t>7.  </a:t>
              </a:r>
              <a:r>
                <a:rPr lang="en-US">
                  <a:latin typeface="Calibri" panose="020F0502020204030204" charset="0"/>
                </a:rPr>
                <a:t>可爱的动物</a:t>
              </a:r>
              <a:endParaRPr lang="zh-CN" altLang="en-US">
                <a:latin typeface="Calibri" panose="020F0502020204030204" charset="0"/>
              </a:endParaRPr>
            </a:p>
            <a:p>
              <a:r>
                <a:rPr lang="ru-RU" altLang="zh-CN">
                  <a:latin typeface="Calibri" panose="020F0502020204030204" charset="0"/>
                </a:rPr>
                <a:t>8. </a:t>
              </a:r>
              <a:r>
                <a:rPr lang="en-US">
                  <a:latin typeface="Calibri" panose="020F0502020204030204" charset="0"/>
                </a:rPr>
                <a:t>大自然，谢谢您</a:t>
              </a:r>
              <a:endParaRPr lang="zh-CN" altLang="en-US">
                <a:latin typeface="Calibri" panose="020F0502020204030204" charset="0"/>
              </a:endParaRPr>
            </a:p>
          </p:txBody>
        </p:sp>
        <p:sp>
          <p:nvSpPr>
            <p:cNvPr id="47110" name="TextBox 5"/>
            <p:cNvSpPr txBox="1">
              <a:spLocks noChangeArrowheads="1"/>
            </p:cNvSpPr>
            <p:nvPr/>
          </p:nvSpPr>
          <p:spPr bwMode="auto">
            <a:xfrm>
              <a:off x="4429124" y="3714752"/>
              <a:ext cx="2143140" cy="120032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marL="342900" indent="-342900">
                <a:buFontTx/>
                <a:buAutoNum type="arabicPeriod" startAt="9"/>
              </a:pPr>
              <a:r>
                <a:rPr lang="en-US">
                  <a:latin typeface="Calibri" panose="020F0502020204030204" charset="0"/>
                </a:rPr>
                <a:t>我和我的家</a:t>
              </a:r>
              <a:endParaRPr lang="en-US">
                <a:latin typeface="Calibri" panose="020F0502020204030204" charset="0"/>
              </a:endParaRPr>
            </a:p>
            <a:p>
              <a:pPr marL="342900" indent="-342900">
                <a:buFontTx/>
                <a:buAutoNum type="arabicPeriod" startAt="10"/>
              </a:pPr>
              <a:r>
                <a:rPr lang="en-US">
                  <a:latin typeface="Calibri" panose="020F0502020204030204" charset="0"/>
                </a:rPr>
                <a:t>家人的爱</a:t>
              </a:r>
              <a:endParaRPr lang="en-US">
                <a:latin typeface="Calibri" panose="020F0502020204030204" charset="0"/>
              </a:endParaRPr>
            </a:p>
            <a:p>
              <a:pPr marL="342900" indent="-342900">
                <a:buFontTx/>
                <a:buAutoNum type="arabicPeriod" startAt="11"/>
              </a:pPr>
              <a:r>
                <a:rPr lang="en-US">
                  <a:latin typeface="Calibri" panose="020F0502020204030204" charset="0"/>
                </a:rPr>
                <a:t>让我自己来整理</a:t>
              </a:r>
              <a:endParaRPr lang="en-US">
                <a:latin typeface="Calibri" panose="020F0502020204030204" charset="0"/>
              </a:endParaRPr>
            </a:p>
            <a:p>
              <a:pPr marL="342900" indent="-342900"/>
              <a:r>
                <a:rPr lang="ru-RU" altLang="zh-CN">
                  <a:latin typeface="Calibri" panose="020F0502020204030204" charset="0"/>
                </a:rPr>
                <a:t>12.  </a:t>
              </a:r>
              <a:r>
                <a:rPr lang="en-US">
                  <a:latin typeface="Calibri" panose="020F0502020204030204" charset="0"/>
                </a:rPr>
                <a:t>干点家务活</a:t>
              </a:r>
              <a:endParaRPr lang="zh-CN" altLang="en-US">
                <a:latin typeface="Calibri" panose="020F0502020204030204" charset="0"/>
              </a:endParaRPr>
            </a:p>
          </p:txBody>
        </p:sp>
        <p:sp>
          <p:nvSpPr>
            <p:cNvPr id="47111" name="TextBox 6"/>
            <p:cNvSpPr txBox="1">
              <a:spLocks noChangeArrowheads="1"/>
            </p:cNvSpPr>
            <p:nvPr/>
          </p:nvSpPr>
          <p:spPr bwMode="auto">
            <a:xfrm>
              <a:off x="6500826" y="3714752"/>
              <a:ext cx="2571736" cy="147732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ru-RU" altLang="zh-CN">
                  <a:latin typeface="Calibri" panose="020F0502020204030204" charset="0"/>
                </a:rPr>
                <a:t>13.  </a:t>
              </a:r>
              <a:r>
                <a:rPr lang="en-US">
                  <a:latin typeface="Calibri" panose="020F0502020204030204" charset="0"/>
                </a:rPr>
                <a:t>我想和你们一起玩</a:t>
              </a:r>
              <a:endParaRPr lang="zh-CN" altLang="en-US">
                <a:latin typeface="Calibri" panose="020F0502020204030204" charset="0"/>
              </a:endParaRPr>
            </a:p>
            <a:p>
              <a:r>
                <a:rPr lang="ru-RU" altLang="zh-CN">
                  <a:latin typeface="Calibri" panose="020F0502020204030204" charset="0"/>
                </a:rPr>
                <a:t>14.  </a:t>
              </a:r>
              <a:r>
                <a:rPr lang="en-US">
                  <a:latin typeface="Calibri" panose="020F0502020204030204" charset="0"/>
                </a:rPr>
                <a:t>请帮我一下吧</a:t>
              </a:r>
              <a:endParaRPr lang="zh-CN" altLang="en-US">
                <a:latin typeface="Calibri" panose="020F0502020204030204" charset="0"/>
              </a:endParaRPr>
            </a:p>
            <a:p>
              <a:r>
                <a:rPr lang="ru-RU" altLang="zh-CN">
                  <a:latin typeface="Calibri" panose="020F0502020204030204" charset="0"/>
                </a:rPr>
                <a:t>15.  </a:t>
              </a:r>
              <a:r>
                <a:rPr lang="en-US">
                  <a:latin typeface="Calibri" panose="020F0502020204030204" charset="0"/>
                </a:rPr>
                <a:t>分享真快乐</a:t>
              </a:r>
              <a:endParaRPr lang="zh-CN" altLang="en-US">
                <a:latin typeface="Calibri" panose="020F0502020204030204" charset="0"/>
              </a:endParaRPr>
            </a:p>
            <a:p>
              <a:r>
                <a:rPr lang="ru-RU" altLang="zh-CN">
                  <a:latin typeface="Calibri" panose="020F0502020204030204" charset="0"/>
                </a:rPr>
                <a:t>16.  </a:t>
              </a:r>
              <a:r>
                <a:rPr lang="en-US">
                  <a:latin typeface="Calibri" panose="020F0502020204030204" charset="0"/>
                </a:rPr>
                <a:t>大家一起来</a:t>
              </a:r>
              <a:endParaRPr lang="zh-CN" altLang="en-US">
                <a:latin typeface="Calibri" panose="020F0502020204030204" charset="0"/>
              </a:endParaRPr>
            </a:p>
            <a:p>
              <a:endParaRPr lang="zh-CN" altLang="en-US">
                <a:latin typeface="Calibri" panose="020F050202020403020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标题 1"/>
          <p:cNvSpPr>
            <a:spLocks noGrp="1"/>
          </p:cNvSpPr>
          <p:nvPr>
            <p:ph type="title"/>
          </p:nvPr>
        </p:nvSpPr>
        <p:spPr>
          <a:xfrm>
            <a:off x="771525" y="1063625"/>
            <a:ext cx="8229600" cy="857250"/>
          </a:xfrm>
          <a:noFill/>
          <a:ln>
            <a:noFill/>
          </a:ln>
        </p:spPr>
        <p:txBody>
          <a:bodyPr/>
          <a:p>
            <a:pPr algn="l" eaLnBrk="1" hangingPunct="1"/>
            <a:r>
              <a:rPr lang="zh-CN" altLang="en-US" sz="4000" b="0" dirty="0">
                <a:solidFill>
                  <a:schemeClr val="accent6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教材总体特点</a:t>
            </a:r>
            <a:endParaRPr lang="zh-CN" altLang="en-US" sz="4000" b="0" dirty="0">
              <a:solidFill>
                <a:schemeClr val="accent6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5123" name="内容占位符 2"/>
          <p:cNvSpPr>
            <a:spLocks noGrp="1"/>
          </p:cNvSpPr>
          <p:nvPr>
            <p:ph idx="1"/>
          </p:nvPr>
        </p:nvSpPr>
        <p:spPr>
          <a:xfrm>
            <a:off x="1044893" y="2071053"/>
            <a:ext cx="5400675" cy="3389312"/>
          </a:xfrm>
          <a:noFill/>
          <a:ln>
            <a:noFill/>
          </a:ln>
        </p:spPr>
        <p:txBody>
          <a:bodyPr/>
          <a:p>
            <a:pPr eaLnBrk="1" hangingPunct="1">
              <a:lnSpc>
                <a:spcPct val="150000"/>
              </a:lnSpc>
            </a:pPr>
            <a:r>
              <a:rPr lang="zh-CN" altLang="en-US" b="1" dirty="0"/>
              <a:t>多维教育综合呈现</a:t>
            </a:r>
            <a:endParaRPr lang="en-US" altLang="zh-CN" b="1" dirty="0"/>
          </a:p>
          <a:p>
            <a:pPr eaLnBrk="1" hangingPunct="1">
              <a:lnSpc>
                <a:spcPct val="150000"/>
              </a:lnSpc>
            </a:pPr>
            <a:r>
              <a:rPr lang="zh-CN" altLang="en-US" b="1" dirty="0"/>
              <a:t>贴近儿童生活</a:t>
            </a:r>
            <a:endParaRPr lang="en-US" altLang="zh-CN" b="1" dirty="0"/>
          </a:p>
          <a:p>
            <a:pPr eaLnBrk="1" hangingPunct="1">
              <a:lnSpc>
                <a:spcPct val="150000"/>
              </a:lnSpc>
            </a:pPr>
            <a:r>
              <a:rPr lang="zh-CN" altLang="en-US" b="1" dirty="0"/>
              <a:t>活动丰富开放</a:t>
            </a:r>
            <a:endParaRPr lang="zh-CN" altLang="en-US" b="1" dirty="0"/>
          </a:p>
          <a:p>
            <a:pPr eaLnBrk="1" hangingPunct="1">
              <a:lnSpc>
                <a:spcPct val="150000"/>
              </a:lnSpc>
            </a:pPr>
            <a:r>
              <a:rPr lang="zh-CN" altLang="en-US" b="1" dirty="0"/>
              <a:t>形式生动活泼</a:t>
            </a:r>
            <a:endParaRPr lang="zh-CN" altLang="en-US" b="1" dirty="0"/>
          </a:p>
          <a:p>
            <a:pPr marL="0" indent="0" eaLnBrk="1" hangingPunct="1">
              <a:lnSpc>
                <a:spcPct val="150000"/>
              </a:lnSpc>
              <a:buNone/>
            </a:pPr>
            <a:endParaRPr lang="en-US" altLang="zh-CN" b="1" dirty="0"/>
          </a:p>
          <a:p>
            <a:pPr eaLnBrk="1" hangingPunct="1">
              <a:lnSpc>
                <a:spcPct val="150000"/>
              </a:lnSpc>
            </a:pPr>
            <a:endParaRPr lang="zh-CN" altLang="en-US" b="1" dirty="0"/>
          </a:p>
        </p:txBody>
      </p:sp>
      <p:sp>
        <p:nvSpPr>
          <p:cNvPr id="5124" name="灯片编号占位符 3"/>
          <p:cNvSpPr txBox="1">
            <a:spLocks noGrp="1"/>
          </p:cNvSpPr>
          <p:nvPr>
            <p:ph type="sldNum" sz="quarter" idx="10"/>
          </p:nvPr>
        </p:nvSpPr>
        <p:spPr>
          <a:xfrm>
            <a:off x="6553200" y="6507480"/>
            <a:ext cx="2133600" cy="213995"/>
          </a:xfrm>
        </p:spPr>
        <p:txBody>
          <a:bodyPr anchor="b" anchorCtr="1">
            <a:spAutoFit/>
          </a:bodyPr>
          <a:lstStyle>
            <a:lvl1pPr marL="0" lvl="0" indent="0" algn="l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457200" lvl="1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  <a:cs typeface="+mn-cs"/>
              </a:defRPr>
            </a:lvl2pPr>
            <a:lvl3pPr marL="914400" lvl="2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  <a:cs typeface="+mn-cs"/>
              </a:defRPr>
            </a:lvl3pPr>
            <a:lvl4pPr marL="1371600" lvl="3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  <a:cs typeface="+mn-cs"/>
              </a:defRPr>
            </a:lvl4pPr>
            <a:lvl5pPr marL="1828800" lvl="4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  <a:cs typeface="+mn-cs"/>
              </a:defRPr>
            </a:lvl5pPr>
          </a:lstStyle>
          <a:p>
            <a:pPr lvl="0" eaLnBrk="1" hangingPunct="1"/>
            <a:fld id="{9A0DB2DC-4C9A-4742-B13C-FB6460FD3503}" type="slidenum">
              <a:rPr lang="en-US" altLang="ko-KR" sz="800" dirty="0">
                <a:solidFill>
                  <a:schemeClr val="bg1"/>
                </a:solidFill>
              </a:rPr>
            </a:fld>
            <a:endParaRPr lang="en-US" altLang="ko-KR" sz="800" dirty="0">
              <a:solidFill>
                <a:schemeClr val="bg1"/>
              </a:solidFill>
            </a:endParaRPr>
          </a:p>
        </p:txBody>
      </p:sp>
      <p:pic>
        <p:nvPicPr>
          <p:cNvPr id="10" name="图片 9" descr="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38470" y="2710815"/>
            <a:ext cx="1819910" cy="2505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60000">
            <a:off x="6814185" y="3481705"/>
            <a:ext cx="1685290" cy="244729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7" name="内容占位符 2"/>
          <p:cNvSpPr>
            <a:spLocks noGrp="1"/>
          </p:cNvSpPr>
          <p:nvPr>
            <p:ph idx="1"/>
          </p:nvPr>
        </p:nvSpPr>
        <p:spPr>
          <a:xfrm>
            <a:off x="457200" y="335280"/>
            <a:ext cx="8052435" cy="2016125"/>
          </a:xfrm>
          <a:noFill/>
          <a:ln>
            <a:noFill/>
          </a:ln>
        </p:spPr>
        <p:txBody>
          <a:bodyPr/>
          <a:p>
            <a:pPr eaLnBrk="1" hangingPunct="1"/>
            <a:r>
              <a:rPr lang="zh-CN" altLang="en-US" b="1" dirty="0"/>
              <a:t>多维教育综合呈现</a:t>
            </a:r>
            <a:endParaRPr lang="en-US" altLang="zh-CN" b="1" dirty="0"/>
          </a:p>
          <a:p>
            <a:pPr eaLnBrk="1" hangingPunct="1">
              <a:buNone/>
            </a:pPr>
            <a:r>
              <a:rPr lang="zh-CN" altLang="en-US" b="1" dirty="0"/>
              <a:t>           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在开发教育资源、丰富德育内涵、改进道德与法治融入方式等方面做了有益探索。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 eaLnBrk="1" hangingPunct="1">
              <a:buNone/>
            </a:pP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1490980" y="2171065"/>
            <a:ext cx="6371590" cy="4337685"/>
            <a:chOff x="2348" y="3419"/>
            <a:chExt cx="10034" cy="683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348" y="3419"/>
              <a:ext cx="10034" cy="6059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5271" y="9428"/>
              <a:ext cx="4229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道德、法治教育</a:t>
              </a:r>
              <a:endParaRPr lang="zh-CN" altLang="en-US" sz="280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21180000">
            <a:off x="609600" y="833755"/>
            <a:ext cx="2576830" cy="2890520"/>
          </a:xfrm>
          <a:prstGeom prst="rect">
            <a:avLst/>
          </a:prstGeom>
        </p:spPr>
      </p:pic>
      <p:pic>
        <p:nvPicPr>
          <p:cNvPr id="2" name="内容占位符 3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0">
            <a:off x="6733540" y="1039495"/>
            <a:ext cx="1947545" cy="2259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内容占位符 3"/>
          <p:cNvPicPr>
            <a:picLocks noGrp="1" noChangeAspect="1"/>
          </p:cNvPicPr>
          <p:nvPr/>
        </p:nvPicPr>
        <p:blipFill>
          <a:blip r:embed="rId3"/>
          <a:srcRect t="61238"/>
          <a:stretch>
            <a:fillRect/>
          </a:stretch>
        </p:blipFill>
        <p:spPr>
          <a:xfrm>
            <a:off x="6087745" y="2999740"/>
            <a:ext cx="1577340" cy="1125855"/>
          </a:xfrm>
          <a:prstGeom prst="rect">
            <a:avLst/>
          </a:prstGeom>
        </p:spPr>
      </p:pic>
      <p:pic>
        <p:nvPicPr>
          <p:cNvPr id="34826" name="Picture 3"/>
          <p:cNvPicPr>
            <a:picLocks noChangeAspect="1" noChangeArrowheads="1"/>
          </p:cNvPicPr>
          <p:nvPr/>
        </p:nvPicPr>
        <p:blipFill>
          <a:blip r:embed="rId4"/>
          <a:srcRect l="23438" t="10760" r="38020" b="3333"/>
          <a:stretch>
            <a:fillRect/>
          </a:stretch>
        </p:blipFill>
        <p:spPr bwMode="auto">
          <a:xfrm>
            <a:off x="3599180" y="814070"/>
            <a:ext cx="2046605" cy="2710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矩形 7"/>
          <p:cNvSpPr>
            <a:spLocks noChangeArrowheads="1"/>
          </p:cNvSpPr>
          <p:nvPr/>
        </p:nvSpPr>
        <p:spPr bwMode="auto">
          <a:xfrm>
            <a:off x="1073150" y="4503420"/>
            <a:ext cx="4137660" cy="1657985"/>
          </a:xfrm>
          <a:prstGeom prst="rect">
            <a:avLst/>
          </a:prstGeom>
          <a:solidFill>
            <a:schemeClr val="accent1">
              <a:alpha val="16078"/>
            </a:schemeClr>
          </a:solidFill>
          <a:ln w="25400" algn="ctr">
            <a:solidFill>
              <a:srgbClr val="385D8A"/>
            </a:solidFill>
            <a:miter lim="800000"/>
          </a:ln>
        </p:spPr>
        <p:txBody>
          <a:bodyPr anchor="ctr"/>
          <a:p>
            <a:pPr>
              <a:lnSpc>
                <a:spcPct val="170000"/>
              </a:lnSpc>
            </a:pPr>
            <a:r>
              <a:rPr lang="zh-CN" altLang="en-US" sz="2000" b="1">
                <a:solidFill>
                  <a:srgbClr val="FF0000"/>
                </a:solidFill>
                <a:latin typeface="宋体" panose="02010600030101010101" pitchFamily="2" charset="-122"/>
              </a:rPr>
              <a:t>文明生活的体现</a:t>
            </a:r>
            <a:endParaRPr lang="en-US" altLang="zh-CN" sz="2000" b="1">
              <a:solidFill>
                <a:srgbClr val="FF0000"/>
              </a:solidFill>
              <a:latin typeface="宋体" panose="02010600030101010101" pitchFamily="2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2000" b="1">
                <a:solidFill>
                  <a:srgbClr val="FF0000"/>
                </a:solidFill>
                <a:latin typeface="宋体" panose="02010600030101010101" pitchFamily="2" charset="-122"/>
              </a:rPr>
              <a:t>反映出一个人的文明素养</a:t>
            </a:r>
            <a:endParaRPr lang="zh-CN" altLang="en-US" sz="2000" b="1">
              <a:solidFill>
                <a:srgbClr val="FF0000"/>
              </a:solidFill>
              <a:latin typeface="宋体" panose="02010600030101010101" pitchFamily="2" charset="-122"/>
            </a:endParaRPr>
          </a:p>
          <a:p>
            <a:pPr>
              <a:lnSpc>
                <a:spcPct val="170000"/>
              </a:lnSpc>
            </a:pPr>
            <a:r>
              <a:rPr lang="zh-CN" altLang="en-US" sz="2000" b="1">
                <a:solidFill>
                  <a:srgbClr val="FF0000"/>
                </a:solidFill>
                <a:latin typeface="宋体" panose="02010600030101010101" pitchFamily="2" charset="-122"/>
              </a:rPr>
              <a:t>一个人对他人有礼貌、尊重的表现</a:t>
            </a:r>
            <a:endParaRPr lang="zh-CN" altLang="en-US" sz="20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6" name="七角星 5"/>
          <p:cNvSpPr/>
          <p:nvPr/>
        </p:nvSpPr>
        <p:spPr>
          <a:xfrm>
            <a:off x="6551930" y="4684395"/>
            <a:ext cx="1871980" cy="1296035"/>
          </a:xfrm>
          <a:prstGeom prst="star7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>
                <a:solidFill>
                  <a:schemeClr val="tx1"/>
                </a:solidFill>
              </a:rPr>
              <a:t>道德意义</a:t>
            </a:r>
            <a:endParaRPr lang="zh-CN" altLang="en-US" sz="2800" b="1">
              <a:solidFill>
                <a:schemeClr val="tx1"/>
              </a:solidFill>
            </a:endParaRPr>
          </a:p>
        </p:txBody>
      </p:sp>
      <p:sp>
        <p:nvSpPr>
          <p:cNvPr id="7" name="右箭头 6"/>
          <p:cNvSpPr/>
          <p:nvPr/>
        </p:nvSpPr>
        <p:spPr>
          <a:xfrm>
            <a:off x="5426075" y="5089525"/>
            <a:ext cx="979170" cy="485775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7" name="内容占位符 2"/>
          <p:cNvSpPr>
            <a:spLocks noGrp="1"/>
          </p:cNvSpPr>
          <p:nvPr>
            <p:ph idx="1"/>
          </p:nvPr>
        </p:nvSpPr>
        <p:spPr>
          <a:xfrm>
            <a:off x="457200" y="335280"/>
            <a:ext cx="8052435" cy="2016125"/>
          </a:xfrm>
          <a:noFill/>
          <a:ln>
            <a:noFill/>
          </a:ln>
        </p:spPr>
        <p:txBody>
          <a:bodyPr/>
          <a:p>
            <a:pPr eaLnBrk="1" hangingPunct="1"/>
            <a:r>
              <a:rPr lang="zh-CN" altLang="en-US" b="1" dirty="0"/>
              <a:t>多维教育综合呈现</a:t>
            </a:r>
            <a:endParaRPr lang="en-US" altLang="zh-CN" b="1" dirty="0"/>
          </a:p>
          <a:p>
            <a:pPr eaLnBrk="1" hangingPunct="1">
              <a:buNone/>
            </a:pPr>
            <a:r>
              <a:rPr lang="zh-CN" altLang="en-US" b="1" dirty="0"/>
              <a:t>           </a:t>
            </a: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20850" y="1403350"/>
            <a:ext cx="6190615" cy="400939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319145" y="5510530"/>
            <a:ext cx="232791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爱国主义教育</a:t>
            </a:r>
            <a:endParaRPr lang="zh-CN" altLang="en-US" sz="2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" name="组合 6"/>
          <p:cNvGrpSpPr/>
          <p:nvPr/>
        </p:nvGrpSpPr>
        <p:grpSpPr>
          <a:xfrm rot="0">
            <a:off x="1239520" y="2125345"/>
            <a:ext cx="3416935" cy="3516281"/>
            <a:chOff x="9288" y="5982"/>
            <a:chExt cx="2297" cy="2945"/>
          </a:xfrm>
        </p:grpSpPr>
        <p:pic>
          <p:nvPicPr>
            <p:cNvPr id="31753" name="Picture 3"/>
            <p:cNvPicPr>
              <a:picLocks noChangeAspect="1" noChangeArrowheads="1"/>
            </p:cNvPicPr>
            <p:nvPr/>
          </p:nvPicPr>
          <p:blipFill>
            <a:blip r:embed="rId1"/>
            <a:srcRect l="27619" t="25734" r="54840" b="44798"/>
            <a:stretch>
              <a:fillRect/>
            </a:stretch>
          </p:blipFill>
          <p:spPr bwMode="auto">
            <a:xfrm>
              <a:off x="9288" y="5982"/>
              <a:ext cx="2297" cy="2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文本框 4"/>
            <p:cNvSpPr txBox="1"/>
            <p:nvPr/>
          </p:nvSpPr>
          <p:spPr>
            <a:xfrm>
              <a:off x="9565" y="8490"/>
              <a:ext cx="1736" cy="43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安全教育</a:t>
              </a:r>
              <a:endParaRPr lang="zh-CN" altLang="en-US" sz="2800"/>
            </a:p>
          </p:txBody>
        </p:sp>
      </p:grpSp>
      <p:sp>
        <p:nvSpPr>
          <p:cNvPr id="6147" name="内容占位符 2"/>
          <p:cNvSpPr>
            <a:spLocks noGrp="1"/>
          </p:cNvSpPr>
          <p:nvPr>
            <p:ph idx="1"/>
          </p:nvPr>
        </p:nvSpPr>
        <p:spPr>
          <a:xfrm>
            <a:off x="545465" y="347345"/>
            <a:ext cx="8052435" cy="2016125"/>
          </a:xfrm>
          <a:noFill/>
          <a:ln>
            <a:noFill/>
          </a:ln>
        </p:spPr>
        <p:txBody>
          <a:bodyPr/>
          <a:p>
            <a:pPr eaLnBrk="1" hangingPunct="1"/>
            <a:r>
              <a:rPr lang="zh-CN" altLang="en-US" b="1" dirty="0"/>
              <a:t>多维教育综合呈现</a:t>
            </a:r>
            <a:endParaRPr lang="en-US" altLang="zh-CN" b="1" dirty="0"/>
          </a:p>
          <a:p>
            <a:pPr eaLnBrk="1" hangingPunct="1">
              <a:buNone/>
            </a:pPr>
            <a:r>
              <a:rPr lang="zh-CN" altLang="en-US" b="1" dirty="0"/>
              <a:t>           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9855" y="1535430"/>
            <a:ext cx="2842895" cy="24955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865" y="3570605"/>
            <a:ext cx="2051685" cy="16732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7" name="内容占位符 2"/>
          <p:cNvSpPr>
            <a:spLocks noGrp="1"/>
          </p:cNvSpPr>
          <p:nvPr>
            <p:ph idx="1"/>
          </p:nvPr>
        </p:nvSpPr>
        <p:spPr>
          <a:xfrm>
            <a:off x="457200" y="335280"/>
            <a:ext cx="8052435" cy="2016125"/>
          </a:xfrm>
          <a:noFill/>
          <a:ln>
            <a:noFill/>
          </a:ln>
        </p:spPr>
        <p:txBody>
          <a:bodyPr/>
          <a:p>
            <a:pPr eaLnBrk="1" hangingPunct="1"/>
            <a:r>
              <a:rPr lang="zh-CN" altLang="en-US" b="1" dirty="0"/>
              <a:t>多维教育综合呈现</a:t>
            </a:r>
            <a:endParaRPr lang="en-US" altLang="zh-CN" b="1" dirty="0"/>
          </a:p>
          <a:p>
            <a:pPr eaLnBrk="1" hangingPunct="1">
              <a:buNone/>
            </a:pPr>
            <a:r>
              <a:rPr lang="zh-CN" altLang="en-US" b="1" dirty="0"/>
              <a:t>           </a:t>
            </a:r>
            <a:endParaRPr lang="zh-CN" altLang="en-US" dirty="0"/>
          </a:p>
        </p:txBody>
      </p:sp>
      <p:grpSp>
        <p:nvGrpSpPr>
          <p:cNvPr id="12" name="组合 11"/>
          <p:cNvGrpSpPr/>
          <p:nvPr/>
        </p:nvGrpSpPr>
        <p:grpSpPr>
          <a:xfrm rot="21420000">
            <a:off x="1756590" y="2447705"/>
            <a:ext cx="5987432" cy="3256280"/>
            <a:chOff x="5725" y="5491"/>
            <a:chExt cx="6740" cy="3651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18"/>
            <a:stretch>
              <a:fillRect/>
            </a:stretch>
          </p:blipFill>
          <p:spPr>
            <a:xfrm>
              <a:off x="5725" y="5491"/>
              <a:ext cx="2777" cy="3651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8534" y="8528"/>
              <a:ext cx="3931" cy="58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中华传统文化教育</a:t>
              </a:r>
              <a:endParaRPr lang="zh-CN" altLang="en-US" sz="2800"/>
            </a:p>
          </p:txBody>
        </p:sp>
      </p:grpSp>
      <p:pic>
        <p:nvPicPr>
          <p:cNvPr id="2" name="图片 1" descr="捕获6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715" y="1381125"/>
            <a:ext cx="3083560" cy="33267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5" name="组合 14"/>
          <p:cNvGrpSpPr/>
          <p:nvPr/>
        </p:nvGrpSpPr>
        <p:grpSpPr>
          <a:xfrm rot="720000">
            <a:off x="3309567" y="2029581"/>
            <a:ext cx="3662763" cy="3751191"/>
            <a:chOff x="9626" y="6475"/>
            <a:chExt cx="4214" cy="4362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007" y="6475"/>
              <a:ext cx="2833" cy="3273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 rot="20880000">
              <a:off x="9626" y="10230"/>
              <a:ext cx="3666" cy="6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科学启蒙教育</a:t>
              </a:r>
              <a:endParaRPr lang="zh-CN" altLang="en-US" sz="2800"/>
            </a:p>
          </p:txBody>
        </p:sp>
      </p:grpSp>
      <p:sp>
        <p:nvSpPr>
          <p:cNvPr id="6147" name="内容占位符 2"/>
          <p:cNvSpPr>
            <a:spLocks noGrp="1"/>
          </p:cNvSpPr>
          <p:nvPr>
            <p:ph idx="1"/>
          </p:nvPr>
        </p:nvSpPr>
        <p:spPr>
          <a:xfrm>
            <a:off x="457200" y="335280"/>
            <a:ext cx="8052435" cy="2016125"/>
          </a:xfrm>
          <a:noFill/>
          <a:ln>
            <a:noFill/>
          </a:ln>
        </p:spPr>
        <p:txBody>
          <a:bodyPr/>
          <a:p>
            <a:pPr eaLnBrk="1" hangingPunct="1"/>
            <a:r>
              <a:rPr lang="zh-CN" altLang="en-US" b="1" dirty="0"/>
              <a:t>多维教育综合呈现</a:t>
            </a:r>
            <a:endParaRPr lang="en-US" altLang="zh-CN" b="1" dirty="0"/>
          </a:p>
          <a:p>
            <a:pPr eaLnBrk="1" hangingPunct="1">
              <a:buNone/>
            </a:pPr>
            <a:r>
              <a:rPr lang="zh-CN" altLang="en-US" b="1" dirty="0"/>
              <a:t>           </a:t>
            </a:r>
            <a:endParaRPr lang="zh-CN" altLang="en-US" dirty="0"/>
          </a:p>
        </p:txBody>
      </p:sp>
      <p:pic>
        <p:nvPicPr>
          <p:cNvPr id="2" name="内容占位符 3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970" y="1633855"/>
            <a:ext cx="3039110" cy="35439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7" name="内容占位符 2"/>
          <p:cNvSpPr>
            <a:spLocks noGrp="1"/>
          </p:cNvSpPr>
          <p:nvPr>
            <p:ph idx="1"/>
          </p:nvPr>
        </p:nvSpPr>
        <p:spPr>
          <a:xfrm>
            <a:off x="457200" y="335280"/>
            <a:ext cx="8052435" cy="2016125"/>
          </a:xfrm>
          <a:noFill/>
          <a:ln>
            <a:noFill/>
          </a:ln>
        </p:spPr>
        <p:txBody>
          <a:bodyPr/>
          <a:p>
            <a:pPr eaLnBrk="1" hangingPunct="1"/>
            <a:r>
              <a:rPr lang="zh-CN" altLang="en-US" b="1" dirty="0"/>
              <a:t>多维教育综合呈现</a:t>
            </a:r>
            <a:endParaRPr lang="en-US" altLang="zh-CN" b="1" dirty="0"/>
          </a:p>
          <a:p>
            <a:pPr eaLnBrk="1" hangingPunct="1">
              <a:buNone/>
            </a:pPr>
            <a:r>
              <a:rPr lang="zh-CN" altLang="en-US" b="1" dirty="0"/>
              <a:t>           </a:t>
            </a:r>
            <a:endParaRPr lang="zh-CN" altLang="en-US" dirty="0"/>
          </a:p>
        </p:txBody>
      </p:sp>
      <p:pic>
        <p:nvPicPr>
          <p:cNvPr id="3584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67685" y="1436370"/>
            <a:ext cx="5028565" cy="355028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7" name="组合 16"/>
          <p:cNvGrpSpPr/>
          <p:nvPr/>
        </p:nvGrpSpPr>
        <p:grpSpPr>
          <a:xfrm>
            <a:off x="1148715" y="2575560"/>
            <a:ext cx="4297045" cy="3061335"/>
            <a:chOff x="8288" y="5800"/>
            <a:chExt cx="6767" cy="4821"/>
          </a:xfrm>
        </p:grpSpPr>
        <p:pic>
          <p:nvPicPr>
            <p:cNvPr id="99329" name="Picture 1"/>
            <p:cNvPicPr>
              <a:picLocks noChangeAspect="1" noChangeArrowheads="1"/>
            </p:cNvPicPr>
            <p:nvPr/>
          </p:nvPicPr>
          <p:blipFill>
            <a:blip r:embed="rId2"/>
            <a:srcRect l="11458" t="22570" r="71546" b="21666"/>
            <a:stretch>
              <a:fillRect/>
            </a:stretch>
          </p:blipFill>
          <p:spPr bwMode="auto">
            <a:xfrm rot="21060000">
              <a:off x="8288" y="5800"/>
              <a:ext cx="3209" cy="3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文本框 15"/>
            <p:cNvSpPr txBox="1"/>
            <p:nvPr/>
          </p:nvSpPr>
          <p:spPr>
            <a:xfrm>
              <a:off x="12515" y="9799"/>
              <a:ext cx="2540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环保教育</a:t>
              </a:r>
              <a:endParaRPr lang="zh-CN" altLang="en-US" sz="280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052830" y="708025"/>
            <a:ext cx="5761355" cy="50488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p>
            <a:pPr marL="342900" marR="0" lvl="0" indent="-34290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华文琥珀" panose="02010800040101010101" pitchFamily="2" charset="-122"/>
                <a:ea typeface="华文琥珀" panose="02010800040101010101" pitchFamily="2" charset="-122"/>
                <a:cs typeface="+mj-cs"/>
              </a:rPr>
              <a:t>主要内容</a:t>
            </a:r>
            <a:endParaRPr kumimoji="1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华文琥珀" panose="02010800040101010101" pitchFamily="2" charset="-122"/>
              <a:ea typeface="华文琥珀" panose="02010800040101010101" pitchFamily="2" charset="-122"/>
              <a:cs typeface="+mj-cs"/>
            </a:endParaRPr>
          </a:p>
          <a:p>
            <a:pPr marL="342900" marR="0" lvl="0" indent="-34290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华文琥珀" panose="02010800040101010101" pitchFamily="2" charset="-122"/>
              <a:ea typeface="华文琥珀" panose="02010800040101010101" pitchFamily="2" charset="-122"/>
              <a:cs typeface="+mj-cs"/>
            </a:endParaRPr>
          </a:p>
          <a:p>
            <a:pPr marL="342900" marR="0" lvl="0" indent="-34290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华文琥珀" panose="02010800040101010101" pitchFamily="2" charset="-122"/>
              <a:ea typeface="华文琥珀" panose="02010800040101010101" pitchFamily="2" charset="-122"/>
              <a:cs typeface="+mj-cs"/>
            </a:endParaRPr>
          </a:p>
          <a:p>
            <a:pPr marL="742950" marR="0" lvl="1" indent="-285750" algn="l" defTabSz="914400" rtl="0" eaLnBrk="1" fontAlgn="base" latinLnBrk="1" hangingPunct="1">
              <a:lnSpc>
                <a:spcPct val="1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644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教材</a:t>
            </a:r>
            <a:r>
              <a:rPr kumimoji="1" lang="zh-CN" altLang="en-US" sz="3200" b="1" noProof="0" dirty="0">
                <a:ln>
                  <a:noFill/>
                </a:ln>
                <a:solidFill>
                  <a:srgbClr val="B644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的框架及说明</a:t>
            </a:r>
            <a:endParaRPr kumimoji="1" lang="zh-CN" altLang="en-US" sz="3200" b="1" noProof="0" dirty="0">
              <a:ln>
                <a:noFill/>
              </a:ln>
              <a:solidFill>
                <a:srgbClr val="B644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marL="742950" marR="0" lvl="1" indent="-285750" algn="l" defTabSz="914400" rtl="0" eaLnBrk="1" fontAlgn="base" latinLnBrk="1" hangingPunct="1">
              <a:lnSpc>
                <a:spcPct val="1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644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教材</a:t>
            </a:r>
            <a:r>
              <a:rPr kumimoji="1" lang="zh-CN" altLang="en-US" sz="3200" b="1" noProof="0" dirty="0">
                <a:ln>
                  <a:noFill/>
                </a:ln>
                <a:solidFill>
                  <a:srgbClr val="B644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总体特点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B644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742950" marR="0" lvl="1" indent="-285750" algn="l" defTabSz="914400" rtl="0" eaLnBrk="1" fontAlgn="base" latinLnBrk="1" hangingPunct="1">
              <a:lnSpc>
                <a:spcPct val="1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644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教学的思考与探索</a:t>
            </a:r>
            <a:endParaRPr kumimoji="1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srgbClr val="B644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742950" marR="0" lvl="1" indent="-285750" algn="l" defTabSz="914400" rtl="0" eaLnBrk="1" fontAlgn="base" latinLnBrk="1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endParaRPr kumimoji="1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HY견명조" pitchFamily="18" charset="-127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52830" y="1630680"/>
            <a:ext cx="3498215" cy="9772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742950" marR="0" lvl="1" indent="-285750" algn="l" defTabSz="914400" rtl="0" eaLnBrk="1" fontAlgn="base" latinLnBrk="1" hangingPunct="1">
              <a:lnSpc>
                <a:spcPct val="1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/>
            </a:pPr>
            <a:r>
              <a:rPr kumimoji="1" lang="zh-CN" altLang="en-US" sz="3200" b="1" noProof="0" dirty="0">
                <a:ln>
                  <a:noFill/>
                </a:ln>
                <a:solidFill>
                  <a:srgbClr val="B644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编写指导思想</a:t>
            </a:r>
            <a:endParaRPr lang="zh-CN" altLang="en-US" sz="3200"/>
          </a:p>
        </p:txBody>
      </p:sp>
      <p:pic>
        <p:nvPicPr>
          <p:cNvPr id="10" name="图片 9" descr="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38470" y="2208530"/>
            <a:ext cx="1819910" cy="2505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60000">
            <a:off x="6814185" y="3481705"/>
            <a:ext cx="1685290" cy="24472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3" name="组合 12"/>
          <p:cNvGrpSpPr/>
          <p:nvPr/>
        </p:nvGrpSpPr>
        <p:grpSpPr>
          <a:xfrm>
            <a:off x="395605" y="2576830"/>
            <a:ext cx="3731260" cy="2879234"/>
            <a:chOff x="5457" y="4146"/>
            <a:chExt cx="7713" cy="5549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9" y="4146"/>
              <a:ext cx="3473" cy="5159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2" y="4146"/>
              <a:ext cx="3468" cy="5159"/>
            </a:xfrm>
            <a:prstGeom prst="rect">
              <a:avLst/>
            </a:prstGeom>
          </p:spPr>
        </p:pic>
        <p:sp>
          <p:nvSpPr>
            <p:cNvPr id="7" name="矩形标注 6"/>
            <p:cNvSpPr/>
            <p:nvPr/>
          </p:nvSpPr>
          <p:spPr>
            <a:xfrm>
              <a:off x="9702" y="4531"/>
              <a:ext cx="1776" cy="844"/>
            </a:xfrm>
            <a:prstGeom prst="wedgeRectCallout">
              <a:avLst>
                <a:gd name="adj1" fmla="val -16619"/>
                <a:gd name="adj2" fmla="val 104112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乡村</a:t>
              </a:r>
              <a:endParaRPr lang="zh-CN" altLang="en-US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8" name="矩形标注 7"/>
            <p:cNvSpPr/>
            <p:nvPr/>
          </p:nvSpPr>
          <p:spPr>
            <a:xfrm>
              <a:off x="5457" y="7846"/>
              <a:ext cx="1426" cy="1009"/>
            </a:xfrm>
            <a:prstGeom prst="wedgeRectCallout">
              <a:avLst>
                <a:gd name="adj1" fmla="val 60659"/>
                <a:gd name="adj2" fmla="val -92418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城市</a:t>
              </a:r>
              <a:endParaRPr lang="en-US" altLang="en-US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7120" y="8985"/>
              <a:ext cx="5615" cy="7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城市生活、农村生活</a:t>
              </a:r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 rot="720000">
            <a:off x="6098153" y="3859530"/>
            <a:ext cx="2658301" cy="2502151"/>
            <a:chOff x="3242" y="4484"/>
            <a:chExt cx="4712" cy="4717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4" y="4484"/>
              <a:ext cx="3017" cy="4287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3242" y="8507"/>
              <a:ext cx="4712" cy="69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儿童视角中的社会生活</a:t>
              </a:r>
              <a:endParaRPr lang="zh-CN" altLang="en-US"/>
            </a:p>
          </p:txBody>
        </p:sp>
      </p:grpSp>
      <p:sp>
        <p:nvSpPr>
          <p:cNvPr id="7170" name="内容占位符 2"/>
          <p:cNvSpPr>
            <a:spLocks noGrp="1"/>
          </p:cNvSpPr>
          <p:nvPr>
            <p:ph idx="1"/>
          </p:nvPr>
        </p:nvSpPr>
        <p:spPr>
          <a:xfrm>
            <a:off x="395605" y="337185"/>
            <a:ext cx="8290560" cy="2020570"/>
          </a:xfrm>
          <a:noFill/>
          <a:ln>
            <a:noFill/>
          </a:ln>
        </p:spPr>
        <p:txBody>
          <a:bodyPr/>
          <a:p>
            <a:pPr eaLnBrk="1" hangingPunct="1"/>
            <a:r>
              <a:rPr lang="zh-CN" altLang="en-US" b="1" dirty="0"/>
              <a:t>贴近儿童生活</a:t>
            </a:r>
            <a:endParaRPr lang="en-US" altLang="zh-CN" b="1" dirty="0"/>
          </a:p>
          <a:p>
            <a:pPr eaLnBrk="1" hangingPunct="1">
              <a:buNone/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新教材遵循儿童生活的逻辑，以儿童的现实生活为教材内容的主要源泉。</a:t>
            </a:r>
            <a:endParaRPr lang="zh-CN" altLang="en-US" dirty="0"/>
          </a:p>
        </p:txBody>
      </p:sp>
      <p:grpSp>
        <p:nvGrpSpPr>
          <p:cNvPr id="12" name="组合 11"/>
          <p:cNvGrpSpPr/>
          <p:nvPr/>
        </p:nvGrpSpPr>
        <p:grpSpPr>
          <a:xfrm rot="21180000">
            <a:off x="3671570" y="3832860"/>
            <a:ext cx="2021840" cy="2493645"/>
            <a:chOff x="429" y="3398"/>
            <a:chExt cx="3184" cy="3927"/>
          </a:xfrm>
        </p:grpSpPr>
        <p:pic>
          <p:nvPicPr>
            <p:cNvPr id="23559" name="Picture 2"/>
            <p:cNvPicPr>
              <a:picLocks noChangeAspect="1" noChangeArrowheads="1"/>
            </p:cNvPicPr>
            <p:nvPr/>
          </p:nvPicPr>
          <p:blipFill>
            <a:blip r:embed="rId4"/>
            <a:srcRect l="23438" t="24176" r="38020" b="5000"/>
            <a:stretch>
              <a:fillRect/>
            </a:stretch>
          </p:blipFill>
          <p:spPr bwMode="auto">
            <a:xfrm>
              <a:off x="623" y="3398"/>
              <a:ext cx="2797" cy="3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文本框 9"/>
            <p:cNvSpPr txBox="1"/>
            <p:nvPr/>
          </p:nvSpPr>
          <p:spPr>
            <a:xfrm>
              <a:off x="429" y="6745"/>
              <a:ext cx="3184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有趣味的儿童生活</a:t>
              </a:r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372100" y="2002790"/>
            <a:ext cx="2296160" cy="2442845"/>
            <a:chOff x="8460" y="3154"/>
            <a:chExt cx="3616" cy="384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96" r="5233" b="27083"/>
            <a:stretch>
              <a:fillRect/>
            </a:stretch>
          </p:blipFill>
          <p:spPr>
            <a:xfrm>
              <a:off x="8460" y="3154"/>
              <a:ext cx="3617" cy="3481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8858" y="6421"/>
              <a:ext cx="2822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真实的现实生活</a:t>
              </a:r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内容占位符 2"/>
          <p:cNvSpPr>
            <a:spLocks noGrp="1"/>
          </p:cNvSpPr>
          <p:nvPr>
            <p:ph idx="1"/>
          </p:nvPr>
        </p:nvSpPr>
        <p:spPr>
          <a:xfrm>
            <a:off x="480060" y="396240"/>
            <a:ext cx="8465820" cy="1317625"/>
          </a:xfrm>
          <a:noFill/>
          <a:ln>
            <a:noFill/>
          </a:ln>
        </p:spPr>
        <p:txBody>
          <a:bodyPr/>
          <a:p>
            <a:r>
              <a:rPr lang="zh-CN" altLang="en-US" b="1" dirty="0"/>
              <a:t>活动丰富开放</a:t>
            </a:r>
            <a:endParaRPr lang="en-US" altLang="zh-CN" b="1" dirty="0"/>
          </a:p>
          <a:p>
            <a:pPr>
              <a:buNone/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以主题活动为依托，创设丰富的活动形式</a:t>
            </a:r>
            <a:r>
              <a:rPr lang="en-US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。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buNone/>
            </a:pP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5850255" y="2444115"/>
            <a:ext cx="2366645" cy="3160395"/>
            <a:chOff x="9213" y="3849"/>
            <a:chExt cx="3727" cy="4977"/>
          </a:xfrm>
        </p:grpSpPr>
        <p:pic>
          <p:nvPicPr>
            <p:cNvPr id="3" name="内容占位符 3"/>
            <p:cNvPicPr>
              <a:picLocks noGrp="1"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660000">
              <a:off x="9512" y="3849"/>
              <a:ext cx="3429" cy="4521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 rot="780000">
              <a:off x="9213" y="8246"/>
              <a:ext cx="3184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观察、体验、探究</a:t>
              </a:r>
              <a:endParaRPr lang="en-US" altLang="zh-CN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566160" y="1891030"/>
            <a:ext cx="2198370" cy="3446145"/>
            <a:chOff x="5616" y="2978"/>
            <a:chExt cx="3462" cy="5427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6" y="2978"/>
              <a:ext cx="3463" cy="4844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6328" y="7825"/>
              <a:ext cx="2098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l"/>
              <a:r>
                <a:rPr lang="zh-CN" altLang="en-US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绘画、制作</a:t>
              </a:r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934720" y="2517140"/>
            <a:ext cx="2421890" cy="2978785"/>
            <a:chOff x="1472" y="4190"/>
            <a:chExt cx="3814" cy="4691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060000">
              <a:off x="1472" y="4190"/>
              <a:ext cx="3814" cy="4516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 rot="21120000">
              <a:off x="2710" y="8301"/>
              <a:ext cx="1736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互动交流</a:t>
              </a:r>
              <a:endParaRPr lang="zh-CN" altLang="en-US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2035810" y="5880735"/>
            <a:ext cx="585216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None/>
            </a:pP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拍照、资料收集、采访</a:t>
            </a:r>
            <a:r>
              <a:rPr lang="en-US" altLang="zh-CN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……</a:t>
            </a: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内容占位符 2"/>
          <p:cNvSpPr>
            <a:spLocks noGrp="1"/>
          </p:cNvSpPr>
          <p:nvPr>
            <p:ph idx="1"/>
          </p:nvPr>
        </p:nvSpPr>
        <p:spPr>
          <a:xfrm>
            <a:off x="480060" y="396240"/>
            <a:ext cx="8465820" cy="1224915"/>
          </a:xfrm>
          <a:noFill/>
          <a:ln>
            <a:noFill/>
          </a:ln>
        </p:spPr>
        <p:txBody>
          <a:bodyPr/>
          <a:p>
            <a:r>
              <a:rPr lang="zh-CN" altLang="en-US" b="1" dirty="0"/>
              <a:t>形式生动活泼</a:t>
            </a:r>
            <a:endParaRPr lang="zh-CN" altLang="en-US" b="1" dirty="0"/>
          </a:p>
          <a:p>
            <a:pPr>
              <a:buNone/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   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强调了图文并茂，童语言说。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None/>
            </a:pP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6675" y="1776730"/>
            <a:ext cx="5924550" cy="42703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内容占位符 2"/>
          <p:cNvSpPr>
            <a:spLocks noGrp="1"/>
          </p:cNvSpPr>
          <p:nvPr>
            <p:ph idx="1"/>
          </p:nvPr>
        </p:nvSpPr>
        <p:spPr>
          <a:xfrm>
            <a:off x="480060" y="396240"/>
            <a:ext cx="8465820" cy="2296160"/>
          </a:xfrm>
          <a:noFill/>
          <a:ln>
            <a:noFill/>
          </a:ln>
        </p:spPr>
        <p:txBody>
          <a:bodyPr/>
          <a:p>
            <a:r>
              <a:rPr lang="zh-CN" altLang="en-US" b="1" dirty="0"/>
              <a:t>形式生动活泼</a:t>
            </a:r>
            <a:endParaRPr lang="zh-CN" altLang="en-US" b="1" dirty="0"/>
          </a:p>
          <a:p>
            <a:pPr>
              <a:buNone/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   </a:t>
            </a: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1070" y="1087120"/>
            <a:ext cx="7037705" cy="51987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内容占位符 2"/>
          <p:cNvSpPr>
            <a:spLocks noGrp="1"/>
          </p:cNvSpPr>
          <p:nvPr>
            <p:ph idx="1"/>
          </p:nvPr>
        </p:nvSpPr>
        <p:spPr>
          <a:xfrm>
            <a:off x="480060" y="396240"/>
            <a:ext cx="8465820" cy="1329690"/>
          </a:xfrm>
          <a:noFill/>
          <a:ln>
            <a:noFill/>
          </a:ln>
        </p:spPr>
        <p:txBody>
          <a:bodyPr/>
          <a:p>
            <a:r>
              <a:rPr lang="zh-CN" altLang="en-US" b="1" dirty="0"/>
              <a:t>形式生动活泼</a:t>
            </a:r>
            <a:endParaRPr lang="zh-CN" altLang="en-US" b="1" dirty="0"/>
          </a:p>
          <a:p>
            <a:pPr>
              <a:buNone/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   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另外，恰当植入了大量的绘本故事</a:t>
            </a:r>
            <a:r>
              <a:rPr lang="en-US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。</a:t>
            </a: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1506" name="Picture 2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32810" y="2324735"/>
            <a:ext cx="2279015" cy="321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4" name="Picture 2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0">
            <a:off x="6176645" y="2488565"/>
            <a:ext cx="2152650" cy="30594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000">
            <a:off x="792480" y="2533650"/>
            <a:ext cx="2208530" cy="30740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>
            <p:custDataLst>
              <p:tags r:id="rId1"/>
            </p:custDataLst>
          </p:nvPr>
        </p:nvGrpSpPr>
        <p:grpSpPr>
          <a:xfrm>
            <a:off x="1256665" y="2485390"/>
            <a:ext cx="2336165" cy="2536190"/>
            <a:chOff x="903065" y="3857624"/>
            <a:chExt cx="2107769" cy="1838325"/>
          </a:xfrm>
        </p:grpSpPr>
        <p:sp>
          <p:nvSpPr>
            <p:cNvPr id="11" name="任意多边形 10"/>
            <p:cNvSpPr/>
            <p:nvPr>
              <p:custDataLst>
                <p:tags r:id="rId2"/>
              </p:custDataLst>
            </p:nvPr>
          </p:nvSpPr>
          <p:spPr bwMode="auto">
            <a:xfrm>
              <a:off x="1282897" y="3857624"/>
              <a:ext cx="1348105" cy="1838325"/>
            </a:xfrm>
            <a:custGeom>
              <a:avLst/>
              <a:gdLst>
                <a:gd name="connsiteX0" fmla="*/ 1348105 w 1348105"/>
                <a:gd name="connsiteY0" fmla="*/ 1038177 h 1838325"/>
                <a:gd name="connsiteX1" fmla="*/ 1348105 w 1348105"/>
                <a:gd name="connsiteY1" fmla="*/ 1170979 h 1838325"/>
                <a:gd name="connsiteX2" fmla="*/ 1347464 w 1348105"/>
                <a:gd name="connsiteY2" fmla="*/ 1179950 h 1838325"/>
                <a:gd name="connsiteX3" fmla="*/ 1347144 w 1348105"/>
                <a:gd name="connsiteY3" fmla="*/ 1188600 h 1838325"/>
                <a:gd name="connsiteX4" fmla="*/ 1346503 w 1348105"/>
                <a:gd name="connsiteY4" fmla="*/ 1196930 h 1838325"/>
                <a:gd name="connsiteX5" fmla="*/ 1345863 w 1348105"/>
                <a:gd name="connsiteY5" fmla="*/ 1205580 h 1838325"/>
                <a:gd name="connsiteX6" fmla="*/ 1344581 w 1348105"/>
                <a:gd name="connsiteY6" fmla="*/ 1214230 h 1838325"/>
                <a:gd name="connsiteX7" fmla="*/ 1343300 w 1348105"/>
                <a:gd name="connsiteY7" fmla="*/ 1222880 h 1838325"/>
                <a:gd name="connsiteX8" fmla="*/ 1342018 w 1348105"/>
                <a:gd name="connsiteY8" fmla="*/ 1231210 h 1838325"/>
                <a:gd name="connsiteX9" fmla="*/ 1340096 w 1348105"/>
                <a:gd name="connsiteY9" fmla="*/ 1239860 h 1838325"/>
                <a:gd name="connsiteX10" fmla="*/ 1338174 w 1348105"/>
                <a:gd name="connsiteY10" fmla="*/ 1248511 h 1838325"/>
                <a:gd name="connsiteX11" fmla="*/ 1336252 w 1348105"/>
                <a:gd name="connsiteY11" fmla="*/ 1256840 h 1838325"/>
                <a:gd name="connsiteX12" fmla="*/ 1331126 w 1348105"/>
                <a:gd name="connsiteY12" fmla="*/ 1273500 h 1838325"/>
                <a:gd name="connsiteX13" fmla="*/ 1325359 w 1348105"/>
                <a:gd name="connsiteY13" fmla="*/ 1290480 h 1838325"/>
                <a:gd name="connsiteX14" fmla="*/ 1318631 w 1348105"/>
                <a:gd name="connsiteY14" fmla="*/ 1306819 h 1838325"/>
                <a:gd name="connsiteX15" fmla="*/ 1311583 w 1348105"/>
                <a:gd name="connsiteY15" fmla="*/ 1322838 h 1838325"/>
                <a:gd name="connsiteX16" fmla="*/ 1303574 w 1348105"/>
                <a:gd name="connsiteY16" fmla="*/ 1338857 h 1838325"/>
                <a:gd name="connsiteX17" fmla="*/ 1294924 w 1348105"/>
                <a:gd name="connsiteY17" fmla="*/ 1354876 h 1838325"/>
                <a:gd name="connsiteX18" fmla="*/ 1285313 w 1348105"/>
                <a:gd name="connsiteY18" fmla="*/ 1370574 h 1838325"/>
                <a:gd name="connsiteX19" fmla="*/ 1275702 w 1348105"/>
                <a:gd name="connsiteY19" fmla="*/ 1386593 h 1838325"/>
                <a:gd name="connsiteX20" fmla="*/ 1265130 w 1348105"/>
                <a:gd name="connsiteY20" fmla="*/ 1401971 h 1838325"/>
                <a:gd name="connsiteX21" fmla="*/ 1253917 w 1348105"/>
                <a:gd name="connsiteY21" fmla="*/ 1417029 h 1838325"/>
                <a:gd name="connsiteX22" fmla="*/ 1242384 w 1348105"/>
                <a:gd name="connsiteY22" fmla="*/ 1432087 h 1838325"/>
                <a:gd name="connsiteX23" fmla="*/ 1230530 w 1348105"/>
                <a:gd name="connsiteY23" fmla="*/ 1447144 h 1838325"/>
                <a:gd name="connsiteX24" fmla="*/ 1217716 w 1348105"/>
                <a:gd name="connsiteY24" fmla="*/ 1461882 h 1838325"/>
                <a:gd name="connsiteX25" fmla="*/ 1204901 w 1348105"/>
                <a:gd name="connsiteY25" fmla="*/ 1476619 h 1838325"/>
                <a:gd name="connsiteX26" fmla="*/ 1191446 w 1348105"/>
                <a:gd name="connsiteY26" fmla="*/ 1490716 h 1838325"/>
                <a:gd name="connsiteX27" fmla="*/ 1177990 w 1348105"/>
                <a:gd name="connsiteY27" fmla="*/ 1504812 h 1838325"/>
                <a:gd name="connsiteX28" fmla="*/ 1163574 w 1348105"/>
                <a:gd name="connsiteY28" fmla="*/ 1518589 h 1838325"/>
                <a:gd name="connsiteX29" fmla="*/ 1149157 w 1348105"/>
                <a:gd name="connsiteY29" fmla="*/ 1532365 h 1838325"/>
                <a:gd name="connsiteX30" fmla="*/ 1134741 w 1348105"/>
                <a:gd name="connsiteY30" fmla="*/ 1545821 h 1838325"/>
                <a:gd name="connsiteX31" fmla="*/ 1119683 w 1348105"/>
                <a:gd name="connsiteY31" fmla="*/ 1558956 h 1838325"/>
                <a:gd name="connsiteX32" fmla="*/ 1104626 w 1348105"/>
                <a:gd name="connsiteY32" fmla="*/ 1571771 h 1838325"/>
                <a:gd name="connsiteX33" fmla="*/ 1089249 w 1348105"/>
                <a:gd name="connsiteY33" fmla="*/ 1584266 h 1838325"/>
                <a:gd name="connsiteX34" fmla="*/ 1073871 w 1348105"/>
                <a:gd name="connsiteY34" fmla="*/ 1596761 h 1838325"/>
                <a:gd name="connsiteX35" fmla="*/ 1058173 w 1348105"/>
                <a:gd name="connsiteY35" fmla="*/ 1608935 h 1838325"/>
                <a:gd name="connsiteX36" fmla="*/ 1042475 w 1348105"/>
                <a:gd name="connsiteY36" fmla="*/ 1621109 h 1838325"/>
                <a:gd name="connsiteX37" fmla="*/ 1026777 w 1348105"/>
                <a:gd name="connsiteY37" fmla="*/ 1632963 h 1838325"/>
                <a:gd name="connsiteX38" fmla="*/ 1011079 w 1348105"/>
                <a:gd name="connsiteY38" fmla="*/ 1644177 h 1838325"/>
                <a:gd name="connsiteX39" fmla="*/ 994740 w 1348105"/>
                <a:gd name="connsiteY39" fmla="*/ 1655390 h 1838325"/>
                <a:gd name="connsiteX40" fmla="*/ 979042 w 1348105"/>
                <a:gd name="connsiteY40" fmla="*/ 1666283 h 1838325"/>
                <a:gd name="connsiteX41" fmla="*/ 947967 w 1348105"/>
                <a:gd name="connsiteY41" fmla="*/ 1687107 h 1838325"/>
                <a:gd name="connsiteX42" fmla="*/ 917211 w 1348105"/>
                <a:gd name="connsiteY42" fmla="*/ 1706970 h 1838325"/>
                <a:gd name="connsiteX43" fmla="*/ 887097 w 1348105"/>
                <a:gd name="connsiteY43" fmla="*/ 1725232 h 1838325"/>
                <a:gd name="connsiteX44" fmla="*/ 857943 w 1348105"/>
                <a:gd name="connsiteY44" fmla="*/ 1742853 h 1838325"/>
                <a:gd name="connsiteX45" fmla="*/ 830071 w 1348105"/>
                <a:gd name="connsiteY45" fmla="*/ 1758551 h 1838325"/>
                <a:gd name="connsiteX46" fmla="*/ 803801 w 1348105"/>
                <a:gd name="connsiteY46" fmla="*/ 1772968 h 1838325"/>
                <a:gd name="connsiteX47" fmla="*/ 779133 w 1348105"/>
                <a:gd name="connsiteY47" fmla="*/ 1786424 h 1838325"/>
                <a:gd name="connsiteX48" fmla="*/ 756387 w 1348105"/>
                <a:gd name="connsiteY48" fmla="*/ 1797958 h 1838325"/>
                <a:gd name="connsiteX49" fmla="*/ 736204 w 1348105"/>
                <a:gd name="connsiteY49" fmla="*/ 1808530 h 1838325"/>
                <a:gd name="connsiteX50" fmla="*/ 702886 w 1348105"/>
                <a:gd name="connsiteY50" fmla="*/ 1824869 h 1838325"/>
                <a:gd name="connsiteX51" fmla="*/ 681421 w 1348105"/>
                <a:gd name="connsiteY51" fmla="*/ 1834801 h 1838325"/>
                <a:gd name="connsiteX52" fmla="*/ 674053 w 1348105"/>
                <a:gd name="connsiteY52" fmla="*/ 1838325 h 1838325"/>
                <a:gd name="connsiteX53" fmla="*/ 666364 w 1348105"/>
                <a:gd name="connsiteY53" fmla="*/ 1834801 h 1838325"/>
                <a:gd name="connsiteX54" fmla="*/ 644899 w 1348105"/>
                <a:gd name="connsiteY54" fmla="*/ 1824869 h 1838325"/>
                <a:gd name="connsiteX55" fmla="*/ 611901 w 1348105"/>
                <a:gd name="connsiteY55" fmla="*/ 1808530 h 1838325"/>
                <a:gd name="connsiteX56" fmla="*/ 591398 w 1348105"/>
                <a:gd name="connsiteY56" fmla="*/ 1797958 h 1838325"/>
                <a:gd name="connsiteX57" fmla="*/ 568652 w 1348105"/>
                <a:gd name="connsiteY57" fmla="*/ 1786424 h 1838325"/>
                <a:gd name="connsiteX58" fmla="*/ 543984 w 1348105"/>
                <a:gd name="connsiteY58" fmla="*/ 1772968 h 1838325"/>
                <a:gd name="connsiteX59" fmla="*/ 517713 w 1348105"/>
                <a:gd name="connsiteY59" fmla="*/ 1758551 h 1838325"/>
                <a:gd name="connsiteX60" fmla="*/ 489842 w 1348105"/>
                <a:gd name="connsiteY60" fmla="*/ 1742853 h 1838325"/>
                <a:gd name="connsiteX61" fmla="*/ 460688 w 1348105"/>
                <a:gd name="connsiteY61" fmla="*/ 1725232 h 1838325"/>
                <a:gd name="connsiteX62" fmla="*/ 430574 w 1348105"/>
                <a:gd name="connsiteY62" fmla="*/ 1706970 h 1838325"/>
                <a:gd name="connsiteX63" fmla="*/ 399818 w 1348105"/>
                <a:gd name="connsiteY63" fmla="*/ 1687107 h 1838325"/>
                <a:gd name="connsiteX64" fmla="*/ 368422 w 1348105"/>
                <a:gd name="connsiteY64" fmla="*/ 1666283 h 1838325"/>
                <a:gd name="connsiteX65" fmla="*/ 352724 w 1348105"/>
                <a:gd name="connsiteY65" fmla="*/ 1655390 h 1838325"/>
                <a:gd name="connsiteX66" fmla="*/ 337026 w 1348105"/>
                <a:gd name="connsiteY66" fmla="*/ 1644177 h 1838325"/>
                <a:gd name="connsiteX67" fmla="*/ 321328 w 1348105"/>
                <a:gd name="connsiteY67" fmla="*/ 1632963 h 1838325"/>
                <a:gd name="connsiteX68" fmla="*/ 305630 w 1348105"/>
                <a:gd name="connsiteY68" fmla="*/ 1621109 h 1838325"/>
                <a:gd name="connsiteX69" fmla="*/ 289932 w 1348105"/>
                <a:gd name="connsiteY69" fmla="*/ 1608935 h 1838325"/>
                <a:gd name="connsiteX70" fmla="*/ 273914 w 1348105"/>
                <a:gd name="connsiteY70" fmla="*/ 1596761 h 1838325"/>
                <a:gd name="connsiteX71" fmla="*/ 258857 w 1348105"/>
                <a:gd name="connsiteY71" fmla="*/ 1584266 h 1838325"/>
                <a:gd name="connsiteX72" fmla="*/ 243479 w 1348105"/>
                <a:gd name="connsiteY72" fmla="*/ 1571771 h 1838325"/>
                <a:gd name="connsiteX73" fmla="*/ 228422 w 1348105"/>
                <a:gd name="connsiteY73" fmla="*/ 1558956 h 1838325"/>
                <a:gd name="connsiteX74" fmla="*/ 213365 w 1348105"/>
                <a:gd name="connsiteY74" fmla="*/ 1545821 h 1838325"/>
                <a:gd name="connsiteX75" fmla="*/ 198628 w 1348105"/>
                <a:gd name="connsiteY75" fmla="*/ 1532365 h 1838325"/>
                <a:gd name="connsiteX76" fmla="*/ 184211 w 1348105"/>
                <a:gd name="connsiteY76" fmla="*/ 1518589 h 1838325"/>
                <a:gd name="connsiteX77" fmla="*/ 170115 w 1348105"/>
                <a:gd name="connsiteY77" fmla="*/ 1504812 h 1838325"/>
                <a:gd name="connsiteX78" fmla="*/ 156339 w 1348105"/>
                <a:gd name="connsiteY78" fmla="*/ 1490716 h 1838325"/>
                <a:gd name="connsiteX79" fmla="*/ 142884 w 1348105"/>
                <a:gd name="connsiteY79" fmla="*/ 1476619 h 1838325"/>
                <a:gd name="connsiteX80" fmla="*/ 130069 w 1348105"/>
                <a:gd name="connsiteY80" fmla="*/ 1461882 h 1838325"/>
                <a:gd name="connsiteX81" fmla="*/ 117575 w 1348105"/>
                <a:gd name="connsiteY81" fmla="*/ 1447144 h 1838325"/>
                <a:gd name="connsiteX82" fmla="*/ 105401 w 1348105"/>
                <a:gd name="connsiteY82" fmla="*/ 1432087 h 1838325"/>
                <a:gd name="connsiteX83" fmla="*/ 93868 w 1348105"/>
                <a:gd name="connsiteY83" fmla="*/ 1417029 h 1838325"/>
                <a:gd name="connsiteX84" fmla="*/ 82975 w 1348105"/>
                <a:gd name="connsiteY84" fmla="*/ 1401971 h 1838325"/>
                <a:gd name="connsiteX85" fmla="*/ 72083 w 1348105"/>
                <a:gd name="connsiteY85" fmla="*/ 1386593 h 1838325"/>
                <a:gd name="connsiteX86" fmla="*/ 62151 w 1348105"/>
                <a:gd name="connsiteY86" fmla="*/ 1370574 h 1838325"/>
                <a:gd name="connsiteX87" fmla="*/ 55953 w 1348105"/>
                <a:gd name="connsiteY87" fmla="*/ 1360101 h 1838325"/>
                <a:gd name="connsiteX88" fmla="*/ 674053 w 1348105"/>
                <a:gd name="connsiteY88" fmla="*/ 0 h 1838325"/>
                <a:gd name="connsiteX89" fmla="*/ 675014 w 1348105"/>
                <a:gd name="connsiteY89" fmla="*/ 2884 h 1838325"/>
                <a:gd name="connsiteX90" fmla="*/ 678858 w 1348105"/>
                <a:gd name="connsiteY90" fmla="*/ 9932 h 1838325"/>
                <a:gd name="connsiteX91" fmla="*/ 681741 w 1348105"/>
                <a:gd name="connsiteY91" fmla="*/ 15058 h 1838325"/>
                <a:gd name="connsiteX92" fmla="*/ 686227 w 1348105"/>
                <a:gd name="connsiteY92" fmla="*/ 21465 h 1838325"/>
                <a:gd name="connsiteX93" fmla="*/ 690712 w 1348105"/>
                <a:gd name="connsiteY93" fmla="*/ 28193 h 1838325"/>
                <a:gd name="connsiteX94" fmla="*/ 696799 w 1348105"/>
                <a:gd name="connsiteY94" fmla="*/ 36203 h 1838325"/>
                <a:gd name="connsiteX95" fmla="*/ 703847 w 1348105"/>
                <a:gd name="connsiteY95" fmla="*/ 44212 h 1838325"/>
                <a:gd name="connsiteX96" fmla="*/ 712497 w 1348105"/>
                <a:gd name="connsiteY96" fmla="*/ 53183 h 1838325"/>
                <a:gd name="connsiteX97" fmla="*/ 721787 w 1348105"/>
                <a:gd name="connsiteY97" fmla="*/ 62794 h 1838325"/>
                <a:gd name="connsiteX98" fmla="*/ 733000 w 1348105"/>
                <a:gd name="connsiteY98" fmla="*/ 72726 h 1838325"/>
                <a:gd name="connsiteX99" fmla="*/ 745174 w 1348105"/>
                <a:gd name="connsiteY99" fmla="*/ 82978 h 1838325"/>
                <a:gd name="connsiteX100" fmla="*/ 758950 w 1348105"/>
                <a:gd name="connsiteY100" fmla="*/ 93550 h 1838325"/>
                <a:gd name="connsiteX101" fmla="*/ 774328 w 1348105"/>
                <a:gd name="connsiteY101" fmla="*/ 104123 h 1838325"/>
                <a:gd name="connsiteX102" fmla="*/ 782657 w 1348105"/>
                <a:gd name="connsiteY102" fmla="*/ 109569 h 1838325"/>
                <a:gd name="connsiteX103" fmla="*/ 791627 w 1348105"/>
                <a:gd name="connsiteY103" fmla="*/ 115016 h 1838325"/>
                <a:gd name="connsiteX104" fmla="*/ 800918 w 1348105"/>
                <a:gd name="connsiteY104" fmla="*/ 120462 h 1838325"/>
                <a:gd name="connsiteX105" fmla="*/ 810209 w 1348105"/>
                <a:gd name="connsiteY105" fmla="*/ 125908 h 1838325"/>
                <a:gd name="connsiteX106" fmla="*/ 820140 w 1348105"/>
                <a:gd name="connsiteY106" fmla="*/ 131034 h 1838325"/>
                <a:gd name="connsiteX107" fmla="*/ 830712 w 1348105"/>
                <a:gd name="connsiteY107" fmla="*/ 136160 h 1838325"/>
                <a:gd name="connsiteX108" fmla="*/ 841925 w 1348105"/>
                <a:gd name="connsiteY108" fmla="*/ 141607 h 1838325"/>
                <a:gd name="connsiteX109" fmla="*/ 853458 w 1348105"/>
                <a:gd name="connsiteY109" fmla="*/ 146733 h 1838325"/>
                <a:gd name="connsiteX110" fmla="*/ 864991 w 1348105"/>
                <a:gd name="connsiteY110" fmla="*/ 151859 h 1838325"/>
                <a:gd name="connsiteX111" fmla="*/ 877806 w 1348105"/>
                <a:gd name="connsiteY111" fmla="*/ 157305 h 1838325"/>
                <a:gd name="connsiteX112" fmla="*/ 890621 w 1348105"/>
                <a:gd name="connsiteY112" fmla="*/ 161791 h 1838325"/>
                <a:gd name="connsiteX113" fmla="*/ 903756 w 1348105"/>
                <a:gd name="connsiteY113" fmla="*/ 166917 h 1838325"/>
                <a:gd name="connsiteX114" fmla="*/ 917532 w 1348105"/>
                <a:gd name="connsiteY114" fmla="*/ 171722 h 1838325"/>
                <a:gd name="connsiteX115" fmla="*/ 932269 w 1348105"/>
                <a:gd name="connsiteY115" fmla="*/ 176528 h 1838325"/>
                <a:gd name="connsiteX116" fmla="*/ 947326 w 1348105"/>
                <a:gd name="connsiteY116" fmla="*/ 181013 h 1838325"/>
                <a:gd name="connsiteX117" fmla="*/ 963024 w 1348105"/>
                <a:gd name="connsiteY117" fmla="*/ 185499 h 1838325"/>
                <a:gd name="connsiteX118" fmla="*/ 979042 w 1348105"/>
                <a:gd name="connsiteY118" fmla="*/ 189663 h 1838325"/>
                <a:gd name="connsiteX119" fmla="*/ 995701 w 1348105"/>
                <a:gd name="connsiteY119" fmla="*/ 193508 h 1838325"/>
                <a:gd name="connsiteX120" fmla="*/ 1013001 w 1348105"/>
                <a:gd name="connsiteY120" fmla="*/ 197673 h 1838325"/>
                <a:gd name="connsiteX121" fmla="*/ 1030942 w 1348105"/>
                <a:gd name="connsiteY121" fmla="*/ 201517 h 1838325"/>
                <a:gd name="connsiteX122" fmla="*/ 1049203 w 1348105"/>
                <a:gd name="connsiteY122" fmla="*/ 205042 h 1838325"/>
                <a:gd name="connsiteX123" fmla="*/ 1068425 w 1348105"/>
                <a:gd name="connsiteY123" fmla="*/ 208245 h 1838325"/>
                <a:gd name="connsiteX124" fmla="*/ 1088287 w 1348105"/>
                <a:gd name="connsiteY124" fmla="*/ 211449 h 1838325"/>
                <a:gd name="connsiteX125" fmla="*/ 1108471 w 1348105"/>
                <a:gd name="connsiteY125" fmla="*/ 214653 h 1838325"/>
                <a:gd name="connsiteX126" fmla="*/ 1129294 w 1348105"/>
                <a:gd name="connsiteY126" fmla="*/ 217216 h 1838325"/>
                <a:gd name="connsiteX127" fmla="*/ 1151079 w 1348105"/>
                <a:gd name="connsiteY127" fmla="*/ 219779 h 1838325"/>
                <a:gd name="connsiteX128" fmla="*/ 1173185 w 1348105"/>
                <a:gd name="connsiteY128" fmla="*/ 222022 h 1838325"/>
                <a:gd name="connsiteX129" fmla="*/ 1195931 w 1348105"/>
                <a:gd name="connsiteY129" fmla="*/ 223944 h 1838325"/>
                <a:gd name="connsiteX130" fmla="*/ 1219638 w 1348105"/>
                <a:gd name="connsiteY130" fmla="*/ 225866 h 1838325"/>
                <a:gd name="connsiteX131" fmla="*/ 1243986 w 1348105"/>
                <a:gd name="connsiteY131" fmla="*/ 227148 h 1838325"/>
                <a:gd name="connsiteX132" fmla="*/ 1268654 w 1348105"/>
                <a:gd name="connsiteY132" fmla="*/ 228429 h 1838325"/>
                <a:gd name="connsiteX133" fmla="*/ 1294284 w 1348105"/>
                <a:gd name="connsiteY133" fmla="*/ 229070 h 1838325"/>
                <a:gd name="connsiteX134" fmla="*/ 1320874 w 1348105"/>
                <a:gd name="connsiteY134" fmla="*/ 229390 h 1838325"/>
                <a:gd name="connsiteX135" fmla="*/ 1348105 w 1348105"/>
                <a:gd name="connsiteY135" fmla="*/ 229711 h 1838325"/>
                <a:gd name="connsiteX136" fmla="*/ 1348105 w 1348105"/>
                <a:gd name="connsiteY136" fmla="*/ 308451 h 1838325"/>
                <a:gd name="connsiteX137" fmla="*/ 0 w 1348105"/>
                <a:gd name="connsiteY137" fmla="*/ 644315 h 1838325"/>
                <a:gd name="connsiteX138" fmla="*/ 0 w 1348105"/>
                <a:gd name="connsiteY138" fmla="*/ 229711 h 1838325"/>
                <a:gd name="connsiteX139" fmla="*/ 27231 w 1348105"/>
                <a:gd name="connsiteY139" fmla="*/ 229390 h 1838325"/>
                <a:gd name="connsiteX140" fmla="*/ 53181 w 1348105"/>
                <a:gd name="connsiteY140" fmla="*/ 229070 h 1838325"/>
                <a:gd name="connsiteX141" fmla="*/ 78810 w 1348105"/>
                <a:gd name="connsiteY141" fmla="*/ 228429 h 1838325"/>
                <a:gd name="connsiteX142" fmla="*/ 103479 w 1348105"/>
                <a:gd name="connsiteY142" fmla="*/ 227148 h 1838325"/>
                <a:gd name="connsiteX143" fmla="*/ 127827 w 1348105"/>
                <a:gd name="connsiteY143" fmla="*/ 225866 h 1838325"/>
                <a:gd name="connsiteX144" fmla="*/ 151534 w 1348105"/>
                <a:gd name="connsiteY144" fmla="*/ 223944 h 1838325"/>
                <a:gd name="connsiteX145" fmla="*/ 174280 w 1348105"/>
                <a:gd name="connsiteY145" fmla="*/ 222022 h 1838325"/>
                <a:gd name="connsiteX146" fmla="*/ 196385 w 1348105"/>
                <a:gd name="connsiteY146" fmla="*/ 219779 h 1838325"/>
                <a:gd name="connsiteX147" fmla="*/ 217850 w 1348105"/>
                <a:gd name="connsiteY147" fmla="*/ 217216 h 1838325"/>
                <a:gd name="connsiteX148" fmla="*/ 238674 w 1348105"/>
                <a:gd name="connsiteY148" fmla="*/ 214653 h 1838325"/>
                <a:gd name="connsiteX149" fmla="*/ 259177 w 1348105"/>
                <a:gd name="connsiteY149" fmla="*/ 211449 h 1838325"/>
                <a:gd name="connsiteX150" fmla="*/ 278720 w 1348105"/>
                <a:gd name="connsiteY150" fmla="*/ 208245 h 1838325"/>
                <a:gd name="connsiteX151" fmla="*/ 297621 w 1348105"/>
                <a:gd name="connsiteY151" fmla="*/ 205042 h 1838325"/>
                <a:gd name="connsiteX152" fmla="*/ 316203 w 1348105"/>
                <a:gd name="connsiteY152" fmla="*/ 201517 h 1838325"/>
                <a:gd name="connsiteX153" fmla="*/ 334143 w 1348105"/>
                <a:gd name="connsiteY153" fmla="*/ 197673 h 1838325"/>
                <a:gd name="connsiteX154" fmla="*/ 351123 w 1348105"/>
                <a:gd name="connsiteY154" fmla="*/ 193508 h 1838325"/>
                <a:gd name="connsiteX155" fmla="*/ 368102 w 1348105"/>
                <a:gd name="connsiteY155" fmla="*/ 189663 h 1838325"/>
                <a:gd name="connsiteX156" fmla="*/ 384120 w 1348105"/>
                <a:gd name="connsiteY156" fmla="*/ 185499 h 1838325"/>
                <a:gd name="connsiteX157" fmla="*/ 399498 w 1348105"/>
                <a:gd name="connsiteY157" fmla="*/ 181013 h 1838325"/>
                <a:gd name="connsiteX158" fmla="*/ 414555 w 1348105"/>
                <a:gd name="connsiteY158" fmla="*/ 176528 h 1838325"/>
                <a:gd name="connsiteX159" fmla="*/ 429292 w 1348105"/>
                <a:gd name="connsiteY159" fmla="*/ 171722 h 1838325"/>
                <a:gd name="connsiteX160" fmla="*/ 443068 w 1348105"/>
                <a:gd name="connsiteY160" fmla="*/ 166917 h 1838325"/>
                <a:gd name="connsiteX161" fmla="*/ 456203 w 1348105"/>
                <a:gd name="connsiteY161" fmla="*/ 161791 h 1838325"/>
                <a:gd name="connsiteX162" fmla="*/ 469338 w 1348105"/>
                <a:gd name="connsiteY162" fmla="*/ 157305 h 1838325"/>
                <a:gd name="connsiteX163" fmla="*/ 481832 w 1348105"/>
                <a:gd name="connsiteY163" fmla="*/ 151859 h 1838325"/>
                <a:gd name="connsiteX164" fmla="*/ 493686 w 1348105"/>
                <a:gd name="connsiteY164" fmla="*/ 146733 h 1838325"/>
                <a:gd name="connsiteX165" fmla="*/ 505219 w 1348105"/>
                <a:gd name="connsiteY165" fmla="*/ 141607 h 1838325"/>
                <a:gd name="connsiteX166" fmla="*/ 516112 w 1348105"/>
                <a:gd name="connsiteY166" fmla="*/ 136160 h 1838325"/>
                <a:gd name="connsiteX167" fmla="*/ 526684 w 1348105"/>
                <a:gd name="connsiteY167" fmla="*/ 131034 h 1838325"/>
                <a:gd name="connsiteX168" fmla="*/ 536615 w 1348105"/>
                <a:gd name="connsiteY168" fmla="*/ 125908 h 1838325"/>
                <a:gd name="connsiteX169" fmla="*/ 546226 w 1348105"/>
                <a:gd name="connsiteY169" fmla="*/ 120462 h 1838325"/>
                <a:gd name="connsiteX170" fmla="*/ 555517 w 1348105"/>
                <a:gd name="connsiteY170" fmla="*/ 115016 h 1838325"/>
                <a:gd name="connsiteX171" fmla="*/ 564167 w 1348105"/>
                <a:gd name="connsiteY171" fmla="*/ 109569 h 1838325"/>
                <a:gd name="connsiteX172" fmla="*/ 572496 w 1348105"/>
                <a:gd name="connsiteY172" fmla="*/ 104123 h 1838325"/>
                <a:gd name="connsiteX173" fmla="*/ 588194 w 1348105"/>
                <a:gd name="connsiteY173" fmla="*/ 93550 h 1838325"/>
                <a:gd name="connsiteX174" fmla="*/ 601650 w 1348105"/>
                <a:gd name="connsiteY174" fmla="*/ 82978 h 1838325"/>
                <a:gd name="connsiteX175" fmla="*/ 614144 w 1348105"/>
                <a:gd name="connsiteY175" fmla="*/ 72726 h 1838325"/>
                <a:gd name="connsiteX176" fmla="*/ 625357 w 1348105"/>
                <a:gd name="connsiteY176" fmla="*/ 62794 h 1838325"/>
                <a:gd name="connsiteX177" fmla="*/ 634968 w 1348105"/>
                <a:gd name="connsiteY177" fmla="*/ 53183 h 1838325"/>
                <a:gd name="connsiteX178" fmla="*/ 643297 w 1348105"/>
                <a:gd name="connsiteY178" fmla="*/ 44212 h 1838325"/>
                <a:gd name="connsiteX179" fmla="*/ 650666 w 1348105"/>
                <a:gd name="connsiteY179" fmla="*/ 36203 h 1838325"/>
                <a:gd name="connsiteX180" fmla="*/ 656753 w 1348105"/>
                <a:gd name="connsiteY180" fmla="*/ 28193 h 1838325"/>
                <a:gd name="connsiteX181" fmla="*/ 661879 w 1348105"/>
                <a:gd name="connsiteY181" fmla="*/ 21465 h 1838325"/>
                <a:gd name="connsiteX182" fmla="*/ 665723 w 1348105"/>
                <a:gd name="connsiteY182" fmla="*/ 15058 h 1838325"/>
                <a:gd name="connsiteX183" fmla="*/ 668927 w 1348105"/>
                <a:gd name="connsiteY183" fmla="*/ 9932 h 1838325"/>
                <a:gd name="connsiteX184" fmla="*/ 672771 w 1348105"/>
                <a:gd name="connsiteY184" fmla="*/ 2884 h 183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1348105" h="1838325">
                  <a:moveTo>
                    <a:pt x="1348105" y="1038177"/>
                  </a:moveTo>
                  <a:lnTo>
                    <a:pt x="1348105" y="1170979"/>
                  </a:lnTo>
                  <a:lnTo>
                    <a:pt x="1347464" y="1179950"/>
                  </a:lnTo>
                  <a:lnTo>
                    <a:pt x="1347144" y="1188600"/>
                  </a:lnTo>
                  <a:lnTo>
                    <a:pt x="1346503" y="1196930"/>
                  </a:lnTo>
                  <a:lnTo>
                    <a:pt x="1345863" y="1205580"/>
                  </a:lnTo>
                  <a:lnTo>
                    <a:pt x="1344581" y="1214230"/>
                  </a:lnTo>
                  <a:lnTo>
                    <a:pt x="1343300" y="1222880"/>
                  </a:lnTo>
                  <a:lnTo>
                    <a:pt x="1342018" y="1231210"/>
                  </a:lnTo>
                  <a:lnTo>
                    <a:pt x="1340096" y="1239860"/>
                  </a:lnTo>
                  <a:lnTo>
                    <a:pt x="1338174" y="1248511"/>
                  </a:lnTo>
                  <a:lnTo>
                    <a:pt x="1336252" y="1256840"/>
                  </a:lnTo>
                  <a:lnTo>
                    <a:pt x="1331126" y="1273500"/>
                  </a:lnTo>
                  <a:lnTo>
                    <a:pt x="1325359" y="1290480"/>
                  </a:lnTo>
                  <a:lnTo>
                    <a:pt x="1318631" y="1306819"/>
                  </a:lnTo>
                  <a:lnTo>
                    <a:pt x="1311583" y="1322838"/>
                  </a:lnTo>
                  <a:lnTo>
                    <a:pt x="1303574" y="1338857"/>
                  </a:lnTo>
                  <a:lnTo>
                    <a:pt x="1294924" y="1354876"/>
                  </a:lnTo>
                  <a:lnTo>
                    <a:pt x="1285313" y="1370574"/>
                  </a:lnTo>
                  <a:lnTo>
                    <a:pt x="1275702" y="1386593"/>
                  </a:lnTo>
                  <a:lnTo>
                    <a:pt x="1265130" y="1401971"/>
                  </a:lnTo>
                  <a:lnTo>
                    <a:pt x="1253917" y="1417029"/>
                  </a:lnTo>
                  <a:lnTo>
                    <a:pt x="1242384" y="1432087"/>
                  </a:lnTo>
                  <a:lnTo>
                    <a:pt x="1230530" y="1447144"/>
                  </a:lnTo>
                  <a:lnTo>
                    <a:pt x="1217716" y="1461882"/>
                  </a:lnTo>
                  <a:lnTo>
                    <a:pt x="1204901" y="1476619"/>
                  </a:lnTo>
                  <a:lnTo>
                    <a:pt x="1191446" y="1490716"/>
                  </a:lnTo>
                  <a:lnTo>
                    <a:pt x="1177990" y="1504812"/>
                  </a:lnTo>
                  <a:lnTo>
                    <a:pt x="1163574" y="1518589"/>
                  </a:lnTo>
                  <a:lnTo>
                    <a:pt x="1149157" y="1532365"/>
                  </a:lnTo>
                  <a:lnTo>
                    <a:pt x="1134741" y="1545821"/>
                  </a:lnTo>
                  <a:lnTo>
                    <a:pt x="1119683" y="1558956"/>
                  </a:lnTo>
                  <a:lnTo>
                    <a:pt x="1104626" y="1571771"/>
                  </a:lnTo>
                  <a:lnTo>
                    <a:pt x="1089249" y="1584266"/>
                  </a:lnTo>
                  <a:lnTo>
                    <a:pt x="1073871" y="1596761"/>
                  </a:lnTo>
                  <a:lnTo>
                    <a:pt x="1058173" y="1608935"/>
                  </a:lnTo>
                  <a:lnTo>
                    <a:pt x="1042475" y="1621109"/>
                  </a:lnTo>
                  <a:lnTo>
                    <a:pt x="1026777" y="1632963"/>
                  </a:lnTo>
                  <a:lnTo>
                    <a:pt x="1011079" y="1644177"/>
                  </a:lnTo>
                  <a:lnTo>
                    <a:pt x="994740" y="1655390"/>
                  </a:lnTo>
                  <a:lnTo>
                    <a:pt x="979042" y="1666283"/>
                  </a:lnTo>
                  <a:lnTo>
                    <a:pt x="947967" y="1687107"/>
                  </a:lnTo>
                  <a:lnTo>
                    <a:pt x="917211" y="1706970"/>
                  </a:lnTo>
                  <a:lnTo>
                    <a:pt x="887097" y="1725232"/>
                  </a:lnTo>
                  <a:lnTo>
                    <a:pt x="857943" y="1742853"/>
                  </a:lnTo>
                  <a:lnTo>
                    <a:pt x="830071" y="1758551"/>
                  </a:lnTo>
                  <a:lnTo>
                    <a:pt x="803801" y="1772968"/>
                  </a:lnTo>
                  <a:lnTo>
                    <a:pt x="779133" y="1786424"/>
                  </a:lnTo>
                  <a:lnTo>
                    <a:pt x="756387" y="1797958"/>
                  </a:lnTo>
                  <a:lnTo>
                    <a:pt x="736204" y="1808530"/>
                  </a:lnTo>
                  <a:lnTo>
                    <a:pt x="702886" y="1824869"/>
                  </a:lnTo>
                  <a:lnTo>
                    <a:pt x="681421" y="1834801"/>
                  </a:lnTo>
                  <a:lnTo>
                    <a:pt x="674053" y="1838325"/>
                  </a:lnTo>
                  <a:lnTo>
                    <a:pt x="666364" y="1834801"/>
                  </a:lnTo>
                  <a:lnTo>
                    <a:pt x="644899" y="1824869"/>
                  </a:lnTo>
                  <a:lnTo>
                    <a:pt x="611901" y="1808530"/>
                  </a:lnTo>
                  <a:lnTo>
                    <a:pt x="591398" y="1797958"/>
                  </a:lnTo>
                  <a:lnTo>
                    <a:pt x="568652" y="1786424"/>
                  </a:lnTo>
                  <a:lnTo>
                    <a:pt x="543984" y="1772968"/>
                  </a:lnTo>
                  <a:lnTo>
                    <a:pt x="517713" y="1758551"/>
                  </a:lnTo>
                  <a:lnTo>
                    <a:pt x="489842" y="1742853"/>
                  </a:lnTo>
                  <a:lnTo>
                    <a:pt x="460688" y="1725232"/>
                  </a:lnTo>
                  <a:lnTo>
                    <a:pt x="430574" y="1706970"/>
                  </a:lnTo>
                  <a:lnTo>
                    <a:pt x="399818" y="1687107"/>
                  </a:lnTo>
                  <a:lnTo>
                    <a:pt x="368422" y="1666283"/>
                  </a:lnTo>
                  <a:lnTo>
                    <a:pt x="352724" y="1655390"/>
                  </a:lnTo>
                  <a:lnTo>
                    <a:pt x="337026" y="1644177"/>
                  </a:lnTo>
                  <a:lnTo>
                    <a:pt x="321328" y="1632963"/>
                  </a:lnTo>
                  <a:lnTo>
                    <a:pt x="305630" y="1621109"/>
                  </a:lnTo>
                  <a:lnTo>
                    <a:pt x="289932" y="1608935"/>
                  </a:lnTo>
                  <a:lnTo>
                    <a:pt x="273914" y="1596761"/>
                  </a:lnTo>
                  <a:lnTo>
                    <a:pt x="258857" y="1584266"/>
                  </a:lnTo>
                  <a:lnTo>
                    <a:pt x="243479" y="1571771"/>
                  </a:lnTo>
                  <a:lnTo>
                    <a:pt x="228422" y="1558956"/>
                  </a:lnTo>
                  <a:lnTo>
                    <a:pt x="213365" y="1545821"/>
                  </a:lnTo>
                  <a:lnTo>
                    <a:pt x="198628" y="1532365"/>
                  </a:lnTo>
                  <a:lnTo>
                    <a:pt x="184211" y="1518589"/>
                  </a:lnTo>
                  <a:lnTo>
                    <a:pt x="170115" y="1504812"/>
                  </a:lnTo>
                  <a:lnTo>
                    <a:pt x="156339" y="1490716"/>
                  </a:lnTo>
                  <a:lnTo>
                    <a:pt x="142884" y="1476619"/>
                  </a:lnTo>
                  <a:lnTo>
                    <a:pt x="130069" y="1461882"/>
                  </a:lnTo>
                  <a:lnTo>
                    <a:pt x="117575" y="1447144"/>
                  </a:lnTo>
                  <a:lnTo>
                    <a:pt x="105401" y="1432087"/>
                  </a:lnTo>
                  <a:lnTo>
                    <a:pt x="93868" y="1417029"/>
                  </a:lnTo>
                  <a:lnTo>
                    <a:pt x="82975" y="1401971"/>
                  </a:lnTo>
                  <a:lnTo>
                    <a:pt x="72083" y="1386593"/>
                  </a:lnTo>
                  <a:lnTo>
                    <a:pt x="62151" y="1370574"/>
                  </a:lnTo>
                  <a:lnTo>
                    <a:pt x="55953" y="1360101"/>
                  </a:lnTo>
                  <a:close/>
                  <a:moveTo>
                    <a:pt x="674053" y="0"/>
                  </a:moveTo>
                  <a:lnTo>
                    <a:pt x="675014" y="2884"/>
                  </a:lnTo>
                  <a:lnTo>
                    <a:pt x="678858" y="9932"/>
                  </a:lnTo>
                  <a:lnTo>
                    <a:pt x="681741" y="15058"/>
                  </a:lnTo>
                  <a:lnTo>
                    <a:pt x="686227" y="21465"/>
                  </a:lnTo>
                  <a:lnTo>
                    <a:pt x="690712" y="28193"/>
                  </a:lnTo>
                  <a:lnTo>
                    <a:pt x="696799" y="36203"/>
                  </a:lnTo>
                  <a:lnTo>
                    <a:pt x="703847" y="44212"/>
                  </a:lnTo>
                  <a:lnTo>
                    <a:pt x="712497" y="53183"/>
                  </a:lnTo>
                  <a:lnTo>
                    <a:pt x="721787" y="62794"/>
                  </a:lnTo>
                  <a:lnTo>
                    <a:pt x="733000" y="72726"/>
                  </a:lnTo>
                  <a:lnTo>
                    <a:pt x="745174" y="82978"/>
                  </a:lnTo>
                  <a:lnTo>
                    <a:pt x="758950" y="93550"/>
                  </a:lnTo>
                  <a:lnTo>
                    <a:pt x="774328" y="104123"/>
                  </a:lnTo>
                  <a:lnTo>
                    <a:pt x="782657" y="109569"/>
                  </a:lnTo>
                  <a:lnTo>
                    <a:pt x="791627" y="115016"/>
                  </a:lnTo>
                  <a:lnTo>
                    <a:pt x="800918" y="120462"/>
                  </a:lnTo>
                  <a:lnTo>
                    <a:pt x="810209" y="125908"/>
                  </a:lnTo>
                  <a:lnTo>
                    <a:pt x="820140" y="131034"/>
                  </a:lnTo>
                  <a:lnTo>
                    <a:pt x="830712" y="136160"/>
                  </a:lnTo>
                  <a:lnTo>
                    <a:pt x="841925" y="141607"/>
                  </a:lnTo>
                  <a:lnTo>
                    <a:pt x="853458" y="146733"/>
                  </a:lnTo>
                  <a:lnTo>
                    <a:pt x="864991" y="151859"/>
                  </a:lnTo>
                  <a:lnTo>
                    <a:pt x="877806" y="157305"/>
                  </a:lnTo>
                  <a:lnTo>
                    <a:pt x="890621" y="161791"/>
                  </a:lnTo>
                  <a:lnTo>
                    <a:pt x="903756" y="166917"/>
                  </a:lnTo>
                  <a:lnTo>
                    <a:pt x="917532" y="171722"/>
                  </a:lnTo>
                  <a:lnTo>
                    <a:pt x="932269" y="176528"/>
                  </a:lnTo>
                  <a:lnTo>
                    <a:pt x="947326" y="181013"/>
                  </a:lnTo>
                  <a:lnTo>
                    <a:pt x="963024" y="185499"/>
                  </a:lnTo>
                  <a:lnTo>
                    <a:pt x="979042" y="189663"/>
                  </a:lnTo>
                  <a:lnTo>
                    <a:pt x="995701" y="193508"/>
                  </a:lnTo>
                  <a:lnTo>
                    <a:pt x="1013001" y="197673"/>
                  </a:lnTo>
                  <a:lnTo>
                    <a:pt x="1030942" y="201517"/>
                  </a:lnTo>
                  <a:lnTo>
                    <a:pt x="1049203" y="205042"/>
                  </a:lnTo>
                  <a:lnTo>
                    <a:pt x="1068425" y="208245"/>
                  </a:lnTo>
                  <a:lnTo>
                    <a:pt x="1088287" y="211449"/>
                  </a:lnTo>
                  <a:lnTo>
                    <a:pt x="1108471" y="214653"/>
                  </a:lnTo>
                  <a:lnTo>
                    <a:pt x="1129294" y="217216"/>
                  </a:lnTo>
                  <a:lnTo>
                    <a:pt x="1151079" y="219779"/>
                  </a:lnTo>
                  <a:lnTo>
                    <a:pt x="1173185" y="222022"/>
                  </a:lnTo>
                  <a:lnTo>
                    <a:pt x="1195931" y="223944"/>
                  </a:lnTo>
                  <a:lnTo>
                    <a:pt x="1219638" y="225866"/>
                  </a:lnTo>
                  <a:lnTo>
                    <a:pt x="1243986" y="227148"/>
                  </a:lnTo>
                  <a:lnTo>
                    <a:pt x="1268654" y="228429"/>
                  </a:lnTo>
                  <a:lnTo>
                    <a:pt x="1294284" y="229070"/>
                  </a:lnTo>
                  <a:lnTo>
                    <a:pt x="1320874" y="229390"/>
                  </a:lnTo>
                  <a:lnTo>
                    <a:pt x="1348105" y="229711"/>
                  </a:lnTo>
                  <a:lnTo>
                    <a:pt x="1348105" y="308451"/>
                  </a:lnTo>
                  <a:lnTo>
                    <a:pt x="0" y="644315"/>
                  </a:lnTo>
                  <a:lnTo>
                    <a:pt x="0" y="229711"/>
                  </a:lnTo>
                  <a:lnTo>
                    <a:pt x="27231" y="229390"/>
                  </a:lnTo>
                  <a:lnTo>
                    <a:pt x="53181" y="229070"/>
                  </a:lnTo>
                  <a:lnTo>
                    <a:pt x="78810" y="228429"/>
                  </a:lnTo>
                  <a:lnTo>
                    <a:pt x="103479" y="227148"/>
                  </a:lnTo>
                  <a:lnTo>
                    <a:pt x="127827" y="225866"/>
                  </a:lnTo>
                  <a:lnTo>
                    <a:pt x="151534" y="223944"/>
                  </a:lnTo>
                  <a:lnTo>
                    <a:pt x="174280" y="222022"/>
                  </a:lnTo>
                  <a:lnTo>
                    <a:pt x="196385" y="219779"/>
                  </a:lnTo>
                  <a:lnTo>
                    <a:pt x="217850" y="217216"/>
                  </a:lnTo>
                  <a:lnTo>
                    <a:pt x="238674" y="214653"/>
                  </a:lnTo>
                  <a:lnTo>
                    <a:pt x="259177" y="211449"/>
                  </a:lnTo>
                  <a:lnTo>
                    <a:pt x="278720" y="208245"/>
                  </a:lnTo>
                  <a:lnTo>
                    <a:pt x="297621" y="205042"/>
                  </a:lnTo>
                  <a:lnTo>
                    <a:pt x="316203" y="201517"/>
                  </a:lnTo>
                  <a:lnTo>
                    <a:pt x="334143" y="197673"/>
                  </a:lnTo>
                  <a:lnTo>
                    <a:pt x="351123" y="193508"/>
                  </a:lnTo>
                  <a:lnTo>
                    <a:pt x="368102" y="189663"/>
                  </a:lnTo>
                  <a:lnTo>
                    <a:pt x="384120" y="185499"/>
                  </a:lnTo>
                  <a:lnTo>
                    <a:pt x="399498" y="181013"/>
                  </a:lnTo>
                  <a:lnTo>
                    <a:pt x="414555" y="176528"/>
                  </a:lnTo>
                  <a:lnTo>
                    <a:pt x="429292" y="171722"/>
                  </a:lnTo>
                  <a:lnTo>
                    <a:pt x="443068" y="166917"/>
                  </a:lnTo>
                  <a:lnTo>
                    <a:pt x="456203" y="161791"/>
                  </a:lnTo>
                  <a:lnTo>
                    <a:pt x="469338" y="157305"/>
                  </a:lnTo>
                  <a:lnTo>
                    <a:pt x="481832" y="151859"/>
                  </a:lnTo>
                  <a:lnTo>
                    <a:pt x="493686" y="146733"/>
                  </a:lnTo>
                  <a:lnTo>
                    <a:pt x="505219" y="141607"/>
                  </a:lnTo>
                  <a:lnTo>
                    <a:pt x="516112" y="136160"/>
                  </a:lnTo>
                  <a:lnTo>
                    <a:pt x="526684" y="131034"/>
                  </a:lnTo>
                  <a:lnTo>
                    <a:pt x="536615" y="125908"/>
                  </a:lnTo>
                  <a:lnTo>
                    <a:pt x="546226" y="120462"/>
                  </a:lnTo>
                  <a:lnTo>
                    <a:pt x="555517" y="115016"/>
                  </a:lnTo>
                  <a:lnTo>
                    <a:pt x="564167" y="109569"/>
                  </a:lnTo>
                  <a:lnTo>
                    <a:pt x="572496" y="104123"/>
                  </a:lnTo>
                  <a:lnTo>
                    <a:pt x="588194" y="93550"/>
                  </a:lnTo>
                  <a:lnTo>
                    <a:pt x="601650" y="82978"/>
                  </a:lnTo>
                  <a:lnTo>
                    <a:pt x="614144" y="72726"/>
                  </a:lnTo>
                  <a:lnTo>
                    <a:pt x="625357" y="62794"/>
                  </a:lnTo>
                  <a:lnTo>
                    <a:pt x="634968" y="53183"/>
                  </a:lnTo>
                  <a:lnTo>
                    <a:pt x="643297" y="44212"/>
                  </a:lnTo>
                  <a:lnTo>
                    <a:pt x="650666" y="36203"/>
                  </a:lnTo>
                  <a:lnTo>
                    <a:pt x="656753" y="28193"/>
                  </a:lnTo>
                  <a:lnTo>
                    <a:pt x="661879" y="21465"/>
                  </a:lnTo>
                  <a:lnTo>
                    <a:pt x="665723" y="15058"/>
                  </a:lnTo>
                  <a:lnTo>
                    <a:pt x="668927" y="9932"/>
                  </a:lnTo>
                  <a:lnTo>
                    <a:pt x="672771" y="2884"/>
                  </a:lnTo>
                  <a:close/>
                </a:path>
              </a:pathLst>
            </a:custGeom>
            <a:solidFill>
              <a:srgbClr val="94C600">
                <a:lumMod val="40000"/>
                <a:lumOff val="60000"/>
              </a:srgbClr>
            </a:solidFill>
            <a:ln>
              <a:noFill/>
            </a:ln>
            <a:effectLst/>
          </p:spPr>
          <p:txBody>
            <a:bodyPr wrap="square" anchor="b">
              <a:no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2800" dirty="0">
                <a:solidFill>
                  <a:srgbClr val="94C600">
                    <a:lumMod val="75000"/>
                  </a:srgbClr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3"/>
              </p:custDataLst>
            </p:nvPr>
          </p:nvSpPr>
          <p:spPr>
            <a:xfrm rot="20760614">
              <a:off x="903065" y="4363603"/>
              <a:ext cx="2107769" cy="666489"/>
            </a:xfrm>
            <a:custGeom>
              <a:avLst/>
              <a:gdLst>
                <a:gd name="connsiteX0" fmla="*/ 0 w 2409824"/>
                <a:gd name="connsiteY0" fmla="*/ 0 h 762000"/>
                <a:gd name="connsiteX1" fmla="*/ 2409824 w 2409824"/>
                <a:gd name="connsiteY1" fmla="*/ 0 h 762000"/>
                <a:gd name="connsiteX2" fmla="*/ 2028823 w 2409824"/>
                <a:gd name="connsiteY2" fmla="*/ 381001 h 762000"/>
                <a:gd name="connsiteX3" fmla="*/ 2409823 w 2409824"/>
                <a:gd name="connsiteY3" fmla="*/ 762000 h 762000"/>
                <a:gd name="connsiteX4" fmla="*/ 1 w 2409824"/>
                <a:gd name="connsiteY4" fmla="*/ 762000 h 762000"/>
                <a:gd name="connsiteX5" fmla="*/ 381000 w 2409824"/>
                <a:gd name="connsiteY5" fmla="*/ 381001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09824" h="762000">
                  <a:moveTo>
                    <a:pt x="0" y="0"/>
                  </a:moveTo>
                  <a:lnTo>
                    <a:pt x="2409824" y="0"/>
                  </a:lnTo>
                  <a:lnTo>
                    <a:pt x="2028823" y="381001"/>
                  </a:lnTo>
                  <a:lnTo>
                    <a:pt x="2409823" y="762000"/>
                  </a:lnTo>
                  <a:lnTo>
                    <a:pt x="1" y="762000"/>
                  </a:lnTo>
                  <a:lnTo>
                    <a:pt x="381000" y="381001"/>
                  </a:lnTo>
                  <a:close/>
                </a:path>
              </a:pathLst>
            </a:custGeom>
            <a:solidFill>
              <a:srgbClr val="94C6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zh-CN" altLang="en-US" sz="6000" smtClean="0">
                  <a:solidFill>
                    <a:srgbClr val="FFFFFF"/>
                  </a:solidFill>
                  <a:latin typeface="隶书" panose="02010509060101010101" charset="-122"/>
                  <a:ea typeface="隶书" panose="02010509060101010101" charset="-122"/>
                  <a:sym typeface="Arial" panose="020B0604020202020204" pitchFamily="34" charset="0"/>
                </a:rPr>
                <a:t>挑战</a:t>
              </a:r>
              <a:endParaRPr lang="zh-CN" altLang="en-US" sz="6000" smtClean="0">
                <a:solidFill>
                  <a:srgbClr val="FFFFFF"/>
                </a:solidFill>
                <a:latin typeface="隶书" panose="02010509060101010101" charset="-122"/>
                <a:ea typeface="隶书" panose="02010509060101010101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4"/>
            </p:custDataLst>
          </p:nvPr>
        </p:nvGrpSpPr>
        <p:grpSpPr>
          <a:xfrm>
            <a:off x="5420995" y="2485390"/>
            <a:ext cx="2299970" cy="2536190"/>
            <a:chOff x="903065" y="3857624"/>
            <a:chExt cx="2107769" cy="1838325"/>
          </a:xfrm>
        </p:grpSpPr>
        <p:sp>
          <p:nvSpPr>
            <p:cNvPr id="19" name="任意多边形 18"/>
            <p:cNvSpPr/>
            <p:nvPr>
              <p:custDataLst>
                <p:tags r:id="rId5"/>
              </p:custDataLst>
            </p:nvPr>
          </p:nvSpPr>
          <p:spPr bwMode="auto">
            <a:xfrm>
              <a:off x="1282897" y="3857624"/>
              <a:ext cx="1348105" cy="1838325"/>
            </a:xfrm>
            <a:custGeom>
              <a:avLst/>
              <a:gdLst>
                <a:gd name="connsiteX0" fmla="*/ 1348105 w 1348105"/>
                <a:gd name="connsiteY0" fmla="*/ 1038177 h 1838325"/>
                <a:gd name="connsiteX1" fmla="*/ 1348105 w 1348105"/>
                <a:gd name="connsiteY1" fmla="*/ 1170979 h 1838325"/>
                <a:gd name="connsiteX2" fmla="*/ 1347464 w 1348105"/>
                <a:gd name="connsiteY2" fmla="*/ 1179950 h 1838325"/>
                <a:gd name="connsiteX3" fmla="*/ 1347144 w 1348105"/>
                <a:gd name="connsiteY3" fmla="*/ 1188600 h 1838325"/>
                <a:gd name="connsiteX4" fmla="*/ 1346503 w 1348105"/>
                <a:gd name="connsiteY4" fmla="*/ 1196930 h 1838325"/>
                <a:gd name="connsiteX5" fmla="*/ 1345863 w 1348105"/>
                <a:gd name="connsiteY5" fmla="*/ 1205580 h 1838325"/>
                <a:gd name="connsiteX6" fmla="*/ 1344581 w 1348105"/>
                <a:gd name="connsiteY6" fmla="*/ 1214230 h 1838325"/>
                <a:gd name="connsiteX7" fmla="*/ 1343300 w 1348105"/>
                <a:gd name="connsiteY7" fmla="*/ 1222880 h 1838325"/>
                <a:gd name="connsiteX8" fmla="*/ 1342018 w 1348105"/>
                <a:gd name="connsiteY8" fmla="*/ 1231210 h 1838325"/>
                <a:gd name="connsiteX9" fmla="*/ 1340096 w 1348105"/>
                <a:gd name="connsiteY9" fmla="*/ 1239860 h 1838325"/>
                <a:gd name="connsiteX10" fmla="*/ 1338174 w 1348105"/>
                <a:gd name="connsiteY10" fmla="*/ 1248511 h 1838325"/>
                <a:gd name="connsiteX11" fmla="*/ 1336252 w 1348105"/>
                <a:gd name="connsiteY11" fmla="*/ 1256840 h 1838325"/>
                <a:gd name="connsiteX12" fmla="*/ 1331126 w 1348105"/>
                <a:gd name="connsiteY12" fmla="*/ 1273500 h 1838325"/>
                <a:gd name="connsiteX13" fmla="*/ 1325359 w 1348105"/>
                <a:gd name="connsiteY13" fmla="*/ 1290480 h 1838325"/>
                <a:gd name="connsiteX14" fmla="*/ 1318631 w 1348105"/>
                <a:gd name="connsiteY14" fmla="*/ 1306819 h 1838325"/>
                <a:gd name="connsiteX15" fmla="*/ 1311583 w 1348105"/>
                <a:gd name="connsiteY15" fmla="*/ 1322838 h 1838325"/>
                <a:gd name="connsiteX16" fmla="*/ 1303574 w 1348105"/>
                <a:gd name="connsiteY16" fmla="*/ 1338857 h 1838325"/>
                <a:gd name="connsiteX17" fmla="*/ 1294924 w 1348105"/>
                <a:gd name="connsiteY17" fmla="*/ 1354876 h 1838325"/>
                <a:gd name="connsiteX18" fmla="*/ 1285313 w 1348105"/>
                <a:gd name="connsiteY18" fmla="*/ 1370574 h 1838325"/>
                <a:gd name="connsiteX19" fmla="*/ 1275702 w 1348105"/>
                <a:gd name="connsiteY19" fmla="*/ 1386593 h 1838325"/>
                <a:gd name="connsiteX20" fmla="*/ 1265130 w 1348105"/>
                <a:gd name="connsiteY20" fmla="*/ 1401971 h 1838325"/>
                <a:gd name="connsiteX21" fmla="*/ 1253917 w 1348105"/>
                <a:gd name="connsiteY21" fmla="*/ 1417029 h 1838325"/>
                <a:gd name="connsiteX22" fmla="*/ 1242384 w 1348105"/>
                <a:gd name="connsiteY22" fmla="*/ 1432087 h 1838325"/>
                <a:gd name="connsiteX23" fmla="*/ 1230530 w 1348105"/>
                <a:gd name="connsiteY23" fmla="*/ 1447144 h 1838325"/>
                <a:gd name="connsiteX24" fmla="*/ 1217716 w 1348105"/>
                <a:gd name="connsiteY24" fmla="*/ 1461882 h 1838325"/>
                <a:gd name="connsiteX25" fmla="*/ 1204901 w 1348105"/>
                <a:gd name="connsiteY25" fmla="*/ 1476619 h 1838325"/>
                <a:gd name="connsiteX26" fmla="*/ 1191446 w 1348105"/>
                <a:gd name="connsiteY26" fmla="*/ 1490716 h 1838325"/>
                <a:gd name="connsiteX27" fmla="*/ 1177990 w 1348105"/>
                <a:gd name="connsiteY27" fmla="*/ 1504812 h 1838325"/>
                <a:gd name="connsiteX28" fmla="*/ 1163574 w 1348105"/>
                <a:gd name="connsiteY28" fmla="*/ 1518589 h 1838325"/>
                <a:gd name="connsiteX29" fmla="*/ 1149157 w 1348105"/>
                <a:gd name="connsiteY29" fmla="*/ 1532365 h 1838325"/>
                <a:gd name="connsiteX30" fmla="*/ 1134741 w 1348105"/>
                <a:gd name="connsiteY30" fmla="*/ 1545821 h 1838325"/>
                <a:gd name="connsiteX31" fmla="*/ 1119683 w 1348105"/>
                <a:gd name="connsiteY31" fmla="*/ 1558956 h 1838325"/>
                <a:gd name="connsiteX32" fmla="*/ 1104626 w 1348105"/>
                <a:gd name="connsiteY32" fmla="*/ 1571771 h 1838325"/>
                <a:gd name="connsiteX33" fmla="*/ 1089249 w 1348105"/>
                <a:gd name="connsiteY33" fmla="*/ 1584266 h 1838325"/>
                <a:gd name="connsiteX34" fmla="*/ 1073871 w 1348105"/>
                <a:gd name="connsiteY34" fmla="*/ 1596761 h 1838325"/>
                <a:gd name="connsiteX35" fmla="*/ 1058173 w 1348105"/>
                <a:gd name="connsiteY35" fmla="*/ 1608935 h 1838325"/>
                <a:gd name="connsiteX36" fmla="*/ 1042475 w 1348105"/>
                <a:gd name="connsiteY36" fmla="*/ 1621109 h 1838325"/>
                <a:gd name="connsiteX37" fmla="*/ 1026777 w 1348105"/>
                <a:gd name="connsiteY37" fmla="*/ 1632963 h 1838325"/>
                <a:gd name="connsiteX38" fmla="*/ 1011079 w 1348105"/>
                <a:gd name="connsiteY38" fmla="*/ 1644177 h 1838325"/>
                <a:gd name="connsiteX39" fmla="*/ 994740 w 1348105"/>
                <a:gd name="connsiteY39" fmla="*/ 1655390 h 1838325"/>
                <a:gd name="connsiteX40" fmla="*/ 979042 w 1348105"/>
                <a:gd name="connsiteY40" fmla="*/ 1666283 h 1838325"/>
                <a:gd name="connsiteX41" fmla="*/ 947967 w 1348105"/>
                <a:gd name="connsiteY41" fmla="*/ 1687107 h 1838325"/>
                <a:gd name="connsiteX42" fmla="*/ 917211 w 1348105"/>
                <a:gd name="connsiteY42" fmla="*/ 1706970 h 1838325"/>
                <a:gd name="connsiteX43" fmla="*/ 887097 w 1348105"/>
                <a:gd name="connsiteY43" fmla="*/ 1725232 h 1838325"/>
                <a:gd name="connsiteX44" fmla="*/ 857943 w 1348105"/>
                <a:gd name="connsiteY44" fmla="*/ 1742853 h 1838325"/>
                <a:gd name="connsiteX45" fmla="*/ 830071 w 1348105"/>
                <a:gd name="connsiteY45" fmla="*/ 1758551 h 1838325"/>
                <a:gd name="connsiteX46" fmla="*/ 803801 w 1348105"/>
                <a:gd name="connsiteY46" fmla="*/ 1772968 h 1838325"/>
                <a:gd name="connsiteX47" fmla="*/ 779133 w 1348105"/>
                <a:gd name="connsiteY47" fmla="*/ 1786424 h 1838325"/>
                <a:gd name="connsiteX48" fmla="*/ 756387 w 1348105"/>
                <a:gd name="connsiteY48" fmla="*/ 1797958 h 1838325"/>
                <a:gd name="connsiteX49" fmla="*/ 736204 w 1348105"/>
                <a:gd name="connsiteY49" fmla="*/ 1808530 h 1838325"/>
                <a:gd name="connsiteX50" fmla="*/ 702886 w 1348105"/>
                <a:gd name="connsiteY50" fmla="*/ 1824869 h 1838325"/>
                <a:gd name="connsiteX51" fmla="*/ 681421 w 1348105"/>
                <a:gd name="connsiteY51" fmla="*/ 1834801 h 1838325"/>
                <a:gd name="connsiteX52" fmla="*/ 674053 w 1348105"/>
                <a:gd name="connsiteY52" fmla="*/ 1838325 h 1838325"/>
                <a:gd name="connsiteX53" fmla="*/ 666364 w 1348105"/>
                <a:gd name="connsiteY53" fmla="*/ 1834801 h 1838325"/>
                <a:gd name="connsiteX54" fmla="*/ 644899 w 1348105"/>
                <a:gd name="connsiteY54" fmla="*/ 1824869 h 1838325"/>
                <a:gd name="connsiteX55" fmla="*/ 611901 w 1348105"/>
                <a:gd name="connsiteY55" fmla="*/ 1808530 h 1838325"/>
                <a:gd name="connsiteX56" fmla="*/ 591398 w 1348105"/>
                <a:gd name="connsiteY56" fmla="*/ 1797958 h 1838325"/>
                <a:gd name="connsiteX57" fmla="*/ 568652 w 1348105"/>
                <a:gd name="connsiteY57" fmla="*/ 1786424 h 1838325"/>
                <a:gd name="connsiteX58" fmla="*/ 543984 w 1348105"/>
                <a:gd name="connsiteY58" fmla="*/ 1772968 h 1838325"/>
                <a:gd name="connsiteX59" fmla="*/ 517713 w 1348105"/>
                <a:gd name="connsiteY59" fmla="*/ 1758551 h 1838325"/>
                <a:gd name="connsiteX60" fmla="*/ 489842 w 1348105"/>
                <a:gd name="connsiteY60" fmla="*/ 1742853 h 1838325"/>
                <a:gd name="connsiteX61" fmla="*/ 460688 w 1348105"/>
                <a:gd name="connsiteY61" fmla="*/ 1725232 h 1838325"/>
                <a:gd name="connsiteX62" fmla="*/ 430574 w 1348105"/>
                <a:gd name="connsiteY62" fmla="*/ 1706970 h 1838325"/>
                <a:gd name="connsiteX63" fmla="*/ 399818 w 1348105"/>
                <a:gd name="connsiteY63" fmla="*/ 1687107 h 1838325"/>
                <a:gd name="connsiteX64" fmla="*/ 368422 w 1348105"/>
                <a:gd name="connsiteY64" fmla="*/ 1666283 h 1838325"/>
                <a:gd name="connsiteX65" fmla="*/ 352724 w 1348105"/>
                <a:gd name="connsiteY65" fmla="*/ 1655390 h 1838325"/>
                <a:gd name="connsiteX66" fmla="*/ 337026 w 1348105"/>
                <a:gd name="connsiteY66" fmla="*/ 1644177 h 1838325"/>
                <a:gd name="connsiteX67" fmla="*/ 321328 w 1348105"/>
                <a:gd name="connsiteY67" fmla="*/ 1632963 h 1838325"/>
                <a:gd name="connsiteX68" fmla="*/ 305630 w 1348105"/>
                <a:gd name="connsiteY68" fmla="*/ 1621109 h 1838325"/>
                <a:gd name="connsiteX69" fmla="*/ 289932 w 1348105"/>
                <a:gd name="connsiteY69" fmla="*/ 1608935 h 1838325"/>
                <a:gd name="connsiteX70" fmla="*/ 273914 w 1348105"/>
                <a:gd name="connsiteY70" fmla="*/ 1596761 h 1838325"/>
                <a:gd name="connsiteX71" fmla="*/ 258857 w 1348105"/>
                <a:gd name="connsiteY71" fmla="*/ 1584266 h 1838325"/>
                <a:gd name="connsiteX72" fmla="*/ 243479 w 1348105"/>
                <a:gd name="connsiteY72" fmla="*/ 1571771 h 1838325"/>
                <a:gd name="connsiteX73" fmla="*/ 228422 w 1348105"/>
                <a:gd name="connsiteY73" fmla="*/ 1558956 h 1838325"/>
                <a:gd name="connsiteX74" fmla="*/ 213365 w 1348105"/>
                <a:gd name="connsiteY74" fmla="*/ 1545821 h 1838325"/>
                <a:gd name="connsiteX75" fmla="*/ 198628 w 1348105"/>
                <a:gd name="connsiteY75" fmla="*/ 1532365 h 1838325"/>
                <a:gd name="connsiteX76" fmla="*/ 184211 w 1348105"/>
                <a:gd name="connsiteY76" fmla="*/ 1518589 h 1838325"/>
                <a:gd name="connsiteX77" fmla="*/ 170115 w 1348105"/>
                <a:gd name="connsiteY77" fmla="*/ 1504812 h 1838325"/>
                <a:gd name="connsiteX78" fmla="*/ 156339 w 1348105"/>
                <a:gd name="connsiteY78" fmla="*/ 1490716 h 1838325"/>
                <a:gd name="connsiteX79" fmla="*/ 142884 w 1348105"/>
                <a:gd name="connsiteY79" fmla="*/ 1476619 h 1838325"/>
                <a:gd name="connsiteX80" fmla="*/ 130069 w 1348105"/>
                <a:gd name="connsiteY80" fmla="*/ 1461882 h 1838325"/>
                <a:gd name="connsiteX81" fmla="*/ 117575 w 1348105"/>
                <a:gd name="connsiteY81" fmla="*/ 1447144 h 1838325"/>
                <a:gd name="connsiteX82" fmla="*/ 105401 w 1348105"/>
                <a:gd name="connsiteY82" fmla="*/ 1432087 h 1838325"/>
                <a:gd name="connsiteX83" fmla="*/ 93868 w 1348105"/>
                <a:gd name="connsiteY83" fmla="*/ 1417029 h 1838325"/>
                <a:gd name="connsiteX84" fmla="*/ 82975 w 1348105"/>
                <a:gd name="connsiteY84" fmla="*/ 1401971 h 1838325"/>
                <a:gd name="connsiteX85" fmla="*/ 72083 w 1348105"/>
                <a:gd name="connsiteY85" fmla="*/ 1386593 h 1838325"/>
                <a:gd name="connsiteX86" fmla="*/ 62151 w 1348105"/>
                <a:gd name="connsiteY86" fmla="*/ 1370574 h 1838325"/>
                <a:gd name="connsiteX87" fmla="*/ 55953 w 1348105"/>
                <a:gd name="connsiteY87" fmla="*/ 1360101 h 1838325"/>
                <a:gd name="connsiteX88" fmla="*/ 674053 w 1348105"/>
                <a:gd name="connsiteY88" fmla="*/ 0 h 1838325"/>
                <a:gd name="connsiteX89" fmla="*/ 675014 w 1348105"/>
                <a:gd name="connsiteY89" fmla="*/ 2884 h 1838325"/>
                <a:gd name="connsiteX90" fmla="*/ 678858 w 1348105"/>
                <a:gd name="connsiteY90" fmla="*/ 9932 h 1838325"/>
                <a:gd name="connsiteX91" fmla="*/ 681741 w 1348105"/>
                <a:gd name="connsiteY91" fmla="*/ 15058 h 1838325"/>
                <a:gd name="connsiteX92" fmla="*/ 686227 w 1348105"/>
                <a:gd name="connsiteY92" fmla="*/ 21465 h 1838325"/>
                <a:gd name="connsiteX93" fmla="*/ 690712 w 1348105"/>
                <a:gd name="connsiteY93" fmla="*/ 28193 h 1838325"/>
                <a:gd name="connsiteX94" fmla="*/ 696799 w 1348105"/>
                <a:gd name="connsiteY94" fmla="*/ 36203 h 1838325"/>
                <a:gd name="connsiteX95" fmla="*/ 703847 w 1348105"/>
                <a:gd name="connsiteY95" fmla="*/ 44212 h 1838325"/>
                <a:gd name="connsiteX96" fmla="*/ 712497 w 1348105"/>
                <a:gd name="connsiteY96" fmla="*/ 53183 h 1838325"/>
                <a:gd name="connsiteX97" fmla="*/ 721787 w 1348105"/>
                <a:gd name="connsiteY97" fmla="*/ 62794 h 1838325"/>
                <a:gd name="connsiteX98" fmla="*/ 733000 w 1348105"/>
                <a:gd name="connsiteY98" fmla="*/ 72726 h 1838325"/>
                <a:gd name="connsiteX99" fmla="*/ 745174 w 1348105"/>
                <a:gd name="connsiteY99" fmla="*/ 82978 h 1838325"/>
                <a:gd name="connsiteX100" fmla="*/ 758950 w 1348105"/>
                <a:gd name="connsiteY100" fmla="*/ 93550 h 1838325"/>
                <a:gd name="connsiteX101" fmla="*/ 774328 w 1348105"/>
                <a:gd name="connsiteY101" fmla="*/ 104123 h 1838325"/>
                <a:gd name="connsiteX102" fmla="*/ 782657 w 1348105"/>
                <a:gd name="connsiteY102" fmla="*/ 109569 h 1838325"/>
                <a:gd name="connsiteX103" fmla="*/ 791627 w 1348105"/>
                <a:gd name="connsiteY103" fmla="*/ 115016 h 1838325"/>
                <a:gd name="connsiteX104" fmla="*/ 800918 w 1348105"/>
                <a:gd name="connsiteY104" fmla="*/ 120462 h 1838325"/>
                <a:gd name="connsiteX105" fmla="*/ 810209 w 1348105"/>
                <a:gd name="connsiteY105" fmla="*/ 125908 h 1838325"/>
                <a:gd name="connsiteX106" fmla="*/ 820140 w 1348105"/>
                <a:gd name="connsiteY106" fmla="*/ 131034 h 1838325"/>
                <a:gd name="connsiteX107" fmla="*/ 830712 w 1348105"/>
                <a:gd name="connsiteY107" fmla="*/ 136160 h 1838325"/>
                <a:gd name="connsiteX108" fmla="*/ 841925 w 1348105"/>
                <a:gd name="connsiteY108" fmla="*/ 141607 h 1838325"/>
                <a:gd name="connsiteX109" fmla="*/ 853458 w 1348105"/>
                <a:gd name="connsiteY109" fmla="*/ 146733 h 1838325"/>
                <a:gd name="connsiteX110" fmla="*/ 864991 w 1348105"/>
                <a:gd name="connsiteY110" fmla="*/ 151859 h 1838325"/>
                <a:gd name="connsiteX111" fmla="*/ 877806 w 1348105"/>
                <a:gd name="connsiteY111" fmla="*/ 157305 h 1838325"/>
                <a:gd name="connsiteX112" fmla="*/ 890621 w 1348105"/>
                <a:gd name="connsiteY112" fmla="*/ 161791 h 1838325"/>
                <a:gd name="connsiteX113" fmla="*/ 903756 w 1348105"/>
                <a:gd name="connsiteY113" fmla="*/ 166917 h 1838325"/>
                <a:gd name="connsiteX114" fmla="*/ 917532 w 1348105"/>
                <a:gd name="connsiteY114" fmla="*/ 171722 h 1838325"/>
                <a:gd name="connsiteX115" fmla="*/ 932269 w 1348105"/>
                <a:gd name="connsiteY115" fmla="*/ 176528 h 1838325"/>
                <a:gd name="connsiteX116" fmla="*/ 947326 w 1348105"/>
                <a:gd name="connsiteY116" fmla="*/ 181013 h 1838325"/>
                <a:gd name="connsiteX117" fmla="*/ 963024 w 1348105"/>
                <a:gd name="connsiteY117" fmla="*/ 185499 h 1838325"/>
                <a:gd name="connsiteX118" fmla="*/ 979042 w 1348105"/>
                <a:gd name="connsiteY118" fmla="*/ 189663 h 1838325"/>
                <a:gd name="connsiteX119" fmla="*/ 995701 w 1348105"/>
                <a:gd name="connsiteY119" fmla="*/ 193508 h 1838325"/>
                <a:gd name="connsiteX120" fmla="*/ 1013001 w 1348105"/>
                <a:gd name="connsiteY120" fmla="*/ 197673 h 1838325"/>
                <a:gd name="connsiteX121" fmla="*/ 1030942 w 1348105"/>
                <a:gd name="connsiteY121" fmla="*/ 201517 h 1838325"/>
                <a:gd name="connsiteX122" fmla="*/ 1049203 w 1348105"/>
                <a:gd name="connsiteY122" fmla="*/ 205042 h 1838325"/>
                <a:gd name="connsiteX123" fmla="*/ 1068425 w 1348105"/>
                <a:gd name="connsiteY123" fmla="*/ 208245 h 1838325"/>
                <a:gd name="connsiteX124" fmla="*/ 1088287 w 1348105"/>
                <a:gd name="connsiteY124" fmla="*/ 211449 h 1838325"/>
                <a:gd name="connsiteX125" fmla="*/ 1108471 w 1348105"/>
                <a:gd name="connsiteY125" fmla="*/ 214653 h 1838325"/>
                <a:gd name="connsiteX126" fmla="*/ 1129294 w 1348105"/>
                <a:gd name="connsiteY126" fmla="*/ 217216 h 1838325"/>
                <a:gd name="connsiteX127" fmla="*/ 1151079 w 1348105"/>
                <a:gd name="connsiteY127" fmla="*/ 219779 h 1838325"/>
                <a:gd name="connsiteX128" fmla="*/ 1173185 w 1348105"/>
                <a:gd name="connsiteY128" fmla="*/ 222022 h 1838325"/>
                <a:gd name="connsiteX129" fmla="*/ 1195931 w 1348105"/>
                <a:gd name="connsiteY129" fmla="*/ 223944 h 1838325"/>
                <a:gd name="connsiteX130" fmla="*/ 1219638 w 1348105"/>
                <a:gd name="connsiteY130" fmla="*/ 225866 h 1838325"/>
                <a:gd name="connsiteX131" fmla="*/ 1243986 w 1348105"/>
                <a:gd name="connsiteY131" fmla="*/ 227148 h 1838325"/>
                <a:gd name="connsiteX132" fmla="*/ 1268654 w 1348105"/>
                <a:gd name="connsiteY132" fmla="*/ 228429 h 1838325"/>
                <a:gd name="connsiteX133" fmla="*/ 1294284 w 1348105"/>
                <a:gd name="connsiteY133" fmla="*/ 229070 h 1838325"/>
                <a:gd name="connsiteX134" fmla="*/ 1320874 w 1348105"/>
                <a:gd name="connsiteY134" fmla="*/ 229390 h 1838325"/>
                <a:gd name="connsiteX135" fmla="*/ 1348105 w 1348105"/>
                <a:gd name="connsiteY135" fmla="*/ 229711 h 1838325"/>
                <a:gd name="connsiteX136" fmla="*/ 1348105 w 1348105"/>
                <a:gd name="connsiteY136" fmla="*/ 308451 h 1838325"/>
                <a:gd name="connsiteX137" fmla="*/ 0 w 1348105"/>
                <a:gd name="connsiteY137" fmla="*/ 644315 h 1838325"/>
                <a:gd name="connsiteX138" fmla="*/ 0 w 1348105"/>
                <a:gd name="connsiteY138" fmla="*/ 229711 h 1838325"/>
                <a:gd name="connsiteX139" fmla="*/ 27231 w 1348105"/>
                <a:gd name="connsiteY139" fmla="*/ 229390 h 1838325"/>
                <a:gd name="connsiteX140" fmla="*/ 53181 w 1348105"/>
                <a:gd name="connsiteY140" fmla="*/ 229070 h 1838325"/>
                <a:gd name="connsiteX141" fmla="*/ 78810 w 1348105"/>
                <a:gd name="connsiteY141" fmla="*/ 228429 h 1838325"/>
                <a:gd name="connsiteX142" fmla="*/ 103479 w 1348105"/>
                <a:gd name="connsiteY142" fmla="*/ 227148 h 1838325"/>
                <a:gd name="connsiteX143" fmla="*/ 127827 w 1348105"/>
                <a:gd name="connsiteY143" fmla="*/ 225866 h 1838325"/>
                <a:gd name="connsiteX144" fmla="*/ 151534 w 1348105"/>
                <a:gd name="connsiteY144" fmla="*/ 223944 h 1838325"/>
                <a:gd name="connsiteX145" fmla="*/ 174280 w 1348105"/>
                <a:gd name="connsiteY145" fmla="*/ 222022 h 1838325"/>
                <a:gd name="connsiteX146" fmla="*/ 196385 w 1348105"/>
                <a:gd name="connsiteY146" fmla="*/ 219779 h 1838325"/>
                <a:gd name="connsiteX147" fmla="*/ 217850 w 1348105"/>
                <a:gd name="connsiteY147" fmla="*/ 217216 h 1838325"/>
                <a:gd name="connsiteX148" fmla="*/ 238674 w 1348105"/>
                <a:gd name="connsiteY148" fmla="*/ 214653 h 1838325"/>
                <a:gd name="connsiteX149" fmla="*/ 259177 w 1348105"/>
                <a:gd name="connsiteY149" fmla="*/ 211449 h 1838325"/>
                <a:gd name="connsiteX150" fmla="*/ 278720 w 1348105"/>
                <a:gd name="connsiteY150" fmla="*/ 208245 h 1838325"/>
                <a:gd name="connsiteX151" fmla="*/ 297621 w 1348105"/>
                <a:gd name="connsiteY151" fmla="*/ 205042 h 1838325"/>
                <a:gd name="connsiteX152" fmla="*/ 316203 w 1348105"/>
                <a:gd name="connsiteY152" fmla="*/ 201517 h 1838325"/>
                <a:gd name="connsiteX153" fmla="*/ 334143 w 1348105"/>
                <a:gd name="connsiteY153" fmla="*/ 197673 h 1838325"/>
                <a:gd name="connsiteX154" fmla="*/ 351123 w 1348105"/>
                <a:gd name="connsiteY154" fmla="*/ 193508 h 1838325"/>
                <a:gd name="connsiteX155" fmla="*/ 368102 w 1348105"/>
                <a:gd name="connsiteY155" fmla="*/ 189663 h 1838325"/>
                <a:gd name="connsiteX156" fmla="*/ 384120 w 1348105"/>
                <a:gd name="connsiteY156" fmla="*/ 185499 h 1838325"/>
                <a:gd name="connsiteX157" fmla="*/ 399498 w 1348105"/>
                <a:gd name="connsiteY157" fmla="*/ 181013 h 1838325"/>
                <a:gd name="connsiteX158" fmla="*/ 414555 w 1348105"/>
                <a:gd name="connsiteY158" fmla="*/ 176528 h 1838325"/>
                <a:gd name="connsiteX159" fmla="*/ 429292 w 1348105"/>
                <a:gd name="connsiteY159" fmla="*/ 171722 h 1838325"/>
                <a:gd name="connsiteX160" fmla="*/ 443068 w 1348105"/>
                <a:gd name="connsiteY160" fmla="*/ 166917 h 1838325"/>
                <a:gd name="connsiteX161" fmla="*/ 456203 w 1348105"/>
                <a:gd name="connsiteY161" fmla="*/ 161791 h 1838325"/>
                <a:gd name="connsiteX162" fmla="*/ 469338 w 1348105"/>
                <a:gd name="connsiteY162" fmla="*/ 157305 h 1838325"/>
                <a:gd name="connsiteX163" fmla="*/ 481832 w 1348105"/>
                <a:gd name="connsiteY163" fmla="*/ 151859 h 1838325"/>
                <a:gd name="connsiteX164" fmla="*/ 493686 w 1348105"/>
                <a:gd name="connsiteY164" fmla="*/ 146733 h 1838325"/>
                <a:gd name="connsiteX165" fmla="*/ 505219 w 1348105"/>
                <a:gd name="connsiteY165" fmla="*/ 141607 h 1838325"/>
                <a:gd name="connsiteX166" fmla="*/ 516112 w 1348105"/>
                <a:gd name="connsiteY166" fmla="*/ 136160 h 1838325"/>
                <a:gd name="connsiteX167" fmla="*/ 526684 w 1348105"/>
                <a:gd name="connsiteY167" fmla="*/ 131034 h 1838325"/>
                <a:gd name="connsiteX168" fmla="*/ 536615 w 1348105"/>
                <a:gd name="connsiteY168" fmla="*/ 125908 h 1838325"/>
                <a:gd name="connsiteX169" fmla="*/ 546226 w 1348105"/>
                <a:gd name="connsiteY169" fmla="*/ 120462 h 1838325"/>
                <a:gd name="connsiteX170" fmla="*/ 555517 w 1348105"/>
                <a:gd name="connsiteY170" fmla="*/ 115016 h 1838325"/>
                <a:gd name="connsiteX171" fmla="*/ 564167 w 1348105"/>
                <a:gd name="connsiteY171" fmla="*/ 109569 h 1838325"/>
                <a:gd name="connsiteX172" fmla="*/ 572496 w 1348105"/>
                <a:gd name="connsiteY172" fmla="*/ 104123 h 1838325"/>
                <a:gd name="connsiteX173" fmla="*/ 588194 w 1348105"/>
                <a:gd name="connsiteY173" fmla="*/ 93550 h 1838325"/>
                <a:gd name="connsiteX174" fmla="*/ 601650 w 1348105"/>
                <a:gd name="connsiteY174" fmla="*/ 82978 h 1838325"/>
                <a:gd name="connsiteX175" fmla="*/ 614144 w 1348105"/>
                <a:gd name="connsiteY175" fmla="*/ 72726 h 1838325"/>
                <a:gd name="connsiteX176" fmla="*/ 625357 w 1348105"/>
                <a:gd name="connsiteY176" fmla="*/ 62794 h 1838325"/>
                <a:gd name="connsiteX177" fmla="*/ 634968 w 1348105"/>
                <a:gd name="connsiteY177" fmla="*/ 53183 h 1838325"/>
                <a:gd name="connsiteX178" fmla="*/ 643297 w 1348105"/>
                <a:gd name="connsiteY178" fmla="*/ 44212 h 1838325"/>
                <a:gd name="connsiteX179" fmla="*/ 650666 w 1348105"/>
                <a:gd name="connsiteY179" fmla="*/ 36203 h 1838325"/>
                <a:gd name="connsiteX180" fmla="*/ 656753 w 1348105"/>
                <a:gd name="connsiteY180" fmla="*/ 28193 h 1838325"/>
                <a:gd name="connsiteX181" fmla="*/ 661879 w 1348105"/>
                <a:gd name="connsiteY181" fmla="*/ 21465 h 1838325"/>
                <a:gd name="connsiteX182" fmla="*/ 665723 w 1348105"/>
                <a:gd name="connsiteY182" fmla="*/ 15058 h 1838325"/>
                <a:gd name="connsiteX183" fmla="*/ 668927 w 1348105"/>
                <a:gd name="connsiteY183" fmla="*/ 9932 h 1838325"/>
                <a:gd name="connsiteX184" fmla="*/ 672771 w 1348105"/>
                <a:gd name="connsiteY184" fmla="*/ 2884 h 183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1348105" h="1838325">
                  <a:moveTo>
                    <a:pt x="1348105" y="1038177"/>
                  </a:moveTo>
                  <a:lnTo>
                    <a:pt x="1348105" y="1170979"/>
                  </a:lnTo>
                  <a:lnTo>
                    <a:pt x="1347464" y="1179950"/>
                  </a:lnTo>
                  <a:lnTo>
                    <a:pt x="1347144" y="1188600"/>
                  </a:lnTo>
                  <a:lnTo>
                    <a:pt x="1346503" y="1196930"/>
                  </a:lnTo>
                  <a:lnTo>
                    <a:pt x="1345863" y="1205580"/>
                  </a:lnTo>
                  <a:lnTo>
                    <a:pt x="1344581" y="1214230"/>
                  </a:lnTo>
                  <a:lnTo>
                    <a:pt x="1343300" y="1222880"/>
                  </a:lnTo>
                  <a:lnTo>
                    <a:pt x="1342018" y="1231210"/>
                  </a:lnTo>
                  <a:lnTo>
                    <a:pt x="1340096" y="1239860"/>
                  </a:lnTo>
                  <a:lnTo>
                    <a:pt x="1338174" y="1248511"/>
                  </a:lnTo>
                  <a:lnTo>
                    <a:pt x="1336252" y="1256840"/>
                  </a:lnTo>
                  <a:lnTo>
                    <a:pt x="1331126" y="1273500"/>
                  </a:lnTo>
                  <a:lnTo>
                    <a:pt x="1325359" y="1290480"/>
                  </a:lnTo>
                  <a:lnTo>
                    <a:pt x="1318631" y="1306819"/>
                  </a:lnTo>
                  <a:lnTo>
                    <a:pt x="1311583" y="1322838"/>
                  </a:lnTo>
                  <a:lnTo>
                    <a:pt x="1303574" y="1338857"/>
                  </a:lnTo>
                  <a:lnTo>
                    <a:pt x="1294924" y="1354876"/>
                  </a:lnTo>
                  <a:lnTo>
                    <a:pt x="1285313" y="1370574"/>
                  </a:lnTo>
                  <a:lnTo>
                    <a:pt x="1275702" y="1386593"/>
                  </a:lnTo>
                  <a:lnTo>
                    <a:pt x="1265130" y="1401971"/>
                  </a:lnTo>
                  <a:lnTo>
                    <a:pt x="1253917" y="1417029"/>
                  </a:lnTo>
                  <a:lnTo>
                    <a:pt x="1242384" y="1432087"/>
                  </a:lnTo>
                  <a:lnTo>
                    <a:pt x="1230530" y="1447144"/>
                  </a:lnTo>
                  <a:lnTo>
                    <a:pt x="1217716" y="1461882"/>
                  </a:lnTo>
                  <a:lnTo>
                    <a:pt x="1204901" y="1476619"/>
                  </a:lnTo>
                  <a:lnTo>
                    <a:pt x="1191446" y="1490716"/>
                  </a:lnTo>
                  <a:lnTo>
                    <a:pt x="1177990" y="1504812"/>
                  </a:lnTo>
                  <a:lnTo>
                    <a:pt x="1163574" y="1518589"/>
                  </a:lnTo>
                  <a:lnTo>
                    <a:pt x="1149157" y="1532365"/>
                  </a:lnTo>
                  <a:lnTo>
                    <a:pt x="1134741" y="1545821"/>
                  </a:lnTo>
                  <a:lnTo>
                    <a:pt x="1119683" y="1558956"/>
                  </a:lnTo>
                  <a:lnTo>
                    <a:pt x="1104626" y="1571771"/>
                  </a:lnTo>
                  <a:lnTo>
                    <a:pt x="1089249" y="1584266"/>
                  </a:lnTo>
                  <a:lnTo>
                    <a:pt x="1073871" y="1596761"/>
                  </a:lnTo>
                  <a:lnTo>
                    <a:pt x="1058173" y="1608935"/>
                  </a:lnTo>
                  <a:lnTo>
                    <a:pt x="1042475" y="1621109"/>
                  </a:lnTo>
                  <a:lnTo>
                    <a:pt x="1026777" y="1632963"/>
                  </a:lnTo>
                  <a:lnTo>
                    <a:pt x="1011079" y="1644177"/>
                  </a:lnTo>
                  <a:lnTo>
                    <a:pt x="994740" y="1655390"/>
                  </a:lnTo>
                  <a:lnTo>
                    <a:pt x="979042" y="1666283"/>
                  </a:lnTo>
                  <a:lnTo>
                    <a:pt x="947967" y="1687107"/>
                  </a:lnTo>
                  <a:lnTo>
                    <a:pt x="917211" y="1706970"/>
                  </a:lnTo>
                  <a:lnTo>
                    <a:pt x="887097" y="1725232"/>
                  </a:lnTo>
                  <a:lnTo>
                    <a:pt x="857943" y="1742853"/>
                  </a:lnTo>
                  <a:lnTo>
                    <a:pt x="830071" y="1758551"/>
                  </a:lnTo>
                  <a:lnTo>
                    <a:pt x="803801" y="1772968"/>
                  </a:lnTo>
                  <a:lnTo>
                    <a:pt x="779133" y="1786424"/>
                  </a:lnTo>
                  <a:lnTo>
                    <a:pt x="756387" y="1797958"/>
                  </a:lnTo>
                  <a:lnTo>
                    <a:pt x="736204" y="1808530"/>
                  </a:lnTo>
                  <a:lnTo>
                    <a:pt x="702886" y="1824869"/>
                  </a:lnTo>
                  <a:lnTo>
                    <a:pt x="681421" y="1834801"/>
                  </a:lnTo>
                  <a:lnTo>
                    <a:pt x="674053" y="1838325"/>
                  </a:lnTo>
                  <a:lnTo>
                    <a:pt x="666364" y="1834801"/>
                  </a:lnTo>
                  <a:lnTo>
                    <a:pt x="644899" y="1824869"/>
                  </a:lnTo>
                  <a:lnTo>
                    <a:pt x="611901" y="1808530"/>
                  </a:lnTo>
                  <a:lnTo>
                    <a:pt x="591398" y="1797958"/>
                  </a:lnTo>
                  <a:lnTo>
                    <a:pt x="568652" y="1786424"/>
                  </a:lnTo>
                  <a:lnTo>
                    <a:pt x="543984" y="1772968"/>
                  </a:lnTo>
                  <a:lnTo>
                    <a:pt x="517713" y="1758551"/>
                  </a:lnTo>
                  <a:lnTo>
                    <a:pt x="489842" y="1742853"/>
                  </a:lnTo>
                  <a:lnTo>
                    <a:pt x="460688" y="1725232"/>
                  </a:lnTo>
                  <a:lnTo>
                    <a:pt x="430574" y="1706970"/>
                  </a:lnTo>
                  <a:lnTo>
                    <a:pt x="399818" y="1687107"/>
                  </a:lnTo>
                  <a:lnTo>
                    <a:pt x="368422" y="1666283"/>
                  </a:lnTo>
                  <a:lnTo>
                    <a:pt x="352724" y="1655390"/>
                  </a:lnTo>
                  <a:lnTo>
                    <a:pt x="337026" y="1644177"/>
                  </a:lnTo>
                  <a:lnTo>
                    <a:pt x="321328" y="1632963"/>
                  </a:lnTo>
                  <a:lnTo>
                    <a:pt x="305630" y="1621109"/>
                  </a:lnTo>
                  <a:lnTo>
                    <a:pt x="289932" y="1608935"/>
                  </a:lnTo>
                  <a:lnTo>
                    <a:pt x="273914" y="1596761"/>
                  </a:lnTo>
                  <a:lnTo>
                    <a:pt x="258857" y="1584266"/>
                  </a:lnTo>
                  <a:lnTo>
                    <a:pt x="243479" y="1571771"/>
                  </a:lnTo>
                  <a:lnTo>
                    <a:pt x="228422" y="1558956"/>
                  </a:lnTo>
                  <a:lnTo>
                    <a:pt x="213365" y="1545821"/>
                  </a:lnTo>
                  <a:lnTo>
                    <a:pt x="198628" y="1532365"/>
                  </a:lnTo>
                  <a:lnTo>
                    <a:pt x="184211" y="1518589"/>
                  </a:lnTo>
                  <a:lnTo>
                    <a:pt x="170115" y="1504812"/>
                  </a:lnTo>
                  <a:lnTo>
                    <a:pt x="156339" y="1490716"/>
                  </a:lnTo>
                  <a:lnTo>
                    <a:pt x="142884" y="1476619"/>
                  </a:lnTo>
                  <a:lnTo>
                    <a:pt x="130069" y="1461882"/>
                  </a:lnTo>
                  <a:lnTo>
                    <a:pt x="117575" y="1447144"/>
                  </a:lnTo>
                  <a:lnTo>
                    <a:pt x="105401" y="1432087"/>
                  </a:lnTo>
                  <a:lnTo>
                    <a:pt x="93868" y="1417029"/>
                  </a:lnTo>
                  <a:lnTo>
                    <a:pt x="82975" y="1401971"/>
                  </a:lnTo>
                  <a:lnTo>
                    <a:pt x="72083" y="1386593"/>
                  </a:lnTo>
                  <a:lnTo>
                    <a:pt x="62151" y="1370574"/>
                  </a:lnTo>
                  <a:lnTo>
                    <a:pt x="55953" y="1360101"/>
                  </a:lnTo>
                  <a:close/>
                  <a:moveTo>
                    <a:pt x="674053" y="0"/>
                  </a:moveTo>
                  <a:lnTo>
                    <a:pt x="675014" y="2884"/>
                  </a:lnTo>
                  <a:lnTo>
                    <a:pt x="678858" y="9932"/>
                  </a:lnTo>
                  <a:lnTo>
                    <a:pt x="681741" y="15058"/>
                  </a:lnTo>
                  <a:lnTo>
                    <a:pt x="686227" y="21465"/>
                  </a:lnTo>
                  <a:lnTo>
                    <a:pt x="690712" y="28193"/>
                  </a:lnTo>
                  <a:lnTo>
                    <a:pt x="696799" y="36203"/>
                  </a:lnTo>
                  <a:lnTo>
                    <a:pt x="703847" y="44212"/>
                  </a:lnTo>
                  <a:lnTo>
                    <a:pt x="712497" y="53183"/>
                  </a:lnTo>
                  <a:lnTo>
                    <a:pt x="721787" y="62794"/>
                  </a:lnTo>
                  <a:lnTo>
                    <a:pt x="733000" y="72726"/>
                  </a:lnTo>
                  <a:lnTo>
                    <a:pt x="745174" y="82978"/>
                  </a:lnTo>
                  <a:lnTo>
                    <a:pt x="758950" y="93550"/>
                  </a:lnTo>
                  <a:lnTo>
                    <a:pt x="774328" y="104123"/>
                  </a:lnTo>
                  <a:lnTo>
                    <a:pt x="782657" y="109569"/>
                  </a:lnTo>
                  <a:lnTo>
                    <a:pt x="791627" y="115016"/>
                  </a:lnTo>
                  <a:lnTo>
                    <a:pt x="800918" y="120462"/>
                  </a:lnTo>
                  <a:lnTo>
                    <a:pt x="810209" y="125908"/>
                  </a:lnTo>
                  <a:lnTo>
                    <a:pt x="820140" y="131034"/>
                  </a:lnTo>
                  <a:lnTo>
                    <a:pt x="830712" y="136160"/>
                  </a:lnTo>
                  <a:lnTo>
                    <a:pt x="841925" y="141607"/>
                  </a:lnTo>
                  <a:lnTo>
                    <a:pt x="853458" y="146733"/>
                  </a:lnTo>
                  <a:lnTo>
                    <a:pt x="864991" y="151859"/>
                  </a:lnTo>
                  <a:lnTo>
                    <a:pt x="877806" y="157305"/>
                  </a:lnTo>
                  <a:lnTo>
                    <a:pt x="890621" y="161791"/>
                  </a:lnTo>
                  <a:lnTo>
                    <a:pt x="903756" y="166917"/>
                  </a:lnTo>
                  <a:lnTo>
                    <a:pt x="917532" y="171722"/>
                  </a:lnTo>
                  <a:lnTo>
                    <a:pt x="932269" y="176528"/>
                  </a:lnTo>
                  <a:lnTo>
                    <a:pt x="947326" y="181013"/>
                  </a:lnTo>
                  <a:lnTo>
                    <a:pt x="963024" y="185499"/>
                  </a:lnTo>
                  <a:lnTo>
                    <a:pt x="979042" y="189663"/>
                  </a:lnTo>
                  <a:lnTo>
                    <a:pt x="995701" y="193508"/>
                  </a:lnTo>
                  <a:lnTo>
                    <a:pt x="1013001" y="197673"/>
                  </a:lnTo>
                  <a:lnTo>
                    <a:pt x="1030942" y="201517"/>
                  </a:lnTo>
                  <a:lnTo>
                    <a:pt x="1049203" y="205042"/>
                  </a:lnTo>
                  <a:lnTo>
                    <a:pt x="1068425" y="208245"/>
                  </a:lnTo>
                  <a:lnTo>
                    <a:pt x="1088287" y="211449"/>
                  </a:lnTo>
                  <a:lnTo>
                    <a:pt x="1108471" y="214653"/>
                  </a:lnTo>
                  <a:lnTo>
                    <a:pt x="1129294" y="217216"/>
                  </a:lnTo>
                  <a:lnTo>
                    <a:pt x="1151079" y="219779"/>
                  </a:lnTo>
                  <a:lnTo>
                    <a:pt x="1173185" y="222022"/>
                  </a:lnTo>
                  <a:lnTo>
                    <a:pt x="1195931" y="223944"/>
                  </a:lnTo>
                  <a:lnTo>
                    <a:pt x="1219638" y="225866"/>
                  </a:lnTo>
                  <a:lnTo>
                    <a:pt x="1243986" y="227148"/>
                  </a:lnTo>
                  <a:lnTo>
                    <a:pt x="1268654" y="228429"/>
                  </a:lnTo>
                  <a:lnTo>
                    <a:pt x="1294284" y="229070"/>
                  </a:lnTo>
                  <a:lnTo>
                    <a:pt x="1320874" y="229390"/>
                  </a:lnTo>
                  <a:lnTo>
                    <a:pt x="1348105" y="229711"/>
                  </a:lnTo>
                  <a:lnTo>
                    <a:pt x="1348105" y="308451"/>
                  </a:lnTo>
                  <a:lnTo>
                    <a:pt x="0" y="644315"/>
                  </a:lnTo>
                  <a:lnTo>
                    <a:pt x="0" y="229711"/>
                  </a:lnTo>
                  <a:lnTo>
                    <a:pt x="27231" y="229390"/>
                  </a:lnTo>
                  <a:lnTo>
                    <a:pt x="53181" y="229070"/>
                  </a:lnTo>
                  <a:lnTo>
                    <a:pt x="78810" y="228429"/>
                  </a:lnTo>
                  <a:lnTo>
                    <a:pt x="103479" y="227148"/>
                  </a:lnTo>
                  <a:lnTo>
                    <a:pt x="127827" y="225866"/>
                  </a:lnTo>
                  <a:lnTo>
                    <a:pt x="151534" y="223944"/>
                  </a:lnTo>
                  <a:lnTo>
                    <a:pt x="174280" y="222022"/>
                  </a:lnTo>
                  <a:lnTo>
                    <a:pt x="196385" y="219779"/>
                  </a:lnTo>
                  <a:lnTo>
                    <a:pt x="217850" y="217216"/>
                  </a:lnTo>
                  <a:lnTo>
                    <a:pt x="238674" y="214653"/>
                  </a:lnTo>
                  <a:lnTo>
                    <a:pt x="259177" y="211449"/>
                  </a:lnTo>
                  <a:lnTo>
                    <a:pt x="278720" y="208245"/>
                  </a:lnTo>
                  <a:lnTo>
                    <a:pt x="297621" y="205042"/>
                  </a:lnTo>
                  <a:lnTo>
                    <a:pt x="316203" y="201517"/>
                  </a:lnTo>
                  <a:lnTo>
                    <a:pt x="334143" y="197673"/>
                  </a:lnTo>
                  <a:lnTo>
                    <a:pt x="351123" y="193508"/>
                  </a:lnTo>
                  <a:lnTo>
                    <a:pt x="368102" y="189663"/>
                  </a:lnTo>
                  <a:lnTo>
                    <a:pt x="384120" y="185499"/>
                  </a:lnTo>
                  <a:lnTo>
                    <a:pt x="399498" y="181013"/>
                  </a:lnTo>
                  <a:lnTo>
                    <a:pt x="414555" y="176528"/>
                  </a:lnTo>
                  <a:lnTo>
                    <a:pt x="429292" y="171722"/>
                  </a:lnTo>
                  <a:lnTo>
                    <a:pt x="443068" y="166917"/>
                  </a:lnTo>
                  <a:lnTo>
                    <a:pt x="456203" y="161791"/>
                  </a:lnTo>
                  <a:lnTo>
                    <a:pt x="469338" y="157305"/>
                  </a:lnTo>
                  <a:lnTo>
                    <a:pt x="481832" y="151859"/>
                  </a:lnTo>
                  <a:lnTo>
                    <a:pt x="493686" y="146733"/>
                  </a:lnTo>
                  <a:lnTo>
                    <a:pt x="505219" y="141607"/>
                  </a:lnTo>
                  <a:lnTo>
                    <a:pt x="516112" y="136160"/>
                  </a:lnTo>
                  <a:lnTo>
                    <a:pt x="526684" y="131034"/>
                  </a:lnTo>
                  <a:lnTo>
                    <a:pt x="536615" y="125908"/>
                  </a:lnTo>
                  <a:lnTo>
                    <a:pt x="546226" y="120462"/>
                  </a:lnTo>
                  <a:lnTo>
                    <a:pt x="555517" y="115016"/>
                  </a:lnTo>
                  <a:lnTo>
                    <a:pt x="564167" y="109569"/>
                  </a:lnTo>
                  <a:lnTo>
                    <a:pt x="572496" y="104123"/>
                  </a:lnTo>
                  <a:lnTo>
                    <a:pt x="588194" y="93550"/>
                  </a:lnTo>
                  <a:lnTo>
                    <a:pt x="601650" y="82978"/>
                  </a:lnTo>
                  <a:lnTo>
                    <a:pt x="614144" y="72726"/>
                  </a:lnTo>
                  <a:lnTo>
                    <a:pt x="625357" y="62794"/>
                  </a:lnTo>
                  <a:lnTo>
                    <a:pt x="634968" y="53183"/>
                  </a:lnTo>
                  <a:lnTo>
                    <a:pt x="643297" y="44212"/>
                  </a:lnTo>
                  <a:lnTo>
                    <a:pt x="650666" y="36203"/>
                  </a:lnTo>
                  <a:lnTo>
                    <a:pt x="656753" y="28193"/>
                  </a:lnTo>
                  <a:lnTo>
                    <a:pt x="661879" y="21465"/>
                  </a:lnTo>
                  <a:lnTo>
                    <a:pt x="665723" y="15058"/>
                  </a:lnTo>
                  <a:lnTo>
                    <a:pt x="668927" y="9932"/>
                  </a:lnTo>
                  <a:lnTo>
                    <a:pt x="672771" y="2884"/>
                  </a:lnTo>
                  <a:close/>
                </a:path>
              </a:pathLst>
            </a:custGeom>
            <a:solidFill>
              <a:srgbClr val="94C600">
                <a:lumMod val="40000"/>
                <a:lumOff val="60000"/>
              </a:srgbClr>
            </a:solidFill>
            <a:ln>
              <a:noFill/>
            </a:ln>
            <a:effectLst/>
          </p:spPr>
          <p:txBody>
            <a:bodyPr wrap="square" anchor="b">
              <a:no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en-US" altLang="zh-CN" sz="2800" dirty="0">
                <a:solidFill>
                  <a:srgbClr val="94C600">
                    <a:lumMod val="75000"/>
                  </a:srgbClr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0" name="任意多边形 19"/>
            <p:cNvSpPr/>
            <p:nvPr>
              <p:custDataLst>
                <p:tags r:id="rId6"/>
              </p:custDataLst>
            </p:nvPr>
          </p:nvSpPr>
          <p:spPr>
            <a:xfrm rot="20760614">
              <a:off x="903065" y="4363603"/>
              <a:ext cx="2107769" cy="666489"/>
            </a:xfrm>
            <a:custGeom>
              <a:avLst/>
              <a:gdLst>
                <a:gd name="connsiteX0" fmla="*/ 0 w 2409824"/>
                <a:gd name="connsiteY0" fmla="*/ 0 h 762000"/>
                <a:gd name="connsiteX1" fmla="*/ 2409824 w 2409824"/>
                <a:gd name="connsiteY1" fmla="*/ 0 h 762000"/>
                <a:gd name="connsiteX2" fmla="*/ 2028823 w 2409824"/>
                <a:gd name="connsiteY2" fmla="*/ 381001 h 762000"/>
                <a:gd name="connsiteX3" fmla="*/ 2409823 w 2409824"/>
                <a:gd name="connsiteY3" fmla="*/ 762000 h 762000"/>
                <a:gd name="connsiteX4" fmla="*/ 1 w 2409824"/>
                <a:gd name="connsiteY4" fmla="*/ 762000 h 762000"/>
                <a:gd name="connsiteX5" fmla="*/ 381000 w 2409824"/>
                <a:gd name="connsiteY5" fmla="*/ 381001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09824" h="762000">
                  <a:moveTo>
                    <a:pt x="0" y="0"/>
                  </a:moveTo>
                  <a:lnTo>
                    <a:pt x="2409824" y="0"/>
                  </a:lnTo>
                  <a:lnTo>
                    <a:pt x="2028823" y="381001"/>
                  </a:lnTo>
                  <a:lnTo>
                    <a:pt x="2409823" y="762000"/>
                  </a:lnTo>
                  <a:lnTo>
                    <a:pt x="1" y="762000"/>
                  </a:lnTo>
                  <a:lnTo>
                    <a:pt x="381000" y="381001"/>
                  </a:lnTo>
                  <a:close/>
                </a:path>
              </a:pathLst>
            </a:custGeom>
            <a:solidFill>
              <a:srgbClr val="94C6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zh-CN" altLang="en-US" sz="6000" smtClean="0">
                  <a:solidFill>
                    <a:srgbClr val="FFFFFF"/>
                  </a:solidFill>
                  <a:latin typeface="隶书" panose="02010509060101010101" charset="-122"/>
                  <a:ea typeface="隶书" panose="02010509060101010101" charset="-122"/>
                  <a:sym typeface="Arial" panose="020B0604020202020204" pitchFamily="34" charset="0"/>
                </a:rPr>
                <a:t>困惑</a:t>
              </a:r>
              <a:endParaRPr lang="zh-CN" altLang="en-US" sz="6000" smtClean="0">
                <a:solidFill>
                  <a:srgbClr val="FFFFFF"/>
                </a:solidFill>
                <a:latin typeface="隶书" panose="02010509060101010101" charset="-122"/>
                <a:ea typeface="隶书" panose="02010509060101010101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2" name="文本框 21"/>
          <p:cNvSpPr txBox="1"/>
          <p:nvPr>
            <p:custDataLst>
              <p:tags r:id="rId7"/>
            </p:custDataLst>
          </p:nvPr>
        </p:nvSpPr>
        <p:spPr>
          <a:xfrm>
            <a:off x="2002673" y="1039454"/>
            <a:ext cx="4849095" cy="57785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6100" dirty="0">
                <a:latin typeface="隶书" panose="02010509060101010101" charset="-122"/>
                <a:ea typeface="隶书" panose="02010509060101010101" charset="-122"/>
                <a:cs typeface="+mj-cs"/>
                <a:sym typeface="Arial" panose="020B0604020202020204" pitchFamily="34" charset="0"/>
              </a:rPr>
              <a:t>教师教学</a:t>
            </a:r>
            <a:endParaRPr lang="zh-CN" altLang="en-US" sz="6100" dirty="0">
              <a:latin typeface="隶书" panose="02010509060101010101" charset="-122"/>
              <a:ea typeface="隶书" panose="02010509060101010101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矩形 2"/>
          <p:cNvSpPr/>
          <p:nvPr>
            <p:custDataLst>
              <p:tags r:id="rId8"/>
            </p:custDataLst>
          </p:nvPr>
        </p:nvSpPr>
        <p:spPr>
          <a:xfrm>
            <a:off x="687705" y="339330"/>
            <a:ext cx="7768590" cy="584775"/>
          </a:xfrm>
          <a:prstGeom prst="rect">
            <a:avLst/>
          </a:prstGeom>
        </p:spPr>
        <p:txBody>
          <a:bodyPr wrap="square">
            <a:normAutofit/>
          </a:bodyPr>
          <a:p>
            <a:pPr eaLnBrk="1" hangingPunct="1"/>
            <a:r>
              <a:rPr lang="zh-CN" altLang="en-US" sz="3200" dirty="0">
                <a:solidFill>
                  <a:srgbClr val="B64488"/>
                </a:solidFill>
                <a:latin typeface="华文琥珀" panose="02010800040101010101" pitchFamily="2" charset="-122"/>
                <a:ea typeface="华文琥珀" panose="02010800040101010101" pitchFamily="2" charset="-122"/>
                <a:sym typeface="+mn-ea"/>
              </a:rPr>
              <a:t>教学中的思考与探索</a:t>
            </a:r>
            <a:endParaRPr lang="zh-CN" altLang="en-US" sz="3200" dirty="0">
              <a:latin typeface="+mj-lt"/>
              <a:ea typeface="+mj-ea"/>
              <a:cs typeface="+mj-cs"/>
            </a:endParaRPr>
          </a:p>
        </p:txBody>
      </p:sp>
    </p:spTree>
    <p:custDataLst>
      <p:tags r:id="rId9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75920" y="1010920"/>
            <a:ext cx="4252595" cy="3989705"/>
          </a:xfrm>
        </p:spPr>
        <p:txBody>
          <a:bodyPr/>
          <a:lstStyle/>
          <a:p>
            <a:pPr>
              <a:buNone/>
            </a:pPr>
            <a:r>
              <a:rPr lang="en-US" altLang="zh-CN" sz="2000" dirty="0" smtClean="0">
                <a:latin typeface="+mn-ea"/>
              </a:rPr>
              <a:t>          </a:t>
            </a:r>
            <a:r>
              <a:rPr lang="zh-CN" altLang="en-US" sz="2000" dirty="0" smtClean="0">
                <a:latin typeface="+mn-ea"/>
              </a:rPr>
              <a:t>案例一：</a:t>
            </a:r>
            <a:r>
              <a:rPr lang="en-US" altLang="zh-CN" sz="2000" dirty="0" smtClean="0">
                <a:latin typeface="+mn-ea"/>
              </a:rPr>
              <a:t>《</a:t>
            </a:r>
            <a:r>
              <a:rPr lang="zh-CN" altLang="en-US" sz="2000" dirty="0" smtClean="0">
                <a:latin typeface="+mn-ea"/>
              </a:rPr>
              <a:t>可爱的动物</a:t>
            </a:r>
            <a:r>
              <a:rPr lang="en-US" altLang="zh-CN" sz="2000" dirty="0" smtClean="0">
                <a:latin typeface="+mn-ea"/>
              </a:rPr>
              <a:t>》</a:t>
            </a:r>
            <a:endParaRPr lang="en-US" altLang="zh-CN" sz="2000" dirty="0" smtClean="0">
              <a:latin typeface="+mn-ea"/>
            </a:endParaRPr>
          </a:p>
          <a:p>
            <a:pPr>
              <a:buNone/>
            </a:pPr>
            <a:endParaRPr lang="en-US" altLang="zh-CN" sz="2000" dirty="0" smtClean="0">
              <a:latin typeface="+mn-ea"/>
            </a:endParaRPr>
          </a:p>
          <a:p>
            <a:pPr>
              <a:buNone/>
            </a:pPr>
            <a:r>
              <a:rPr lang="en-US" altLang="zh-CN" sz="2000" dirty="0" smtClean="0">
                <a:latin typeface="+mn-ea"/>
              </a:rPr>
              <a:t>       </a:t>
            </a:r>
            <a:r>
              <a:rPr lang="zh-CN" altLang="en-US" sz="2000" dirty="0" smtClean="0">
                <a:latin typeface="+mn-ea"/>
              </a:rPr>
              <a:t>教师出示教材中内容，请学生讨论：</a:t>
            </a:r>
            <a:endParaRPr lang="zh-CN" altLang="en-US" sz="2000" dirty="0" smtClean="0">
              <a:latin typeface="+mn-ea"/>
            </a:endParaRPr>
          </a:p>
          <a:p>
            <a:pPr>
              <a:buNone/>
            </a:pPr>
            <a:r>
              <a:rPr lang="zh-CN" altLang="en-US" sz="2000" dirty="0" smtClean="0">
                <a:latin typeface="+mn-ea"/>
              </a:rPr>
              <a:t>       这些行为是爱护动物的行为吗？怎样做才是对动物真的喜欢呢？</a:t>
            </a:r>
            <a:endParaRPr lang="en-US" altLang="zh-CN" sz="2000" dirty="0" smtClean="0">
              <a:latin typeface="+mn-ea"/>
            </a:endParaRPr>
          </a:p>
          <a:p>
            <a:pPr>
              <a:buNone/>
            </a:pPr>
            <a:r>
              <a:rPr lang="en-US" altLang="zh-CN" sz="2000" dirty="0" smtClean="0">
                <a:latin typeface="+mn-ea"/>
              </a:rPr>
              <a:t>       </a:t>
            </a:r>
            <a:r>
              <a:rPr lang="zh-CN" altLang="en-US" sz="2000" dirty="0" smtClean="0">
                <a:latin typeface="+mn-ea"/>
              </a:rPr>
              <a:t>学生讨论，交流。</a:t>
            </a:r>
            <a:endParaRPr lang="en-US" altLang="zh-CN" sz="2000" dirty="0" smtClean="0">
              <a:latin typeface="+mn-ea"/>
            </a:endParaRPr>
          </a:p>
          <a:p>
            <a:pPr>
              <a:buNone/>
            </a:pPr>
            <a:r>
              <a:rPr lang="en-US" altLang="zh-CN" sz="2000" dirty="0" smtClean="0">
                <a:latin typeface="+mn-ea"/>
              </a:rPr>
              <a:t>       </a:t>
            </a:r>
            <a:r>
              <a:rPr lang="zh-CN" altLang="en-US" sz="2000" dirty="0" smtClean="0">
                <a:latin typeface="+mn-ea"/>
              </a:rPr>
              <a:t>教师小结：</a:t>
            </a:r>
            <a:r>
              <a:rPr lang="en-US" altLang="zh-CN" sz="2000" dirty="0" smtClean="0">
                <a:latin typeface="+mn-ea"/>
              </a:rPr>
              <a:t>……</a:t>
            </a:r>
            <a:r>
              <a:rPr lang="zh-CN" altLang="en-US" sz="2000" dirty="0" smtClean="0">
                <a:latin typeface="+mn-ea"/>
              </a:rPr>
              <a:t>如果不爱护小动物，伤害它们，是一种违反</a:t>
            </a:r>
            <a:r>
              <a:rPr lang="en-US" altLang="zh-CN" sz="2000" dirty="0" smtClean="0">
                <a:latin typeface="+mn-ea"/>
              </a:rPr>
              <a:t>《</a:t>
            </a:r>
            <a:r>
              <a:rPr lang="zh-CN" altLang="en-US" sz="2000" dirty="0" smtClean="0">
                <a:latin typeface="+mn-ea"/>
              </a:rPr>
              <a:t>动物保护法</a:t>
            </a:r>
            <a:r>
              <a:rPr lang="en-US" altLang="zh-CN" sz="2000" dirty="0" smtClean="0">
                <a:latin typeface="+mn-ea"/>
              </a:rPr>
              <a:t>》</a:t>
            </a:r>
            <a:r>
              <a:rPr lang="zh-CN" altLang="en-US" sz="2000" dirty="0" smtClean="0">
                <a:latin typeface="+mn-ea"/>
              </a:rPr>
              <a:t>的行为。</a:t>
            </a:r>
            <a:endParaRPr lang="zh-CN" altLang="en-US" sz="2000" dirty="0">
              <a:latin typeface="+mn-ea"/>
            </a:endParaRPr>
          </a:p>
        </p:txBody>
      </p:sp>
      <p:pic>
        <p:nvPicPr>
          <p:cNvPr id="5" name="内容占位符 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 bwMode="auto">
          <a:xfrm>
            <a:off x="5017135" y="1421765"/>
            <a:ext cx="3569335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本框 3"/>
          <p:cNvSpPr txBox="1"/>
          <p:nvPr/>
        </p:nvSpPr>
        <p:spPr>
          <a:xfrm>
            <a:off x="4628515" y="857885"/>
            <a:ext cx="2468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dirty="0" smtClean="0">
                <a:latin typeface="+mn-ea"/>
                <a:sym typeface="+mn-ea"/>
              </a:rPr>
              <a:t>（一年级下册 第</a:t>
            </a:r>
            <a:r>
              <a:rPr lang="en-US" altLang="zh-CN" dirty="0" smtClean="0">
                <a:latin typeface="+mn-ea"/>
                <a:sym typeface="+mn-ea"/>
              </a:rPr>
              <a:t>7</a:t>
            </a:r>
            <a:r>
              <a:rPr lang="zh-CN" altLang="en-US" dirty="0" smtClean="0">
                <a:latin typeface="+mn-ea"/>
                <a:sym typeface="+mn-ea"/>
              </a:rPr>
              <a:t>课）</a:t>
            </a:r>
            <a:endParaRPr lang="zh-CN" altLang="en-US"/>
          </a:p>
        </p:txBody>
      </p:sp>
      <p:grpSp>
        <p:nvGrpSpPr>
          <p:cNvPr id="14" name="组合 13"/>
          <p:cNvGrpSpPr/>
          <p:nvPr>
            <p:custDataLst>
              <p:tags r:id="rId2"/>
            </p:custDataLst>
          </p:nvPr>
        </p:nvGrpSpPr>
        <p:grpSpPr>
          <a:xfrm>
            <a:off x="254635" y="178435"/>
            <a:ext cx="1125220" cy="1442085"/>
            <a:chOff x="903065" y="3857624"/>
            <a:chExt cx="2107769" cy="1838325"/>
          </a:xfrm>
        </p:grpSpPr>
        <p:sp>
          <p:nvSpPr>
            <p:cNvPr id="11" name="任意多边形 10"/>
            <p:cNvSpPr/>
            <p:nvPr>
              <p:custDataLst>
                <p:tags r:id="rId3"/>
              </p:custDataLst>
            </p:nvPr>
          </p:nvSpPr>
          <p:spPr bwMode="auto">
            <a:xfrm>
              <a:off x="1282897" y="3857624"/>
              <a:ext cx="1348105" cy="1838325"/>
            </a:xfrm>
            <a:custGeom>
              <a:avLst/>
              <a:gdLst>
                <a:gd name="connsiteX0" fmla="*/ 1348105 w 1348105"/>
                <a:gd name="connsiteY0" fmla="*/ 1038177 h 1838325"/>
                <a:gd name="connsiteX1" fmla="*/ 1348105 w 1348105"/>
                <a:gd name="connsiteY1" fmla="*/ 1170979 h 1838325"/>
                <a:gd name="connsiteX2" fmla="*/ 1347464 w 1348105"/>
                <a:gd name="connsiteY2" fmla="*/ 1179950 h 1838325"/>
                <a:gd name="connsiteX3" fmla="*/ 1347144 w 1348105"/>
                <a:gd name="connsiteY3" fmla="*/ 1188600 h 1838325"/>
                <a:gd name="connsiteX4" fmla="*/ 1346503 w 1348105"/>
                <a:gd name="connsiteY4" fmla="*/ 1196930 h 1838325"/>
                <a:gd name="connsiteX5" fmla="*/ 1345863 w 1348105"/>
                <a:gd name="connsiteY5" fmla="*/ 1205580 h 1838325"/>
                <a:gd name="connsiteX6" fmla="*/ 1344581 w 1348105"/>
                <a:gd name="connsiteY6" fmla="*/ 1214230 h 1838325"/>
                <a:gd name="connsiteX7" fmla="*/ 1343300 w 1348105"/>
                <a:gd name="connsiteY7" fmla="*/ 1222880 h 1838325"/>
                <a:gd name="connsiteX8" fmla="*/ 1342018 w 1348105"/>
                <a:gd name="connsiteY8" fmla="*/ 1231210 h 1838325"/>
                <a:gd name="connsiteX9" fmla="*/ 1340096 w 1348105"/>
                <a:gd name="connsiteY9" fmla="*/ 1239860 h 1838325"/>
                <a:gd name="connsiteX10" fmla="*/ 1338174 w 1348105"/>
                <a:gd name="connsiteY10" fmla="*/ 1248511 h 1838325"/>
                <a:gd name="connsiteX11" fmla="*/ 1336252 w 1348105"/>
                <a:gd name="connsiteY11" fmla="*/ 1256840 h 1838325"/>
                <a:gd name="connsiteX12" fmla="*/ 1331126 w 1348105"/>
                <a:gd name="connsiteY12" fmla="*/ 1273500 h 1838325"/>
                <a:gd name="connsiteX13" fmla="*/ 1325359 w 1348105"/>
                <a:gd name="connsiteY13" fmla="*/ 1290480 h 1838325"/>
                <a:gd name="connsiteX14" fmla="*/ 1318631 w 1348105"/>
                <a:gd name="connsiteY14" fmla="*/ 1306819 h 1838325"/>
                <a:gd name="connsiteX15" fmla="*/ 1311583 w 1348105"/>
                <a:gd name="connsiteY15" fmla="*/ 1322838 h 1838325"/>
                <a:gd name="connsiteX16" fmla="*/ 1303574 w 1348105"/>
                <a:gd name="connsiteY16" fmla="*/ 1338857 h 1838325"/>
                <a:gd name="connsiteX17" fmla="*/ 1294924 w 1348105"/>
                <a:gd name="connsiteY17" fmla="*/ 1354876 h 1838325"/>
                <a:gd name="connsiteX18" fmla="*/ 1285313 w 1348105"/>
                <a:gd name="connsiteY18" fmla="*/ 1370574 h 1838325"/>
                <a:gd name="connsiteX19" fmla="*/ 1275702 w 1348105"/>
                <a:gd name="connsiteY19" fmla="*/ 1386593 h 1838325"/>
                <a:gd name="connsiteX20" fmla="*/ 1265130 w 1348105"/>
                <a:gd name="connsiteY20" fmla="*/ 1401971 h 1838325"/>
                <a:gd name="connsiteX21" fmla="*/ 1253917 w 1348105"/>
                <a:gd name="connsiteY21" fmla="*/ 1417029 h 1838325"/>
                <a:gd name="connsiteX22" fmla="*/ 1242384 w 1348105"/>
                <a:gd name="connsiteY22" fmla="*/ 1432087 h 1838325"/>
                <a:gd name="connsiteX23" fmla="*/ 1230530 w 1348105"/>
                <a:gd name="connsiteY23" fmla="*/ 1447144 h 1838325"/>
                <a:gd name="connsiteX24" fmla="*/ 1217716 w 1348105"/>
                <a:gd name="connsiteY24" fmla="*/ 1461882 h 1838325"/>
                <a:gd name="connsiteX25" fmla="*/ 1204901 w 1348105"/>
                <a:gd name="connsiteY25" fmla="*/ 1476619 h 1838325"/>
                <a:gd name="connsiteX26" fmla="*/ 1191446 w 1348105"/>
                <a:gd name="connsiteY26" fmla="*/ 1490716 h 1838325"/>
                <a:gd name="connsiteX27" fmla="*/ 1177990 w 1348105"/>
                <a:gd name="connsiteY27" fmla="*/ 1504812 h 1838325"/>
                <a:gd name="connsiteX28" fmla="*/ 1163574 w 1348105"/>
                <a:gd name="connsiteY28" fmla="*/ 1518589 h 1838325"/>
                <a:gd name="connsiteX29" fmla="*/ 1149157 w 1348105"/>
                <a:gd name="connsiteY29" fmla="*/ 1532365 h 1838325"/>
                <a:gd name="connsiteX30" fmla="*/ 1134741 w 1348105"/>
                <a:gd name="connsiteY30" fmla="*/ 1545821 h 1838325"/>
                <a:gd name="connsiteX31" fmla="*/ 1119683 w 1348105"/>
                <a:gd name="connsiteY31" fmla="*/ 1558956 h 1838325"/>
                <a:gd name="connsiteX32" fmla="*/ 1104626 w 1348105"/>
                <a:gd name="connsiteY32" fmla="*/ 1571771 h 1838325"/>
                <a:gd name="connsiteX33" fmla="*/ 1089249 w 1348105"/>
                <a:gd name="connsiteY33" fmla="*/ 1584266 h 1838325"/>
                <a:gd name="connsiteX34" fmla="*/ 1073871 w 1348105"/>
                <a:gd name="connsiteY34" fmla="*/ 1596761 h 1838325"/>
                <a:gd name="connsiteX35" fmla="*/ 1058173 w 1348105"/>
                <a:gd name="connsiteY35" fmla="*/ 1608935 h 1838325"/>
                <a:gd name="connsiteX36" fmla="*/ 1042475 w 1348105"/>
                <a:gd name="connsiteY36" fmla="*/ 1621109 h 1838325"/>
                <a:gd name="connsiteX37" fmla="*/ 1026777 w 1348105"/>
                <a:gd name="connsiteY37" fmla="*/ 1632963 h 1838325"/>
                <a:gd name="connsiteX38" fmla="*/ 1011079 w 1348105"/>
                <a:gd name="connsiteY38" fmla="*/ 1644177 h 1838325"/>
                <a:gd name="connsiteX39" fmla="*/ 994740 w 1348105"/>
                <a:gd name="connsiteY39" fmla="*/ 1655390 h 1838325"/>
                <a:gd name="connsiteX40" fmla="*/ 979042 w 1348105"/>
                <a:gd name="connsiteY40" fmla="*/ 1666283 h 1838325"/>
                <a:gd name="connsiteX41" fmla="*/ 947967 w 1348105"/>
                <a:gd name="connsiteY41" fmla="*/ 1687107 h 1838325"/>
                <a:gd name="connsiteX42" fmla="*/ 917211 w 1348105"/>
                <a:gd name="connsiteY42" fmla="*/ 1706970 h 1838325"/>
                <a:gd name="connsiteX43" fmla="*/ 887097 w 1348105"/>
                <a:gd name="connsiteY43" fmla="*/ 1725232 h 1838325"/>
                <a:gd name="connsiteX44" fmla="*/ 857943 w 1348105"/>
                <a:gd name="connsiteY44" fmla="*/ 1742853 h 1838325"/>
                <a:gd name="connsiteX45" fmla="*/ 830071 w 1348105"/>
                <a:gd name="connsiteY45" fmla="*/ 1758551 h 1838325"/>
                <a:gd name="connsiteX46" fmla="*/ 803801 w 1348105"/>
                <a:gd name="connsiteY46" fmla="*/ 1772968 h 1838325"/>
                <a:gd name="connsiteX47" fmla="*/ 779133 w 1348105"/>
                <a:gd name="connsiteY47" fmla="*/ 1786424 h 1838325"/>
                <a:gd name="connsiteX48" fmla="*/ 756387 w 1348105"/>
                <a:gd name="connsiteY48" fmla="*/ 1797958 h 1838325"/>
                <a:gd name="connsiteX49" fmla="*/ 736204 w 1348105"/>
                <a:gd name="connsiteY49" fmla="*/ 1808530 h 1838325"/>
                <a:gd name="connsiteX50" fmla="*/ 702886 w 1348105"/>
                <a:gd name="connsiteY50" fmla="*/ 1824869 h 1838325"/>
                <a:gd name="connsiteX51" fmla="*/ 681421 w 1348105"/>
                <a:gd name="connsiteY51" fmla="*/ 1834801 h 1838325"/>
                <a:gd name="connsiteX52" fmla="*/ 674053 w 1348105"/>
                <a:gd name="connsiteY52" fmla="*/ 1838325 h 1838325"/>
                <a:gd name="connsiteX53" fmla="*/ 666364 w 1348105"/>
                <a:gd name="connsiteY53" fmla="*/ 1834801 h 1838325"/>
                <a:gd name="connsiteX54" fmla="*/ 644899 w 1348105"/>
                <a:gd name="connsiteY54" fmla="*/ 1824869 h 1838325"/>
                <a:gd name="connsiteX55" fmla="*/ 611901 w 1348105"/>
                <a:gd name="connsiteY55" fmla="*/ 1808530 h 1838325"/>
                <a:gd name="connsiteX56" fmla="*/ 591398 w 1348105"/>
                <a:gd name="connsiteY56" fmla="*/ 1797958 h 1838325"/>
                <a:gd name="connsiteX57" fmla="*/ 568652 w 1348105"/>
                <a:gd name="connsiteY57" fmla="*/ 1786424 h 1838325"/>
                <a:gd name="connsiteX58" fmla="*/ 543984 w 1348105"/>
                <a:gd name="connsiteY58" fmla="*/ 1772968 h 1838325"/>
                <a:gd name="connsiteX59" fmla="*/ 517713 w 1348105"/>
                <a:gd name="connsiteY59" fmla="*/ 1758551 h 1838325"/>
                <a:gd name="connsiteX60" fmla="*/ 489842 w 1348105"/>
                <a:gd name="connsiteY60" fmla="*/ 1742853 h 1838325"/>
                <a:gd name="connsiteX61" fmla="*/ 460688 w 1348105"/>
                <a:gd name="connsiteY61" fmla="*/ 1725232 h 1838325"/>
                <a:gd name="connsiteX62" fmla="*/ 430574 w 1348105"/>
                <a:gd name="connsiteY62" fmla="*/ 1706970 h 1838325"/>
                <a:gd name="connsiteX63" fmla="*/ 399818 w 1348105"/>
                <a:gd name="connsiteY63" fmla="*/ 1687107 h 1838325"/>
                <a:gd name="connsiteX64" fmla="*/ 368422 w 1348105"/>
                <a:gd name="connsiteY64" fmla="*/ 1666283 h 1838325"/>
                <a:gd name="connsiteX65" fmla="*/ 352724 w 1348105"/>
                <a:gd name="connsiteY65" fmla="*/ 1655390 h 1838325"/>
                <a:gd name="connsiteX66" fmla="*/ 337026 w 1348105"/>
                <a:gd name="connsiteY66" fmla="*/ 1644177 h 1838325"/>
                <a:gd name="connsiteX67" fmla="*/ 321328 w 1348105"/>
                <a:gd name="connsiteY67" fmla="*/ 1632963 h 1838325"/>
                <a:gd name="connsiteX68" fmla="*/ 305630 w 1348105"/>
                <a:gd name="connsiteY68" fmla="*/ 1621109 h 1838325"/>
                <a:gd name="connsiteX69" fmla="*/ 289932 w 1348105"/>
                <a:gd name="connsiteY69" fmla="*/ 1608935 h 1838325"/>
                <a:gd name="connsiteX70" fmla="*/ 273914 w 1348105"/>
                <a:gd name="connsiteY70" fmla="*/ 1596761 h 1838325"/>
                <a:gd name="connsiteX71" fmla="*/ 258857 w 1348105"/>
                <a:gd name="connsiteY71" fmla="*/ 1584266 h 1838325"/>
                <a:gd name="connsiteX72" fmla="*/ 243479 w 1348105"/>
                <a:gd name="connsiteY72" fmla="*/ 1571771 h 1838325"/>
                <a:gd name="connsiteX73" fmla="*/ 228422 w 1348105"/>
                <a:gd name="connsiteY73" fmla="*/ 1558956 h 1838325"/>
                <a:gd name="connsiteX74" fmla="*/ 213365 w 1348105"/>
                <a:gd name="connsiteY74" fmla="*/ 1545821 h 1838325"/>
                <a:gd name="connsiteX75" fmla="*/ 198628 w 1348105"/>
                <a:gd name="connsiteY75" fmla="*/ 1532365 h 1838325"/>
                <a:gd name="connsiteX76" fmla="*/ 184211 w 1348105"/>
                <a:gd name="connsiteY76" fmla="*/ 1518589 h 1838325"/>
                <a:gd name="connsiteX77" fmla="*/ 170115 w 1348105"/>
                <a:gd name="connsiteY77" fmla="*/ 1504812 h 1838325"/>
                <a:gd name="connsiteX78" fmla="*/ 156339 w 1348105"/>
                <a:gd name="connsiteY78" fmla="*/ 1490716 h 1838325"/>
                <a:gd name="connsiteX79" fmla="*/ 142884 w 1348105"/>
                <a:gd name="connsiteY79" fmla="*/ 1476619 h 1838325"/>
                <a:gd name="connsiteX80" fmla="*/ 130069 w 1348105"/>
                <a:gd name="connsiteY80" fmla="*/ 1461882 h 1838325"/>
                <a:gd name="connsiteX81" fmla="*/ 117575 w 1348105"/>
                <a:gd name="connsiteY81" fmla="*/ 1447144 h 1838325"/>
                <a:gd name="connsiteX82" fmla="*/ 105401 w 1348105"/>
                <a:gd name="connsiteY82" fmla="*/ 1432087 h 1838325"/>
                <a:gd name="connsiteX83" fmla="*/ 93868 w 1348105"/>
                <a:gd name="connsiteY83" fmla="*/ 1417029 h 1838325"/>
                <a:gd name="connsiteX84" fmla="*/ 82975 w 1348105"/>
                <a:gd name="connsiteY84" fmla="*/ 1401971 h 1838325"/>
                <a:gd name="connsiteX85" fmla="*/ 72083 w 1348105"/>
                <a:gd name="connsiteY85" fmla="*/ 1386593 h 1838325"/>
                <a:gd name="connsiteX86" fmla="*/ 62151 w 1348105"/>
                <a:gd name="connsiteY86" fmla="*/ 1370574 h 1838325"/>
                <a:gd name="connsiteX87" fmla="*/ 55953 w 1348105"/>
                <a:gd name="connsiteY87" fmla="*/ 1360101 h 1838325"/>
                <a:gd name="connsiteX88" fmla="*/ 674053 w 1348105"/>
                <a:gd name="connsiteY88" fmla="*/ 0 h 1838325"/>
                <a:gd name="connsiteX89" fmla="*/ 675014 w 1348105"/>
                <a:gd name="connsiteY89" fmla="*/ 2884 h 1838325"/>
                <a:gd name="connsiteX90" fmla="*/ 678858 w 1348105"/>
                <a:gd name="connsiteY90" fmla="*/ 9932 h 1838325"/>
                <a:gd name="connsiteX91" fmla="*/ 681741 w 1348105"/>
                <a:gd name="connsiteY91" fmla="*/ 15058 h 1838325"/>
                <a:gd name="connsiteX92" fmla="*/ 686227 w 1348105"/>
                <a:gd name="connsiteY92" fmla="*/ 21465 h 1838325"/>
                <a:gd name="connsiteX93" fmla="*/ 690712 w 1348105"/>
                <a:gd name="connsiteY93" fmla="*/ 28193 h 1838325"/>
                <a:gd name="connsiteX94" fmla="*/ 696799 w 1348105"/>
                <a:gd name="connsiteY94" fmla="*/ 36203 h 1838325"/>
                <a:gd name="connsiteX95" fmla="*/ 703847 w 1348105"/>
                <a:gd name="connsiteY95" fmla="*/ 44212 h 1838325"/>
                <a:gd name="connsiteX96" fmla="*/ 712497 w 1348105"/>
                <a:gd name="connsiteY96" fmla="*/ 53183 h 1838325"/>
                <a:gd name="connsiteX97" fmla="*/ 721787 w 1348105"/>
                <a:gd name="connsiteY97" fmla="*/ 62794 h 1838325"/>
                <a:gd name="connsiteX98" fmla="*/ 733000 w 1348105"/>
                <a:gd name="connsiteY98" fmla="*/ 72726 h 1838325"/>
                <a:gd name="connsiteX99" fmla="*/ 745174 w 1348105"/>
                <a:gd name="connsiteY99" fmla="*/ 82978 h 1838325"/>
                <a:gd name="connsiteX100" fmla="*/ 758950 w 1348105"/>
                <a:gd name="connsiteY100" fmla="*/ 93550 h 1838325"/>
                <a:gd name="connsiteX101" fmla="*/ 774328 w 1348105"/>
                <a:gd name="connsiteY101" fmla="*/ 104123 h 1838325"/>
                <a:gd name="connsiteX102" fmla="*/ 782657 w 1348105"/>
                <a:gd name="connsiteY102" fmla="*/ 109569 h 1838325"/>
                <a:gd name="connsiteX103" fmla="*/ 791627 w 1348105"/>
                <a:gd name="connsiteY103" fmla="*/ 115016 h 1838325"/>
                <a:gd name="connsiteX104" fmla="*/ 800918 w 1348105"/>
                <a:gd name="connsiteY104" fmla="*/ 120462 h 1838325"/>
                <a:gd name="connsiteX105" fmla="*/ 810209 w 1348105"/>
                <a:gd name="connsiteY105" fmla="*/ 125908 h 1838325"/>
                <a:gd name="connsiteX106" fmla="*/ 820140 w 1348105"/>
                <a:gd name="connsiteY106" fmla="*/ 131034 h 1838325"/>
                <a:gd name="connsiteX107" fmla="*/ 830712 w 1348105"/>
                <a:gd name="connsiteY107" fmla="*/ 136160 h 1838325"/>
                <a:gd name="connsiteX108" fmla="*/ 841925 w 1348105"/>
                <a:gd name="connsiteY108" fmla="*/ 141607 h 1838325"/>
                <a:gd name="connsiteX109" fmla="*/ 853458 w 1348105"/>
                <a:gd name="connsiteY109" fmla="*/ 146733 h 1838325"/>
                <a:gd name="connsiteX110" fmla="*/ 864991 w 1348105"/>
                <a:gd name="connsiteY110" fmla="*/ 151859 h 1838325"/>
                <a:gd name="connsiteX111" fmla="*/ 877806 w 1348105"/>
                <a:gd name="connsiteY111" fmla="*/ 157305 h 1838325"/>
                <a:gd name="connsiteX112" fmla="*/ 890621 w 1348105"/>
                <a:gd name="connsiteY112" fmla="*/ 161791 h 1838325"/>
                <a:gd name="connsiteX113" fmla="*/ 903756 w 1348105"/>
                <a:gd name="connsiteY113" fmla="*/ 166917 h 1838325"/>
                <a:gd name="connsiteX114" fmla="*/ 917532 w 1348105"/>
                <a:gd name="connsiteY114" fmla="*/ 171722 h 1838325"/>
                <a:gd name="connsiteX115" fmla="*/ 932269 w 1348105"/>
                <a:gd name="connsiteY115" fmla="*/ 176528 h 1838325"/>
                <a:gd name="connsiteX116" fmla="*/ 947326 w 1348105"/>
                <a:gd name="connsiteY116" fmla="*/ 181013 h 1838325"/>
                <a:gd name="connsiteX117" fmla="*/ 963024 w 1348105"/>
                <a:gd name="connsiteY117" fmla="*/ 185499 h 1838325"/>
                <a:gd name="connsiteX118" fmla="*/ 979042 w 1348105"/>
                <a:gd name="connsiteY118" fmla="*/ 189663 h 1838325"/>
                <a:gd name="connsiteX119" fmla="*/ 995701 w 1348105"/>
                <a:gd name="connsiteY119" fmla="*/ 193508 h 1838325"/>
                <a:gd name="connsiteX120" fmla="*/ 1013001 w 1348105"/>
                <a:gd name="connsiteY120" fmla="*/ 197673 h 1838325"/>
                <a:gd name="connsiteX121" fmla="*/ 1030942 w 1348105"/>
                <a:gd name="connsiteY121" fmla="*/ 201517 h 1838325"/>
                <a:gd name="connsiteX122" fmla="*/ 1049203 w 1348105"/>
                <a:gd name="connsiteY122" fmla="*/ 205042 h 1838325"/>
                <a:gd name="connsiteX123" fmla="*/ 1068425 w 1348105"/>
                <a:gd name="connsiteY123" fmla="*/ 208245 h 1838325"/>
                <a:gd name="connsiteX124" fmla="*/ 1088287 w 1348105"/>
                <a:gd name="connsiteY124" fmla="*/ 211449 h 1838325"/>
                <a:gd name="connsiteX125" fmla="*/ 1108471 w 1348105"/>
                <a:gd name="connsiteY125" fmla="*/ 214653 h 1838325"/>
                <a:gd name="connsiteX126" fmla="*/ 1129294 w 1348105"/>
                <a:gd name="connsiteY126" fmla="*/ 217216 h 1838325"/>
                <a:gd name="connsiteX127" fmla="*/ 1151079 w 1348105"/>
                <a:gd name="connsiteY127" fmla="*/ 219779 h 1838325"/>
                <a:gd name="connsiteX128" fmla="*/ 1173185 w 1348105"/>
                <a:gd name="connsiteY128" fmla="*/ 222022 h 1838325"/>
                <a:gd name="connsiteX129" fmla="*/ 1195931 w 1348105"/>
                <a:gd name="connsiteY129" fmla="*/ 223944 h 1838325"/>
                <a:gd name="connsiteX130" fmla="*/ 1219638 w 1348105"/>
                <a:gd name="connsiteY130" fmla="*/ 225866 h 1838325"/>
                <a:gd name="connsiteX131" fmla="*/ 1243986 w 1348105"/>
                <a:gd name="connsiteY131" fmla="*/ 227148 h 1838325"/>
                <a:gd name="connsiteX132" fmla="*/ 1268654 w 1348105"/>
                <a:gd name="connsiteY132" fmla="*/ 228429 h 1838325"/>
                <a:gd name="connsiteX133" fmla="*/ 1294284 w 1348105"/>
                <a:gd name="connsiteY133" fmla="*/ 229070 h 1838325"/>
                <a:gd name="connsiteX134" fmla="*/ 1320874 w 1348105"/>
                <a:gd name="connsiteY134" fmla="*/ 229390 h 1838325"/>
                <a:gd name="connsiteX135" fmla="*/ 1348105 w 1348105"/>
                <a:gd name="connsiteY135" fmla="*/ 229711 h 1838325"/>
                <a:gd name="connsiteX136" fmla="*/ 1348105 w 1348105"/>
                <a:gd name="connsiteY136" fmla="*/ 308451 h 1838325"/>
                <a:gd name="connsiteX137" fmla="*/ 0 w 1348105"/>
                <a:gd name="connsiteY137" fmla="*/ 644315 h 1838325"/>
                <a:gd name="connsiteX138" fmla="*/ 0 w 1348105"/>
                <a:gd name="connsiteY138" fmla="*/ 229711 h 1838325"/>
                <a:gd name="connsiteX139" fmla="*/ 27231 w 1348105"/>
                <a:gd name="connsiteY139" fmla="*/ 229390 h 1838325"/>
                <a:gd name="connsiteX140" fmla="*/ 53181 w 1348105"/>
                <a:gd name="connsiteY140" fmla="*/ 229070 h 1838325"/>
                <a:gd name="connsiteX141" fmla="*/ 78810 w 1348105"/>
                <a:gd name="connsiteY141" fmla="*/ 228429 h 1838325"/>
                <a:gd name="connsiteX142" fmla="*/ 103479 w 1348105"/>
                <a:gd name="connsiteY142" fmla="*/ 227148 h 1838325"/>
                <a:gd name="connsiteX143" fmla="*/ 127827 w 1348105"/>
                <a:gd name="connsiteY143" fmla="*/ 225866 h 1838325"/>
                <a:gd name="connsiteX144" fmla="*/ 151534 w 1348105"/>
                <a:gd name="connsiteY144" fmla="*/ 223944 h 1838325"/>
                <a:gd name="connsiteX145" fmla="*/ 174280 w 1348105"/>
                <a:gd name="connsiteY145" fmla="*/ 222022 h 1838325"/>
                <a:gd name="connsiteX146" fmla="*/ 196385 w 1348105"/>
                <a:gd name="connsiteY146" fmla="*/ 219779 h 1838325"/>
                <a:gd name="connsiteX147" fmla="*/ 217850 w 1348105"/>
                <a:gd name="connsiteY147" fmla="*/ 217216 h 1838325"/>
                <a:gd name="connsiteX148" fmla="*/ 238674 w 1348105"/>
                <a:gd name="connsiteY148" fmla="*/ 214653 h 1838325"/>
                <a:gd name="connsiteX149" fmla="*/ 259177 w 1348105"/>
                <a:gd name="connsiteY149" fmla="*/ 211449 h 1838325"/>
                <a:gd name="connsiteX150" fmla="*/ 278720 w 1348105"/>
                <a:gd name="connsiteY150" fmla="*/ 208245 h 1838325"/>
                <a:gd name="connsiteX151" fmla="*/ 297621 w 1348105"/>
                <a:gd name="connsiteY151" fmla="*/ 205042 h 1838325"/>
                <a:gd name="connsiteX152" fmla="*/ 316203 w 1348105"/>
                <a:gd name="connsiteY152" fmla="*/ 201517 h 1838325"/>
                <a:gd name="connsiteX153" fmla="*/ 334143 w 1348105"/>
                <a:gd name="connsiteY153" fmla="*/ 197673 h 1838325"/>
                <a:gd name="connsiteX154" fmla="*/ 351123 w 1348105"/>
                <a:gd name="connsiteY154" fmla="*/ 193508 h 1838325"/>
                <a:gd name="connsiteX155" fmla="*/ 368102 w 1348105"/>
                <a:gd name="connsiteY155" fmla="*/ 189663 h 1838325"/>
                <a:gd name="connsiteX156" fmla="*/ 384120 w 1348105"/>
                <a:gd name="connsiteY156" fmla="*/ 185499 h 1838325"/>
                <a:gd name="connsiteX157" fmla="*/ 399498 w 1348105"/>
                <a:gd name="connsiteY157" fmla="*/ 181013 h 1838325"/>
                <a:gd name="connsiteX158" fmla="*/ 414555 w 1348105"/>
                <a:gd name="connsiteY158" fmla="*/ 176528 h 1838325"/>
                <a:gd name="connsiteX159" fmla="*/ 429292 w 1348105"/>
                <a:gd name="connsiteY159" fmla="*/ 171722 h 1838325"/>
                <a:gd name="connsiteX160" fmla="*/ 443068 w 1348105"/>
                <a:gd name="connsiteY160" fmla="*/ 166917 h 1838325"/>
                <a:gd name="connsiteX161" fmla="*/ 456203 w 1348105"/>
                <a:gd name="connsiteY161" fmla="*/ 161791 h 1838325"/>
                <a:gd name="connsiteX162" fmla="*/ 469338 w 1348105"/>
                <a:gd name="connsiteY162" fmla="*/ 157305 h 1838325"/>
                <a:gd name="connsiteX163" fmla="*/ 481832 w 1348105"/>
                <a:gd name="connsiteY163" fmla="*/ 151859 h 1838325"/>
                <a:gd name="connsiteX164" fmla="*/ 493686 w 1348105"/>
                <a:gd name="connsiteY164" fmla="*/ 146733 h 1838325"/>
                <a:gd name="connsiteX165" fmla="*/ 505219 w 1348105"/>
                <a:gd name="connsiteY165" fmla="*/ 141607 h 1838325"/>
                <a:gd name="connsiteX166" fmla="*/ 516112 w 1348105"/>
                <a:gd name="connsiteY166" fmla="*/ 136160 h 1838325"/>
                <a:gd name="connsiteX167" fmla="*/ 526684 w 1348105"/>
                <a:gd name="connsiteY167" fmla="*/ 131034 h 1838325"/>
                <a:gd name="connsiteX168" fmla="*/ 536615 w 1348105"/>
                <a:gd name="connsiteY168" fmla="*/ 125908 h 1838325"/>
                <a:gd name="connsiteX169" fmla="*/ 546226 w 1348105"/>
                <a:gd name="connsiteY169" fmla="*/ 120462 h 1838325"/>
                <a:gd name="connsiteX170" fmla="*/ 555517 w 1348105"/>
                <a:gd name="connsiteY170" fmla="*/ 115016 h 1838325"/>
                <a:gd name="connsiteX171" fmla="*/ 564167 w 1348105"/>
                <a:gd name="connsiteY171" fmla="*/ 109569 h 1838325"/>
                <a:gd name="connsiteX172" fmla="*/ 572496 w 1348105"/>
                <a:gd name="connsiteY172" fmla="*/ 104123 h 1838325"/>
                <a:gd name="connsiteX173" fmla="*/ 588194 w 1348105"/>
                <a:gd name="connsiteY173" fmla="*/ 93550 h 1838325"/>
                <a:gd name="connsiteX174" fmla="*/ 601650 w 1348105"/>
                <a:gd name="connsiteY174" fmla="*/ 82978 h 1838325"/>
                <a:gd name="connsiteX175" fmla="*/ 614144 w 1348105"/>
                <a:gd name="connsiteY175" fmla="*/ 72726 h 1838325"/>
                <a:gd name="connsiteX176" fmla="*/ 625357 w 1348105"/>
                <a:gd name="connsiteY176" fmla="*/ 62794 h 1838325"/>
                <a:gd name="connsiteX177" fmla="*/ 634968 w 1348105"/>
                <a:gd name="connsiteY177" fmla="*/ 53183 h 1838325"/>
                <a:gd name="connsiteX178" fmla="*/ 643297 w 1348105"/>
                <a:gd name="connsiteY178" fmla="*/ 44212 h 1838325"/>
                <a:gd name="connsiteX179" fmla="*/ 650666 w 1348105"/>
                <a:gd name="connsiteY179" fmla="*/ 36203 h 1838325"/>
                <a:gd name="connsiteX180" fmla="*/ 656753 w 1348105"/>
                <a:gd name="connsiteY180" fmla="*/ 28193 h 1838325"/>
                <a:gd name="connsiteX181" fmla="*/ 661879 w 1348105"/>
                <a:gd name="connsiteY181" fmla="*/ 21465 h 1838325"/>
                <a:gd name="connsiteX182" fmla="*/ 665723 w 1348105"/>
                <a:gd name="connsiteY182" fmla="*/ 15058 h 1838325"/>
                <a:gd name="connsiteX183" fmla="*/ 668927 w 1348105"/>
                <a:gd name="connsiteY183" fmla="*/ 9932 h 1838325"/>
                <a:gd name="connsiteX184" fmla="*/ 672771 w 1348105"/>
                <a:gd name="connsiteY184" fmla="*/ 2884 h 183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1348105" h="1838325">
                  <a:moveTo>
                    <a:pt x="1348105" y="1038177"/>
                  </a:moveTo>
                  <a:lnTo>
                    <a:pt x="1348105" y="1170979"/>
                  </a:lnTo>
                  <a:lnTo>
                    <a:pt x="1347464" y="1179950"/>
                  </a:lnTo>
                  <a:lnTo>
                    <a:pt x="1347144" y="1188600"/>
                  </a:lnTo>
                  <a:lnTo>
                    <a:pt x="1346503" y="1196930"/>
                  </a:lnTo>
                  <a:lnTo>
                    <a:pt x="1345863" y="1205580"/>
                  </a:lnTo>
                  <a:lnTo>
                    <a:pt x="1344581" y="1214230"/>
                  </a:lnTo>
                  <a:lnTo>
                    <a:pt x="1343300" y="1222880"/>
                  </a:lnTo>
                  <a:lnTo>
                    <a:pt x="1342018" y="1231210"/>
                  </a:lnTo>
                  <a:lnTo>
                    <a:pt x="1340096" y="1239860"/>
                  </a:lnTo>
                  <a:lnTo>
                    <a:pt x="1338174" y="1248511"/>
                  </a:lnTo>
                  <a:lnTo>
                    <a:pt x="1336252" y="1256840"/>
                  </a:lnTo>
                  <a:lnTo>
                    <a:pt x="1331126" y="1273500"/>
                  </a:lnTo>
                  <a:lnTo>
                    <a:pt x="1325359" y="1290480"/>
                  </a:lnTo>
                  <a:lnTo>
                    <a:pt x="1318631" y="1306819"/>
                  </a:lnTo>
                  <a:lnTo>
                    <a:pt x="1311583" y="1322838"/>
                  </a:lnTo>
                  <a:lnTo>
                    <a:pt x="1303574" y="1338857"/>
                  </a:lnTo>
                  <a:lnTo>
                    <a:pt x="1294924" y="1354876"/>
                  </a:lnTo>
                  <a:lnTo>
                    <a:pt x="1285313" y="1370574"/>
                  </a:lnTo>
                  <a:lnTo>
                    <a:pt x="1275702" y="1386593"/>
                  </a:lnTo>
                  <a:lnTo>
                    <a:pt x="1265130" y="1401971"/>
                  </a:lnTo>
                  <a:lnTo>
                    <a:pt x="1253917" y="1417029"/>
                  </a:lnTo>
                  <a:lnTo>
                    <a:pt x="1242384" y="1432087"/>
                  </a:lnTo>
                  <a:lnTo>
                    <a:pt x="1230530" y="1447144"/>
                  </a:lnTo>
                  <a:lnTo>
                    <a:pt x="1217716" y="1461882"/>
                  </a:lnTo>
                  <a:lnTo>
                    <a:pt x="1204901" y="1476619"/>
                  </a:lnTo>
                  <a:lnTo>
                    <a:pt x="1191446" y="1490716"/>
                  </a:lnTo>
                  <a:lnTo>
                    <a:pt x="1177990" y="1504812"/>
                  </a:lnTo>
                  <a:lnTo>
                    <a:pt x="1163574" y="1518589"/>
                  </a:lnTo>
                  <a:lnTo>
                    <a:pt x="1149157" y="1532365"/>
                  </a:lnTo>
                  <a:lnTo>
                    <a:pt x="1134741" y="1545821"/>
                  </a:lnTo>
                  <a:lnTo>
                    <a:pt x="1119683" y="1558956"/>
                  </a:lnTo>
                  <a:lnTo>
                    <a:pt x="1104626" y="1571771"/>
                  </a:lnTo>
                  <a:lnTo>
                    <a:pt x="1089249" y="1584266"/>
                  </a:lnTo>
                  <a:lnTo>
                    <a:pt x="1073871" y="1596761"/>
                  </a:lnTo>
                  <a:lnTo>
                    <a:pt x="1058173" y="1608935"/>
                  </a:lnTo>
                  <a:lnTo>
                    <a:pt x="1042475" y="1621109"/>
                  </a:lnTo>
                  <a:lnTo>
                    <a:pt x="1026777" y="1632963"/>
                  </a:lnTo>
                  <a:lnTo>
                    <a:pt x="1011079" y="1644177"/>
                  </a:lnTo>
                  <a:lnTo>
                    <a:pt x="994740" y="1655390"/>
                  </a:lnTo>
                  <a:lnTo>
                    <a:pt x="979042" y="1666283"/>
                  </a:lnTo>
                  <a:lnTo>
                    <a:pt x="947967" y="1687107"/>
                  </a:lnTo>
                  <a:lnTo>
                    <a:pt x="917211" y="1706970"/>
                  </a:lnTo>
                  <a:lnTo>
                    <a:pt x="887097" y="1725232"/>
                  </a:lnTo>
                  <a:lnTo>
                    <a:pt x="857943" y="1742853"/>
                  </a:lnTo>
                  <a:lnTo>
                    <a:pt x="830071" y="1758551"/>
                  </a:lnTo>
                  <a:lnTo>
                    <a:pt x="803801" y="1772968"/>
                  </a:lnTo>
                  <a:lnTo>
                    <a:pt x="779133" y="1786424"/>
                  </a:lnTo>
                  <a:lnTo>
                    <a:pt x="756387" y="1797958"/>
                  </a:lnTo>
                  <a:lnTo>
                    <a:pt x="736204" y="1808530"/>
                  </a:lnTo>
                  <a:lnTo>
                    <a:pt x="702886" y="1824869"/>
                  </a:lnTo>
                  <a:lnTo>
                    <a:pt x="681421" y="1834801"/>
                  </a:lnTo>
                  <a:lnTo>
                    <a:pt x="674053" y="1838325"/>
                  </a:lnTo>
                  <a:lnTo>
                    <a:pt x="666364" y="1834801"/>
                  </a:lnTo>
                  <a:lnTo>
                    <a:pt x="644899" y="1824869"/>
                  </a:lnTo>
                  <a:lnTo>
                    <a:pt x="611901" y="1808530"/>
                  </a:lnTo>
                  <a:lnTo>
                    <a:pt x="591398" y="1797958"/>
                  </a:lnTo>
                  <a:lnTo>
                    <a:pt x="568652" y="1786424"/>
                  </a:lnTo>
                  <a:lnTo>
                    <a:pt x="543984" y="1772968"/>
                  </a:lnTo>
                  <a:lnTo>
                    <a:pt x="517713" y="1758551"/>
                  </a:lnTo>
                  <a:lnTo>
                    <a:pt x="489842" y="1742853"/>
                  </a:lnTo>
                  <a:lnTo>
                    <a:pt x="460688" y="1725232"/>
                  </a:lnTo>
                  <a:lnTo>
                    <a:pt x="430574" y="1706970"/>
                  </a:lnTo>
                  <a:lnTo>
                    <a:pt x="399818" y="1687107"/>
                  </a:lnTo>
                  <a:lnTo>
                    <a:pt x="368422" y="1666283"/>
                  </a:lnTo>
                  <a:lnTo>
                    <a:pt x="352724" y="1655390"/>
                  </a:lnTo>
                  <a:lnTo>
                    <a:pt x="337026" y="1644177"/>
                  </a:lnTo>
                  <a:lnTo>
                    <a:pt x="321328" y="1632963"/>
                  </a:lnTo>
                  <a:lnTo>
                    <a:pt x="305630" y="1621109"/>
                  </a:lnTo>
                  <a:lnTo>
                    <a:pt x="289932" y="1608935"/>
                  </a:lnTo>
                  <a:lnTo>
                    <a:pt x="273914" y="1596761"/>
                  </a:lnTo>
                  <a:lnTo>
                    <a:pt x="258857" y="1584266"/>
                  </a:lnTo>
                  <a:lnTo>
                    <a:pt x="243479" y="1571771"/>
                  </a:lnTo>
                  <a:lnTo>
                    <a:pt x="228422" y="1558956"/>
                  </a:lnTo>
                  <a:lnTo>
                    <a:pt x="213365" y="1545821"/>
                  </a:lnTo>
                  <a:lnTo>
                    <a:pt x="198628" y="1532365"/>
                  </a:lnTo>
                  <a:lnTo>
                    <a:pt x="184211" y="1518589"/>
                  </a:lnTo>
                  <a:lnTo>
                    <a:pt x="170115" y="1504812"/>
                  </a:lnTo>
                  <a:lnTo>
                    <a:pt x="156339" y="1490716"/>
                  </a:lnTo>
                  <a:lnTo>
                    <a:pt x="142884" y="1476619"/>
                  </a:lnTo>
                  <a:lnTo>
                    <a:pt x="130069" y="1461882"/>
                  </a:lnTo>
                  <a:lnTo>
                    <a:pt x="117575" y="1447144"/>
                  </a:lnTo>
                  <a:lnTo>
                    <a:pt x="105401" y="1432087"/>
                  </a:lnTo>
                  <a:lnTo>
                    <a:pt x="93868" y="1417029"/>
                  </a:lnTo>
                  <a:lnTo>
                    <a:pt x="82975" y="1401971"/>
                  </a:lnTo>
                  <a:lnTo>
                    <a:pt x="72083" y="1386593"/>
                  </a:lnTo>
                  <a:lnTo>
                    <a:pt x="62151" y="1370574"/>
                  </a:lnTo>
                  <a:lnTo>
                    <a:pt x="55953" y="1360101"/>
                  </a:lnTo>
                  <a:close/>
                  <a:moveTo>
                    <a:pt x="674053" y="0"/>
                  </a:moveTo>
                  <a:lnTo>
                    <a:pt x="675014" y="2884"/>
                  </a:lnTo>
                  <a:lnTo>
                    <a:pt x="678858" y="9932"/>
                  </a:lnTo>
                  <a:lnTo>
                    <a:pt x="681741" y="15058"/>
                  </a:lnTo>
                  <a:lnTo>
                    <a:pt x="686227" y="21465"/>
                  </a:lnTo>
                  <a:lnTo>
                    <a:pt x="690712" y="28193"/>
                  </a:lnTo>
                  <a:lnTo>
                    <a:pt x="696799" y="36203"/>
                  </a:lnTo>
                  <a:lnTo>
                    <a:pt x="703847" y="44212"/>
                  </a:lnTo>
                  <a:lnTo>
                    <a:pt x="712497" y="53183"/>
                  </a:lnTo>
                  <a:lnTo>
                    <a:pt x="721787" y="62794"/>
                  </a:lnTo>
                  <a:lnTo>
                    <a:pt x="733000" y="72726"/>
                  </a:lnTo>
                  <a:lnTo>
                    <a:pt x="745174" y="82978"/>
                  </a:lnTo>
                  <a:lnTo>
                    <a:pt x="758950" y="93550"/>
                  </a:lnTo>
                  <a:lnTo>
                    <a:pt x="774328" y="104123"/>
                  </a:lnTo>
                  <a:lnTo>
                    <a:pt x="782657" y="109569"/>
                  </a:lnTo>
                  <a:lnTo>
                    <a:pt x="791627" y="115016"/>
                  </a:lnTo>
                  <a:lnTo>
                    <a:pt x="800918" y="120462"/>
                  </a:lnTo>
                  <a:lnTo>
                    <a:pt x="810209" y="125908"/>
                  </a:lnTo>
                  <a:lnTo>
                    <a:pt x="820140" y="131034"/>
                  </a:lnTo>
                  <a:lnTo>
                    <a:pt x="830712" y="136160"/>
                  </a:lnTo>
                  <a:lnTo>
                    <a:pt x="841925" y="141607"/>
                  </a:lnTo>
                  <a:lnTo>
                    <a:pt x="853458" y="146733"/>
                  </a:lnTo>
                  <a:lnTo>
                    <a:pt x="864991" y="151859"/>
                  </a:lnTo>
                  <a:lnTo>
                    <a:pt x="877806" y="157305"/>
                  </a:lnTo>
                  <a:lnTo>
                    <a:pt x="890621" y="161791"/>
                  </a:lnTo>
                  <a:lnTo>
                    <a:pt x="903756" y="166917"/>
                  </a:lnTo>
                  <a:lnTo>
                    <a:pt x="917532" y="171722"/>
                  </a:lnTo>
                  <a:lnTo>
                    <a:pt x="932269" y="176528"/>
                  </a:lnTo>
                  <a:lnTo>
                    <a:pt x="947326" y="181013"/>
                  </a:lnTo>
                  <a:lnTo>
                    <a:pt x="963024" y="185499"/>
                  </a:lnTo>
                  <a:lnTo>
                    <a:pt x="979042" y="189663"/>
                  </a:lnTo>
                  <a:lnTo>
                    <a:pt x="995701" y="193508"/>
                  </a:lnTo>
                  <a:lnTo>
                    <a:pt x="1013001" y="197673"/>
                  </a:lnTo>
                  <a:lnTo>
                    <a:pt x="1030942" y="201517"/>
                  </a:lnTo>
                  <a:lnTo>
                    <a:pt x="1049203" y="205042"/>
                  </a:lnTo>
                  <a:lnTo>
                    <a:pt x="1068425" y="208245"/>
                  </a:lnTo>
                  <a:lnTo>
                    <a:pt x="1088287" y="211449"/>
                  </a:lnTo>
                  <a:lnTo>
                    <a:pt x="1108471" y="214653"/>
                  </a:lnTo>
                  <a:lnTo>
                    <a:pt x="1129294" y="217216"/>
                  </a:lnTo>
                  <a:lnTo>
                    <a:pt x="1151079" y="219779"/>
                  </a:lnTo>
                  <a:lnTo>
                    <a:pt x="1173185" y="222022"/>
                  </a:lnTo>
                  <a:lnTo>
                    <a:pt x="1195931" y="223944"/>
                  </a:lnTo>
                  <a:lnTo>
                    <a:pt x="1219638" y="225866"/>
                  </a:lnTo>
                  <a:lnTo>
                    <a:pt x="1243986" y="227148"/>
                  </a:lnTo>
                  <a:lnTo>
                    <a:pt x="1268654" y="228429"/>
                  </a:lnTo>
                  <a:lnTo>
                    <a:pt x="1294284" y="229070"/>
                  </a:lnTo>
                  <a:lnTo>
                    <a:pt x="1320874" y="229390"/>
                  </a:lnTo>
                  <a:lnTo>
                    <a:pt x="1348105" y="229711"/>
                  </a:lnTo>
                  <a:lnTo>
                    <a:pt x="1348105" y="308451"/>
                  </a:lnTo>
                  <a:lnTo>
                    <a:pt x="0" y="644315"/>
                  </a:lnTo>
                  <a:lnTo>
                    <a:pt x="0" y="229711"/>
                  </a:lnTo>
                  <a:lnTo>
                    <a:pt x="27231" y="229390"/>
                  </a:lnTo>
                  <a:lnTo>
                    <a:pt x="53181" y="229070"/>
                  </a:lnTo>
                  <a:lnTo>
                    <a:pt x="78810" y="228429"/>
                  </a:lnTo>
                  <a:lnTo>
                    <a:pt x="103479" y="227148"/>
                  </a:lnTo>
                  <a:lnTo>
                    <a:pt x="127827" y="225866"/>
                  </a:lnTo>
                  <a:lnTo>
                    <a:pt x="151534" y="223944"/>
                  </a:lnTo>
                  <a:lnTo>
                    <a:pt x="174280" y="222022"/>
                  </a:lnTo>
                  <a:lnTo>
                    <a:pt x="196385" y="219779"/>
                  </a:lnTo>
                  <a:lnTo>
                    <a:pt x="217850" y="217216"/>
                  </a:lnTo>
                  <a:lnTo>
                    <a:pt x="238674" y="214653"/>
                  </a:lnTo>
                  <a:lnTo>
                    <a:pt x="259177" y="211449"/>
                  </a:lnTo>
                  <a:lnTo>
                    <a:pt x="278720" y="208245"/>
                  </a:lnTo>
                  <a:lnTo>
                    <a:pt x="297621" y="205042"/>
                  </a:lnTo>
                  <a:lnTo>
                    <a:pt x="316203" y="201517"/>
                  </a:lnTo>
                  <a:lnTo>
                    <a:pt x="334143" y="197673"/>
                  </a:lnTo>
                  <a:lnTo>
                    <a:pt x="351123" y="193508"/>
                  </a:lnTo>
                  <a:lnTo>
                    <a:pt x="368102" y="189663"/>
                  </a:lnTo>
                  <a:lnTo>
                    <a:pt x="384120" y="185499"/>
                  </a:lnTo>
                  <a:lnTo>
                    <a:pt x="399498" y="181013"/>
                  </a:lnTo>
                  <a:lnTo>
                    <a:pt x="414555" y="176528"/>
                  </a:lnTo>
                  <a:lnTo>
                    <a:pt x="429292" y="171722"/>
                  </a:lnTo>
                  <a:lnTo>
                    <a:pt x="443068" y="166917"/>
                  </a:lnTo>
                  <a:lnTo>
                    <a:pt x="456203" y="161791"/>
                  </a:lnTo>
                  <a:lnTo>
                    <a:pt x="469338" y="157305"/>
                  </a:lnTo>
                  <a:lnTo>
                    <a:pt x="481832" y="151859"/>
                  </a:lnTo>
                  <a:lnTo>
                    <a:pt x="493686" y="146733"/>
                  </a:lnTo>
                  <a:lnTo>
                    <a:pt x="505219" y="141607"/>
                  </a:lnTo>
                  <a:lnTo>
                    <a:pt x="516112" y="136160"/>
                  </a:lnTo>
                  <a:lnTo>
                    <a:pt x="526684" y="131034"/>
                  </a:lnTo>
                  <a:lnTo>
                    <a:pt x="536615" y="125908"/>
                  </a:lnTo>
                  <a:lnTo>
                    <a:pt x="546226" y="120462"/>
                  </a:lnTo>
                  <a:lnTo>
                    <a:pt x="555517" y="115016"/>
                  </a:lnTo>
                  <a:lnTo>
                    <a:pt x="564167" y="109569"/>
                  </a:lnTo>
                  <a:lnTo>
                    <a:pt x="572496" y="104123"/>
                  </a:lnTo>
                  <a:lnTo>
                    <a:pt x="588194" y="93550"/>
                  </a:lnTo>
                  <a:lnTo>
                    <a:pt x="601650" y="82978"/>
                  </a:lnTo>
                  <a:lnTo>
                    <a:pt x="614144" y="72726"/>
                  </a:lnTo>
                  <a:lnTo>
                    <a:pt x="625357" y="62794"/>
                  </a:lnTo>
                  <a:lnTo>
                    <a:pt x="634968" y="53183"/>
                  </a:lnTo>
                  <a:lnTo>
                    <a:pt x="643297" y="44212"/>
                  </a:lnTo>
                  <a:lnTo>
                    <a:pt x="650666" y="36203"/>
                  </a:lnTo>
                  <a:lnTo>
                    <a:pt x="656753" y="28193"/>
                  </a:lnTo>
                  <a:lnTo>
                    <a:pt x="661879" y="21465"/>
                  </a:lnTo>
                  <a:lnTo>
                    <a:pt x="665723" y="15058"/>
                  </a:lnTo>
                  <a:lnTo>
                    <a:pt x="668927" y="9932"/>
                  </a:lnTo>
                  <a:lnTo>
                    <a:pt x="672771" y="2884"/>
                  </a:lnTo>
                  <a:close/>
                </a:path>
              </a:pathLst>
            </a:custGeom>
            <a:solidFill>
              <a:srgbClr val="94C600">
                <a:lumMod val="40000"/>
                <a:lumOff val="60000"/>
              </a:srgbClr>
            </a:solidFill>
            <a:ln>
              <a:noFill/>
            </a:ln>
            <a:effectLst/>
          </p:spPr>
          <p:txBody>
            <a:bodyPr wrap="square" anchor="b">
              <a:no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p>
              <a:pPr algn="ctr">
                <a:defRPr/>
              </a:pPr>
              <a:endParaRPr lang="zh-CN" altLang="en-US" sz="2800" dirty="0">
                <a:solidFill>
                  <a:srgbClr val="94C600">
                    <a:lumMod val="75000"/>
                  </a:srgbClr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4"/>
              </p:custDataLst>
            </p:nvPr>
          </p:nvSpPr>
          <p:spPr>
            <a:xfrm rot="20760614">
              <a:off x="903065" y="4363603"/>
              <a:ext cx="2107769" cy="666489"/>
            </a:xfrm>
            <a:custGeom>
              <a:avLst/>
              <a:gdLst>
                <a:gd name="connsiteX0" fmla="*/ 0 w 2409824"/>
                <a:gd name="connsiteY0" fmla="*/ 0 h 762000"/>
                <a:gd name="connsiteX1" fmla="*/ 2409824 w 2409824"/>
                <a:gd name="connsiteY1" fmla="*/ 0 h 762000"/>
                <a:gd name="connsiteX2" fmla="*/ 2028823 w 2409824"/>
                <a:gd name="connsiteY2" fmla="*/ 381001 h 762000"/>
                <a:gd name="connsiteX3" fmla="*/ 2409823 w 2409824"/>
                <a:gd name="connsiteY3" fmla="*/ 762000 h 762000"/>
                <a:gd name="connsiteX4" fmla="*/ 1 w 2409824"/>
                <a:gd name="connsiteY4" fmla="*/ 762000 h 762000"/>
                <a:gd name="connsiteX5" fmla="*/ 381000 w 2409824"/>
                <a:gd name="connsiteY5" fmla="*/ 381001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09824" h="762000">
                  <a:moveTo>
                    <a:pt x="0" y="0"/>
                  </a:moveTo>
                  <a:lnTo>
                    <a:pt x="2409824" y="0"/>
                  </a:lnTo>
                  <a:lnTo>
                    <a:pt x="2028823" y="381001"/>
                  </a:lnTo>
                  <a:lnTo>
                    <a:pt x="2409823" y="762000"/>
                  </a:lnTo>
                  <a:lnTo>
                    <a:pt x="1" y="762000"/>
                  </a:lnTo>
                  <a:lnTo>
                    <a:pt x="381000" y="381001"/>
                  </a:lnTo>
                  <a:close/>
                </a:path>
              </a:pathLst>
            </a:custGeom>
            <a:solidFill>
              <a:srgbClr val="94C6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p>
              <a:pPr algn="ctr"/>
              <a:r>
                <a:rPr lang="zh-CN" altLang="en-US" sz="2000" smtClean="0">
                  <a:solidFill>
                    <a:srgbClr val="FFFFFF"/>
                  </a:solidFill>
                  <a:latin typeface="隶书" panose="02010509060101010101" charset="-122"/>
                  <a:ea typeface="隶书" panose="02010509060101010101" charset="-122"/>
                  <a:sym typeface="Arial" panose="020B0604020202020204" pitchFamily="34" charset="0"/>
                </a:rPr>
                <a:t>挑战</a:t>
              </a:r>
              <a:endParaRPr lang="zh-CN" altLang="en-US" sz="2000" smtClean="0">
                <a:solidFill>
                  <a:srgbClr val="FFFFFF"/>
                </a:solidFill>
                <a:latin typeface="隶书" panose="02010509060101010101" charset="-122"/>
                <a:ea typeface="隶书" panose="02010509060101010101" charset="-122"/>
                <a:sym typeface="Arial" panose="020B0604020202020204" pitchFamily="34" charset="0"/>
              </a:endParaRPr>
            </a:p>
          </p:txBody>
        </p:sp>
      </p:grpSp>
      <p:sp>
        <p:nvSpPr>
          <p:cNvPr id="6" name="圆角矩形标注 5"/>
          <p:cNvSpPr/>
          <p:nvPr/>
        </p:nvSpPr>
        <p:spPr>
          <a:xfrm>
            <a:off x="631317" y="5253101"/>
            <a:ext cx="2706624" cy="1316736"/>
          </a:xfrm>
          <a:prstGeom prst="wedgeRoundRectCallout">
            <a:avLst>
              <a:gd name="adj1" fmla="val -6306"/>
              <a:gd name="adj2" fmla="val -9236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b="1" dirty="0" smtClean="0"/>
              <a:t>好的意识：</a:t>
            </a:r>
            <a:endParaRPr lang="en-US" altLang="zh-CN" b="1" dirty="0" smtClean="0"/>
          </a:p>
          <a:p>
            <a:r>
              <a:rPr lang="en-US" altLang="zh-CN" b="1" dirty="0" smtClean="0"/>
              <a:t>      </a:t>
            </a:r>
            <a:r>
              <a:rPr lang="zh-CN" altLang="en-US" b="1" dirty="0" smtClean="0"/>
              <a:t>教师有课程意识，知道自己在教学中需要渗透一些基本的常识。</a:t>
            </a:r>
            <a:endParaRPr lang="en-US" altLang="zh-CN" b="1" dirty="0" smtClean="0"/>
          </a:p>
          <a:p>
            <a:endParaRPr lang="zh-CN" alt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05255" y="857885"/>
            <a:ext cx="4220845" cy="3989705"/>
          </a:xfrm>
        </p:spPr>
        <p:txBody>
          <a:bodyPr/>
          <a:lstStyle/>
          <a:p>
            <a:pPr>
              <a:buNone/>
            </a:pPr>
            <a:r>
              <a:rPr lang="zh-CN" altLang="en-US" sz="2000" dirty="0" smtClean="0">
                <a:latin typeface="+mn-ea"/>
              </a:rPr>
              <a:t>案例一：</a:t>
            </a:r>
            <a:r>
              <a:rPr lang="en-US" altLang="zh-CN" sz="2000" dirty="0" smtClean="0">
                <a:latin typeface="+mn-ea"/>
              </a:rPr>
              <a:t>《</a:t>
            </a:r>
            <a:r>
              <a:rPr lang="zh-CN" altLang="en-US" sz="2000" dirty="0" smtClean="0">
                <a:latin typeface="+mn-ea"/>
              </a:rPr>
              <a:t>可爱的动物</a:t>
            </a:r>
            <a:r>
              <a:rPr lang="en-US" altLang="zh-CN" sz="2000" dirty="0" smtClean="0">
                <a:latin typeface="+mn-ea"/>
              </a:rPr>
              <a:t>》</a:t>
            </a:r>
            <a:endParaRPr lang="en-US" altLang="zh-CN" sz="2000" dirty="0" smtClean="0">
              <a:latin typeface="+mn-ea"/>
            </a:endParaRPr>
          </a:p>
          <a:p>
            <a:pPr>
              <a:buNone/>
            </a:pPr>
            <a:endParaRPr lang="en-US" altLang="zh-CN" sz="2000" dirty="0" smtClean="0">
              <a:latin typeface="+mn-ea"/>
            </a:endParaRPr>
          </a:p>
          <a:p>
            <a:pPr>
              <a:buNone/>
            </a:pPr>
            <a:r>
              <a:rPr lang="en-US" altLang="zh-CN" sz="2000" dirty="0" smtClean="0">
                <a:latin typeface="+mn-ea"/>
              </a:rPr>
              <a:t>       </a:t>
            </a:r>
            <a:r>
              <a:rPr lang="zh-CN" altLang="en-US" sz="2000" dirty="0" smtClean="0">
                <a:latin typeface="+mn-ea"/>
              </a:rPr>
              <a:t>教师出示教材中内容，请学生讨论：</a:t>
            </a:r>
            <a:endParaRPr lang="zh-CN" altLang="en-US" sz="2000" dirty="0" smtClean="0">
              <a:latin typeface="+mn-ea"/>
            </a:endParaRPr>
          </a:p>
          <a:p>
            <a:pPr>
              <a:buNone/>
            </a:pPr>
            <a:r>
              <a:rPr lang="zh-CN" altLang="en-US" sz="2000" dirty="0" smtClean="0">
                <a:latin typeface="+mn-ea"/>
              </a:rPr>
              <a:t>       这些行为是爱护动物的行为吗？怎样做才是对动物真的喜欢呢？</a:t>
            </a:r>
            <a:endParaRPr lang="en-US" altLang="zh-CN" sz="2000" dirty="0" smtClean="0">
              <a:latin typeface="+mn-ea"/>
            </a:endParaRPr>
          </a:p>
          <a:p>
            <a:pPr>
              <a:buNone/>
            </a:pPr>
            <a:r>
              <a:rPr lang="en-US" altLang="zh-CN" sz="2000" dirty="0" smtClean="0">
                <a:latin typeface="+mn-ea"/>
              </a:rPr>
              <a:t>       </a:t>
            </a:r>
            <a:r>
              <a:rPr lang="zh-CN" altLang="en-US" sz="2000" dirty="0" smtClean="0">
                <a:latin typeface="+mn-ea"/>
              </a:rPr>
              <a:t>学生讨论，交流。</a:t>
            </a:r>
            <a:endParaRPr lang="en-US" altLang="zh-CN" sz="2000" dirty="0" smtClean="0">
              <a:latin typeface="+mn-ea"/>
            </a:endParaRPr>
          </a:p>
          <a:p>
            <a:pPr>
              <a:buNone/>
            </a:pPr>
            <a:r>
              <a:rPr lang="en-US" altLang="zh-CN" sz="2000" dirty="0" smtClean="0">
                <a:latin typeface="+mn-ea"/>
              </a:rPr>
              <a:t>       </a:t>
            </a:r>
            <a:r>
              <a:rPr lang="zh-CN" altLang="en-US" sz="2000" dirty="0" smtClean="0">
                <a:latin typeface="+mn-ea"/>
              </a:rPr>
              <a:t>教师小结：</a:t>
            </a:r>
            <a:r>
              <a:rPr lang="en-US" altLang="zh-CN" sz="2000" dirty="0" smtClean="0">
                <a:latin typeface="+mn-ea"/>
              </a:rPr>
              <a:t>……</a:t>
            </a:r>
            <a:r>
              <a:rPr lang="zh-CN" altLang="en-US" sz="2000" dirty="0" smtClean="0">
                <a:latin typeface="+mn-ea"/>
              </a:rPr>
              <a:t>如果不爱护小动物，伤害它们，是一种违反</a:t>
            </a:r>
            <a:r>
              <a:rPr lang="en-US" altLang="zh-CN" sz="2000" dirty="0" smtClean="0">
                <a:latin typeface="+mn-ea"/>
              </a:rPr>
              <a:t>《</a:t>
            </a:r>
            <a:r>
              <a:rPr lang="zh-CN" altLang="en-US" sz="2000" dirty="0" smtClean="0">
                <a:latin typeface="+mn-ea"/>
              </a:rPr>
              <a:t>动物保护法</a:t>
            </a:r>
            <a:r>
              <a:rPr lang="en-US" altLang="zh-CN" sz="2000" dirty="0" smtClean="0">
                <a:latin typeface="+mn-ea"/>
              </a:rPr>
              <a:t>》</a:t>
            </a:r>
            <a:r>
              <a:rPr lang="zh-CN" altLang="en-US" sz="2000" dirty="0" smtClean="0">
                <a:latin typeface="+mn-ea"/>
              </a:rPr>
              <a:t>的行为。</a:t>
            </a:r>
            <a:endParaRPr lang="zh-CN" altLang="en-US" sz="2000" dirty="0">
              <a:latin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29150" y="857885"/>
            <a:ext cx="2468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dirty="0" smtClean="0">
                <a:latin typeface="+mn-ea"/>
                <a:sym typeface="+mn-ea"/>
              </a:rPr>
              <a:t>（一年级下册 第</a:t>
            </a:r>
            <a:r>
              <a:rPr lang="en-US" altLang="zh-CN" dirty="0" smtClean="0">
                <a:latin typeface="+mn-ea"/>
                <a:sym typeface="+mn-ea"/>
              </a:rPr>
              <a:t>7</a:t>
            </a:r>
            <a:r>
              <a:rPr lang="zh-CN" altLang="en-US" dirty="0" smtClean="0">
                <a:latin typeface="+mn-ea"/>
                <a:sym typeface="+mn-ea"/>
              </a:rPr>
              <a:t>课）</a:t>
            </a:r>
            <a:endParaRPr lang="zh-CN" altLang="en-US"/>
          </a:p>
        </p:txBody>
      </p:sp>
      <p:sp>
        <p:nvSpPr>
          <p:cNvPr id="7" name="圆角矩形标注 6"/>
          <p:cNvSpPr/>
          <p:nvPr/>
        </p:nvSpPr>
        <p:spPr>
          <a:xfrm>
            <a:off x="915670" y="4847590"/>
            <a:ext cx="1996440" cy="1696085"/>
          </a:xfrm>
          <a:prstGeom prst="wedgeRoundRectCallout">
            <a:avLst>
              <a:gd name="adj1" fmla="val 58874"/>
              <a:gd name="adj2" fmla="val -68232"/>
              <a:gd name="adj3" fmla="val 16667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b="1" dirty="0" smtClean="0">
                <a:solidFill>
                  <a:schemeClr val="tx2"/>
                </a:solidFill>
              </a:rPr>
              <a:t>问题：</a:t>
            </a:r>
            <a:endParaRPr lang="en-US" altLang="zh-CN" b="1" dirty="0" smtClean="0">
              <a:solidFill>
                <a:schemeClr val="tx2"/>
              </a:solidFill>
            </a:endParaRPr>
          </a:p>
          <a:p>
            <a:r>
              <a:rPr lang="en-US" altLang="zh-CN" b="1" dirty="0" smtClean="0">
                <a:solidFill>
                  <a:schemeClr val="tx2"/>
                </a:solidFill>
              </a:rPr>
              <a:t>      </a:t>
            </a:r>
            <a:r>
              <a:rPr lang="zh-CN" altLang="en-US" b="1" dirty="0" smtClean="0">
                <a:solidFill>
                  <a:schemeClr val="tx2"/>
                </a:solidFill>
              </a:rPr>
              <a:t>保护动物的法律是什么，什么样的行为是</a:t>
            </a:r>
            <a:endParaRPr lang="en-US" altLang="zh-CN" b="1" dirty="0" smtClean="0">
              <a:solidFill>
                <a:schemeClr val="tx2"/>
              </a:solidFill>
            </a:endParaRPr>
          </a:p>
          <a:p>
            <a:r>
              <a:rPr lang="zh-CN" altLang="en-US" b="1" dirty="0" smtClean="0">
                <a:solidFill>
                  <a:schemeClr val="tx2"/>
                </a:solidFill>
              </a:rPr>
              <a:t>违法行为？</a:t>
            </a:r>
            <a:endParaRPr lang="en-US" altLang="zh-CN" b="1" dirty="0" smtClean="0">
              <a:solidFill>
                <a:schemeClr val="tx2"/>
              </a:solidFill>
            </a:endParaRPr>
          </a:p>
          <a:p>
            <a:r>
              <a:rPr lang="en-US" altLang="zh-CN" b="1" dirty="0" smtClean="0"/>
              <a:t>      </a:t>
            </a:r>
            <a:endParaRPr lang="zh-CN" altLang="en-US" b="1" dirty="0"/>
          </a:p>
        </p:txBody>
      </p:sp>
      <p:sp>
        <p:nvSpPr>
          <p:cNvPr id="9" name="内容占位符 2"/>
          <p:cNvSpPr txBox="1"/>
          <p:nvPr/>
        </p:nvSpPr>
        <p:spPr bwMode="auto">
          <a:xfrm>
            <a:off x="4867275" y="4497070"/>
            <a:ext cx="3835400" cy="1849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p>
            <a:pPr marL="346075" marR="0" lvl="0" indent="-346075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400" b="1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挑战一：</a:t>
            </a:r>
            <a:endParaRPr lang="en-US" altLang="zh-CN" sz="2400" b="1" dirty="0" smtClean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346075" marR="0" lvl="0" indent="-346075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     </a:t>
            </a:r>
            <a:r>
              <a:rPr kumimoji="0" lang="zh-CN" alt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面对新课程，需要教师具备怎样的专业素养？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</p:txBody>
      </p:sp>
      <p:grpSp>
        <p:nvGrpSpPr>
          <p:cNvPr id="14" name="组合 13"/>
          <p:cNvGrpSpPr/>
          <p:nvPr>
            <p:custDataLst>
              <p:tags r:id="rId1"/>
            </p:custDataLst>
          </p:nvPr>
        </p:nvGrpSpPr>
        <p:grpSpPr>
          <a:xfrm>
            <a:off x="254635" y="178435"/>
            <a:ext cx="1125220" cy="1442085"/>
            <a:chOff x="903065" y="3857624"/>
            <a:chExt cx="2107769" cy="1838325"/>
          </a:xfrm>
        </p:grpSpPr>
        <p:sp>
          <p:nvSpPr>
            <p:cNvPr id="11" name="任意多边形 10"/>
            <p:cNvSpPr/>
            <p:nvPr>
              <p:custDataLst>
                <p:tags r:id="rId2"/>
              </p:custDataLst>
            </p:nvPr>
          </p:nvSpPr>
          <p:spPr bwMode="auto">
            <a:xfrm>
              <a:off x="1282897" y="3857624"/>
              <a:ext cx="1348105" cy="1838325"/>
            </a:xfrm>
            <a:custGeom>
              <a:avLst/>
              <a:gdLst>
                <a:gd name="connsiteX0" fmla="*/ 1348105 w 1348105"/>
                <a:gd name="connsiteY0" fmla="*/ 1038177 h 1838325"/>
                <a:gd name="connsiteX1" fmla="*/ 1348105 w 1348105"/>
                <a:gd name="connsiteY1" fmla="*/ 1170979 h 1838325"/>
                <a:gd name="connsiteX2" fmla="*/ 1347464 w 1348105"/>
                <a:gd name="connsiteY2" fmla="*/ 1179950 h 1838325"/>
                <a:gd name="connsiteX3" fmla="*/ 1347144 w 1348105"/>
                <a:gd name="connsiteY3" fmla="*/ 1188600 h 1838325"/>
                <a:gd name="connsiteX4" fmla="*/ 1346503 w 1348105"/>
                <a:gd name="connsiteY4" fmla="*/ 1196930 h 1838325"/>
                <a:gd name="connsiteX5" fmla="*/ 1345863 w 1348105"/>
                <a:gd name="connsiteY5" fmla="*/ 1205580 h 1838325"/>
                <a:gd name="connsiteX6" fmla="*/ 1344581 w 1348105"/>
                <a:gd name="connsiteY6" fmla="*/ 1214230 h 1838325"/>
                <a:gd name="connsiteX7" fmla="*/ 1343300 w 1348105"/>
                <a:gd name="connsiteY7" fmla="*/ 1222880 h 1838325"/>
                <a:gd name="connsiteX8" fmla="*/ 1342018 w 1348105"/>
                <a:gd name="connsiteY8" fmla="*/ 1231210 h 1838325"/>
                <a:gd name="connsiteX9" fmla="*/ 1340096 w 1348105"/>
                <a:gd name="connsiteY9" fmla="*/ 1239860 h 1838325"/>
                <a:gd name="connsiteX10" fmla="*/ 1338174 w 1348105"/>
                <a:gd name="connsiteY10" fmla="*/ 1248511 h 1838325"/>
                <a:gd name="connsiteX11" fmla="*/ 1336252 w 1348105"/>
                <a:gd name="connsiteY11" fmla="*/ 1256840 h 1838325"/>
                <a:gd name="connsiteX12" fmla="*/ 1331126 w 1348105"/>
                <a:gd name="connsiteY12" fmla="*/ 1273500 h 1838325"/>
                <a:gd name="connsiteX13" fmla="*/ 1325359 w 1348105"/>
                <a:gd name="connsiteY13" fmla="*/ 1290480 h 1838325"/>
                <a:gd name="connsiteX14" fmla="*/ 1318631 w 1348105"/>
                <a:gd name="connsiteY14" fmla="*/ 1306819 h 1838325"/>
                <a:gd name="connsiteX15" fmla="*/ 1311583 w 1348105"/>
                <a:gd name="connsiteY15" fmla="*/ 1322838 h 1838325"/>
                <a:gd name="connsiteX16" fmla="*/ 1303574 w 1348105"/>
                <a:gd name="connsiteY16" fmla="*/ 1338857 h 1838325"/>
                <a:gd name="connsiteX17" fmla="*/ 1294924 w 1348105"/>
                <a:gd name="connsiteY17" fmla="*/ 1354876 h 1838325"/>
                <a:gd name="connsiteX18" fmla="*/ 1285313 w 1348105"/>
                <a:gd name="connsiteY18" fmla="*/ 1370574 h 1838325"/>
                <a:gd name="connsiteX19" fmla="*/ 1275702 w 1348105"/>
                <a:gd name="connsiteY19" fmla="*/ 1386593 h 1838325"/>
                <a:gd name="connsiteX20" fmla="*/ 1265130 w 1348105"/>
                <a:gd name="connsiteY20" fmla="*/ 1401971 h 1838325"/>
                <a:gd name="connsiteX21" fmla="*/ 1253917 w 1348105"/>
                <a:gd name="connsiteY21" fmla="*/ 1417029 h 1838325"/>
                <a:gd name="connsiteX22" fmla="*/ 1242384 w 1348105"/>
                <a:gd name="connsiteY22" fmla="*/ 1432087 h 1838325"/>
                <a:gd name="connsiteX23" fmla="*/ 1230530 w 1348105"/>
                <a:gd name="connsiteY23" fmla="*/ 1447144 h 1838325"/>
                <a:gd name="connsiteX24" fmla="*/ 1217716 w 1348105"/>
                <a:gd name="connsiteY24" fmla="*/ 1461882 h 1838325"/>
                <a:gd name="connsiteX25" fmla="*/ 1204901 w 1348105"/>
                <a:gd name="connsiteY25" fmla="*/ 1476619 h 1838325"/>
                <a:gd name="connsiteX26" fmla="*/ 1191446 w 1348105"/>
                <a:gd name="connsiteY26" fmla="*/ 1490716 h 1838325"/>
                <a:gd name="connsiteX27" fmla="*/ 1177990 w 1348105"/>
                <a:gd name="connsiteY27" fmla="*/ 1504812 h 1838325"/>
                <a:gd name="connsiteX28" fmla="*/ 1163574 w 1348105"/>
                <a:gd name="connsiteY28" fmla="*/ 1518589 h 1838325"/>
                <a:gd name="connsiteX29" fmla="*/ 1149157 w 1348105"/>
                <a:gd name="connsiteY29" fmla="*/ 1532365 h 1838325"/>
                <a:gd name="connsiteX30" fmla="*/ 1134741 w 1348105"/>
                <a:gd name="connsiteY30" fmla="*/ 1545821 h 1838325"/>
                <a:gd name="connsiteX31" fmla="*/ 1119683 w 1348105"/>
                <a:gd name="connsiteY31" fmla="*/ 1558956 h 1838325"/>
                <a:gd name="connsiteX32" fmla="*/ 1104626 w 1348105"/>
                <a:gd name="connsiteY32" fmla="*/ 1571771 h 1838325"/>
                <a:gd name="connsiteX33" fmla="*/ 1089249 w 1348105"/>
                <a:gd name="connsiteY33" fmla="*/ 1584266 h 1838325"/>
                <a:gd name="connsiteX34" fmla="*/ 1073871 w 1348105"/>
                <a:gd name="connsiteY34" fmla="*/ 1596761 h 1838325"/>
                <a:gd name="connsiteX35" fmla="*/ 1058173 w 1348105"/>
                <a:gd name="connsiteY35" fmla="*/ 1608935 h 1838325"/>
                <a:gd name="connsiteX36" fmla="*/ 1042475 w 1348105"/>
                <a:gd name="connsiteY36" fmla="*/ 1621109 h 1838325"/>
                <a:gd name="connsiteX37" fmla="*/ 1026777 w 1348105"/>
                <a:gd name="connsiteY37" fmla="*/ 1632963 h 1838325"/>
                <a:gd name="connsiteX38" fmla="*/ 1011079 w 1348105"/>
                <a:gd name="connsiteY38" fmla="*/ 1644177 h 1838325"/>
                <a:gd name="connsiteX39" fmla="*/ 994740 w 1348105"/>
                <a:gd name="connsiteY39" fmla="*/ 1655390 h 1838325"/>
                <a:gd name="connsiteX40" fmla="*/ 979042 w 1348105"/>
                <a:gd name="connsiteY40" fmla="*/ 1666283 h 1838325"/>
                <a:gd name="connsiteX41" fmla="*/ 947967 w 1348105"/>
                <a:gd name="connsiteY41" fmla="*/ 1687107 h 1838325"/>
                <a:gd name="connsiteX42" fmla="*/ 917211 w 1348105"/>
                <a:gd name="connsiteY42" fmla="*/ 1706970 h 1838325"/>
                <a:gd name="connsiteX43" fmla="*/ 887097 w 1348105"/>
                <a:gd name="connsiteY43" fmla="*/ 1725232 h 1838325"/>
                <a:gd name="connsiteX44" fmla="*/ 857943 w 1348105"/>
                <a:gd name="connsiteY44" fmla="*/ 1742853 h 1838325"/>
                <a:gd name="connsiteX45" fmla="*/ 830071 w 1348105"/>
                <a:gd name="connsiteY45" fmla="*/ 1758551 h 1838325"/>
                <a:gd name="connsiteX46" fmla="*/ 803801 w 1348105"/>
                <a:gd name="connsiteY46" fmla="*/ 1772968 h 1838325"/>
                <a:gd name="connsiteX47" fmla="*/ 779133 w 1348105"/>
                <a:gd name="connsiteY47" fmla="*/ 1786424 h 1838325"/>
                <a:gd name="connsiteX48" fmla="*/ 756387 w 1348105"/>
                <a:gd name="connsiteY48" fmla="*/ 1797958 h 1838325"/>
                <a:gd name="connsiteX49" fmla="*/ 736204 w 1348105"/>
                <a:gd name="connsiteY49" fmla="*/ 1808530 h 1838325"/>
                <a:gd name="connsiteX50" fmla="*/ 702886 w 1348105"/>
                <a:gd name="connsiteY50" fmla="*/ 1824869 h 1838325"/>
                <a:gd name="connsiteX51" fmla="*/ 681421 w 1348105"/>
                <a:gd name="connsiteY51" fmla="*/ 1834801 h 1838325"/>
                <a:gd name="connsiteX52" fmla="*/ 674053 w 1348105"/>
                <a:gd name="connsiteY52" fmla="*/ 1838325 h 1838325"/>
                <a:gd name="connsiteX53" fmla="*/ 666364 w 1348105"/>
                <a:gd name="connsiteY53" fmla="*/ 1834801 h 1838325"/>
                <a:gd name="connsiteX54" fmla="*/ 644899 w 1348105"/>
                <a:gd name="connsiteY54" fmla="*/ 1824869 h 1838325"/>
                <a:gd name="connsiteX55" fmla="*/ 611901 w 1348105"/>
                <a:gd name="connsiteY55" fmla="*/ 1808530 h 1838325"/>
                <a:gd name="connsiteX56" fmla="*/ 591398 w 1348105"/>
                <a:gd name="connsiteY56" fmla="*/ 1797958 h 1838325"/>
                <a:gd name="connsiteX57" fmla="*/ 568652 w 1348105"/>
                <a:gd name="connsiteY57" fmla="*/ 1786424 h 1838325"/>
                <a:gd name="connsiteX58" fmla="*/ 543984 w 1348105"/>
                <a:gd name="connsiteY58" fmla="*/ 1772968 h 1838325"/>
                <a:gd name="connsiteX59" fmla="*/ 517713 w 1348105"/>
                <a:gd name="connsiteY59" fmla="*/ 1758551 h 1838325"/>
                <a:gd name="connsiteX60" fmla="*/ 489842 w 1348105"/>
                <a:gd name="connsiteY60" fmla="*/ 1742853 h 1838325"/>
                <a:gd name="connsiteX61" fmla="*/ 460688 w 1348105"/>
                <a:gd name="connsiteY61" fmla="*/ 1725232 h 1838325"/>
                <a:gd name="connsiteX62" fmla="*/ 430574 w 1348105"/>
                <a:gd name="connsiteY62" fmla="*/ 1706970 h 1838325"/>
                <a:gd name="connsiteX63" fmla="*/ 399818 w 1348105"/>
                <a:gd name="connsiteY63" fmla="*/ 1687107 h 1838325"/>
                <a:gd name="connsiteX64" fmla="*/ 368422 w 1348105"/>
                <a:gd name="connsiteY64" fmla="*/ 1666283 h 1838325"/>
                <a:gd name="connsiteX65" fmla="*/ 352724 w 1348105"/>
                <a:gd name="connsiteY65" fmla="*/ 1655390 h 1838325"/>
                <a:gd name="connsiteX66" fmla="*/ 337026 w 1348105"/>
                <a:gd name="connsiteY66" fmla="*/ 1644177 h 1838325"/>
                <a:gd name="connsiteX67" fmla="*/ 321328 w 1348105"/>
                <a:gd name="connsiteY67" fmla="*/ 1632963 h 1838325"/>
                <a:gd name="connsiteX68" fmla="*/ 305630 w 1348105"/>
                <a:gd name="connsiteY68" fmla="*/ 1621109 h 1838325"/>
                <a:gd name="connsiteX69" fmla="*/ 289932 w 1348105"/>
                <a:gd name="connsiteY69" fmla="*/ 1608935 h 1838325"/>
                <a:gd name="connsiteX70" fmla="*/ 273914 w 1348105"/>
                <a:gd name="connsiteY70" fmla="*/ 1596761 h 1838325"/>
                <a:gd name="connsiteX71" fmla="*/ 258857 w 1348105"/>
                <a:gd name="connsiteY71" fmla="*/ 1584266 h 1838325"/>
                <a:gd name="connsiteX72" fmla="*/ 243479 w 1348105"/>
                <a:gd name="connsiteY72" fmla="*/ 1571771 h 1838325"/>
                <a:gd name="connsiteX73" fmla="*/ 228422 w 1348105"/>
                <a:gd name="connsiteY73" fmla="*/ 1558956 h 1838325"/>
                <a:gd name="connsiteX74" fmla="*/ 213365 w 1348105"/>
                <a:gd name="connsiteY74" fmla="*/ 1545821 h 1838325"/>
                <a:gd name="connsiteX75" fmla="*/ 198628 w 1348105"/>
                <a:gd name="connsiteY75" fmla="*/ 1532365 h 1838325"/>
                <a:gd name="connsiteX76" fmla="*/ 184211 w 1348105"/>
                <a:gd name="connsiteY76" fmla="*/ 1518589 h 1838325"/>
                <a:gd name="connsiteX77" fmla="*/ 170115 w 1348105"/>
                <a:gd name="connsiteY77" fmla="*/ 1504812 h 1838325"/>
                <a:gd name="connsiteX78" fmla="*/ 156339 w 1348105"/>
                <a:gd name="connsiteY78" fmla="*/ 1490716 h 1838325"/>
                <a:gd name="connsiteX79" fmla="*/ 142884 w 1348105"/>
                <a:gd name="connsiteY79" fmla="*/ 1476619 h 1838325"/>
                <a:gd name="connsiteX80" fmla="*/ 130069 w 1348105"/>
                <a:gd name="connsiteY80" fmla="*/ 1461882 h 1838325"/>
                <a:gd name="connsiteX81" fmla="*/ 117575 w 1348105"/>
                <a:gd name="connsiteY81" fmla="*/ 1447144 h 1838325"/>
                <a:gd name="connsiteX82" fmla="*/ 105401 w 1348105"/>
                <a:gd name="connsiteY82" fmla="*/ 1432087 h 1838325"/>
                <a:gd name="connsiteX83" fmla="*/ 93868 w 1348105"/>
                <a:gd name="connsiteY83" fmla="*/ 1417029 h 1838325"/>
                <a:gd name="connsiteX84" fmla="*/ 82975 w 1348105"/>
                <a:gd name="connsiteY84" fmla="*/ 1401971 h 1838325"/>
                <a:gd name="connsiteX85" fmla="*/ 72083 w 1348105"/>
                <a:gd name="connsiteY85" fmla="*/ 1386593 h 1838325"/>
                <a:gd name="connsiteX86" fmla="*/ 62151 w 1348105"/>
                <a:gd name="connsiteY86" fmla="*/ 1370574 h 1838325"/>
                <a:gd name="connsiteX87" fmla="*/ 55953 w 1348105"/>
                <a:gd name="connsiteY87" fmla="*/ 1360101 h 1838325"/>
                <a:gd name="connsiteX88" fmla="*/ 674053 w 1348105"/>
                <a:gd name="connsiteY88" fmla="*/ 0 h 1838325"/>
                <a:gd name="connsiteX89" fmla="*/ 675014 w 1348105"/>
                <a:gd name="connsiteY89" fmla="*/ 2884 h 1838325"/>
                <a:gd name="connsiteX90" fmla="*/ 678858 w 1348105"/>
                <a:gd name="connsiteY90" fmla="*/ 9932 h 1838325"/>
                <a:gd name="connsiteX91" fmla="*/ 681741 w 1348105"/>
                <a:gd name="connsiteY91" fmla="*/ 15058 h 1838325"/>
                <a:gd name="connsiteX92" fmla="*/ 686227 w 1348105"/>
                <a:gd name="connsiteY92" fmla="*/ 21465 h 1838325"/>
                <a:gd name="connsiteX93" fmla="*/ 690712 w 1348105"/>
                <a:gd name="connsiteY93" fmla="*/ 28193 h 1838325"/>
                <a:gd name="connsiteX94" fmla="*/ 696799 w 1348105"/>
                <a:gd name="connsiteY94" fmla="*/ 36203 h 1838325"/>
                <a:gd name="connsiteX95" fmla="*/ 703847 w 1348105"/>
                <a:gd name="connsiteY95" fmla="*/ 44212 h 1838325"/>
                <a:gd name="connsiteX96" fmla="*/ 712497 w 1348105"/>
                <a:gd name="connsiteY96" fmla="*/ 53183 h 1838325"/>
                <a:gd name="connsiteX97" fmla="*/ 721787 w 1348105"/>
                <a:gd name="connsiteY97" fmla="*/ 62794 h 1838325"/>
                <a:gd name="connsiteX98" fmla="*/ 733000 w 1348105"/>
                <a:gd name="connsiteY98" fmla="*/ 72726 h 1838325"/>
                <a:gd name="connsiteX99" fmla="*/ 745174 w 1348105"/>
                <a:gd name="connsiteY99" fmla="*/ 82978 h 1838325"/>
                <a:gd name="connsiteX100" fmla="*/ 758950 w 1348105"/>
                <a:gd name="connsiteY100" fmla="*/ 93550 h 1838325"/>
                <a:gd name="connsiteX101" fmla="*/ 774328 w 1348105"/>
                <a:gd name="connsiteY101" fmla="*/ 104123 h 1838325"/>
                <a:gd name="connsiteX102" fmla="*/ 782657 w 1348105"/>
                <a:gd name="connsiteY102" fmla="*/ 109569 h 1838325"/>
                <a:gd name="connsiteX103" fmla="*/ 791627 w 1348105"/>
                <a:gd name="connsiteY103" fmla="*/ 115016 h 1838325"/>
                <a:gd name="connsiteX104" fmla="*/ 800918 w 1348105"/>
                <a:gd name="connsiteY104" fmla="*/ 120462 h 1838325"/>
                <a:gd name="connsiteX105" fmla="*/ 810209 w 1348105"/>
                <a:gd name="connsiteY105" fmla="*/ 125908 h 1838325"/>
                <a:gd name="connsiteX106" fmla="*/ 820140 w 1348105"/>
                <a:gd name="connsiteY106" fmla="*/ 131034 h 1838325"/>
                <a:gd name="connsiteX107" fmla="*/ 830712 w 1348105"/>
                <a:gd name="connsiteY107" fmla="*/ 136160 h 1838325"/>
                <a:gd name="connsiteX108" fmla="*/ 841925 w 1348105"/>
                <a:gd name="connsiteY108" fmla="*/ 141607 h 1838325"/>
                <a:gd name="connsiteX109" fmla="*/ 853458 w 1348105"/>
                <a:gd name="connsiteY109" fmla="*/ 146733 h 1838325"/>
                <a:gd name="connsiteX110" fmla="*/ 864991 w 1348105"/>
                <a:gd name="connsiteY110" fmla="*/ 151859 h 1838325"/>
                <a:gd name="connsiteX111" fmla="*/ 877806 w 1348105"/>
                <a:gd name="connsiteY111" fmla="*/ 157305 h 1838325"/>
                <a:gd name="connsiteX112" fmla="*/ 890621 w 1348105"/>
                <a:gd name="connsiteY112" fmla="*/ 161791 h 1838325"/>
                <a:gd name="connsiteX113" fmla="*/ 903756 w 1348105"/>
                <a:gd name="connsiteY113" fmla="*/ 166917 h 1838325"/>
                <a:gd name="connsiteX114" fmla="*/ 917532 w 1348105"/>
                <a:gd name="connsiteY114" fmla="*/ 171722 h 1838325"/>
                <a:gd name="connsiteX115" fmla="*/ 932269 w 1348105"/>
                <a:gd name="connsiteY115" fmla="*/ 176528 h 1838325"/>
                <a:gd name="connsiteX116" fmla="*/ 947326 w 1348105"/>
                <a:gd name="connsiteY116" fmla="*/ 181013 h 1838325"/>
                <a:gd name="connsiteX117" fmla="*/ 963024 w 1348105"/>
                <a:gd name="connsiteY117" fmla="*/ 185499 h 1838325"/>
                <a:gd name="connsiteX118" fmla="*/ 979042 w 1348105"/>
                <a:gd name="connsiteY118" fmla="*/ 189663 h 1838325"/>
                <a:gd name="connsiteX119" fmla="*/ 995701 w 1348105"/>
                <a:gd name="connsiteY119" fmla="*/ 193508 h 1838325"/>
                <a:gd name="connsiteX120" fmla="*/ 1013001 w 1348105"/>
                <a:gd name="connsiteY120" fmla="*/ 197673 h 1838325"/>
                <a:gd name="connsiteX121" fmla="*/ 1030942 w 1348105"/>
                <a:gd name="connsiteY121" fmla="*/ 201517 h 1838325"/>
                <a:gd name="connsiteX122" fmla="*/ 1049203 w 1348105"/>
                <a:gd name="connsiteY122" fmla="*/ 205042 h 1838325"/>
                <a:gd name="connsiteX123" fmla="*/ 1068425 w 1348105"/>
                <a:gd name="connsiteY123" fmla="*/ 208245 h 1838325"/>
                <a:gd name="connsiteX124" fmla="*/ 1088287 w 1348105"/>
                <a:gd name="connsiteY124" fmla="*/ 211449 h 1838325"/>
                <a:gd name="connsiteX125" fmla="*/ 1108471 w 1348105"/>
                <a:gd name="connsiteY125" fmla="*/ 214653 h 1838325"/>
                <a:gd name="connsiteX126" fmla="*/ 1129294 w 1348105"/>
                <a:gd name="connsiteY126" fmla="*/ 217216 h 1838325"/>
                <a:gd name="connsiteX127" fmla="*/ 1151079 w 1348105"/>
                <a:gd name="connsiteY127" fmla="*/ 219779 h 1838325"/>
                <a:gd name="connsiteX128" fmla="*/ 1173185 w 1348105"/>
                <a:gd name="connsiteY128" fmla="*/ 222022 h 1838325"/>
                <a:gd name="connsiteX129" fmla="*/ 1195931 w 1348105"/>
                <a:gd name="connsiteY129" fmla="*/ 223944 h 1838325"/>
                <a:gd name="connsiteX130" fmla="*/ 1219638 w 1348105"/>
                <a:gd name="connsiteY130" fmla="*/ 225866 h 1838325"/>
                <a:gd name="connsiteX131" fmla="*/ 1243986 w 1348105"/>
                <a:gd name="connsiteY131" fmla="*/ 227148 h 1838325"/>
                <a:gd name="connsiteX132" fmla="*/ 1268654 w 1348105"/>
                <a:gd name="connsiteY132" fmla="*/ 228429 h 1838325"/>
                <a:gd name="connsiteX133" fmla="*/ 1294284 w 1348105"/>
                <a:gd name="connsiteY133" fmla="*/ 229070 h 1838325"/>
                <a:gd name="connsiteX134" fmla="*/ 1320874 w 1348105"/>
                <a:gd name="connsiteY134" fmla="*/ 229390 h 1838325"/>
                <a:gd name="connsiteX135" fmla="*/ 1348105 w 1348105"/>
                <a:gd name="connsiteY135" fmla="*/ 229711 h 1838325"/>
                <a:gd name="connsiteX136" fmla="*/ 1348105 w 1348105"/>
                <a:gd name="connsiteY136" fmla="*/ 308451 h 1838325"/>
                <a:gd name="connsiteX137" fmla="*/ 0 w 1348105"/>
                <a:gd name="connsiteY137" fmla="*/ 644315 h 1838325"/>
                <a:gd name="connsiteX138" fmla="*/ 0 w 1348105"/>
                <a:gd name="connsiteY138" fmla="*/ 229711 h 1838325"/>
                <a:gd name="connsiteX139" fmla="*/ 27231 w 1348105"/>
                <a:gd name="connsiteY139" fmla="*/ 229390 h 1838325"/>
                <a:gd name="connsiteX140" fmla="*/ 53181 w 1348105"/>
                <a:gd name="connsiteY140" fmla="*/ 229070 h 1838325"/>
                <a:gd name="connsiteX141" fmla="*/ 78810 w 1348105"/>
                <a:gd name="connsiteY141" fmla="*/ 228429 h 1838325"/>
                <a:gd name="connsiteX142" fmla="*/ 103479 w 1348105"/>
                <a:gd name="connsiteY142" fmla="*/ 227148 h 1838325"/>
                <a:gd name="connsiteX143" fmla="*/ 127827 w 1348105"/>
                <a:gd name="connsiteY143" fmla="*/ 225866 h 1838325"/>
                <a:gd name="connsiteX144" fmla="*/ 151534 w 1348105"/>
                <a:gd name="connsiteY144" fmla="*/ 223944 h 1838325"/>
                <a:gd name="connsiteX145" fmla="*/ 174280 w 1348105"/>
                <a:gd name="connsiteY145" fmla="*/ 222022 h 1838325"/>
                <a:gd name="connsiteX146" fmla="*/ 196385 w 1348105"/>
                <a:gd name="connsiteY146" fmla="*/ 219779 h 1838325"/>
                <a:gd name="connsiteX147" fmla="*/ 217850 w 1348105"/>
                <a:gd name="connsiteY147" fmla="*/ 217216 h 1838325"/>
                <a:gd name="connsiteX148" fmla="*/ 238674 w 1348105"/>
                <a:gd name="connsiteY148" fmla="*/ 214653 h 1838325"/>
                <a:gd name="connsiteX149" fmla="*/ 259177 w 1348105"/>
                <a:gd name="connsiteY149" fmla="*/ 211449 h 1838325"/>
                <a:gd name="connsiteX150" fmla="*/ 278720 w 1348105"/>
                <a:gd name="connsiteY150" fmla="*/ 208245 h 1838325"/>
                <a:gd name="connsiteX151" fmla="*/ 297621 w 1348105"/>
                <a:gd name="connsiteY151" fmla="*/ 205042 h 1838325"/>
                <a:gd name="connsiteX152" fmla="*/ 316203 w 1348105"/>
                <a:gd name="connsiteY152" fmla="*/ 201517 h 1838325"/>
                <a:gd name="connsiteX153" fmla="*/ 334143 w 1348105"/>
                <a:gd name="connsiteY153" fmla="*/ 197673 h 1838325"/>
                <a:gd name="connsiteX154" fmla="*/ 351123 w 1348105"/>
                <a:gd name="connsiteY154" fmla="*/ 193508 h 1838325"/>
                <a:gd name="connsiteX155" fmla="*/ 368102 w 1348105"/>
                <a:gd name="connsiteY155" fmla="*/ 189663 h 1838325"/>
                <a:gd name="connsiteX156" fmla="*/ 384120 w 1348105"/>
                <a:gd name="connsiteY156" fmla="*/ 185499 h 1838325"/>
                <a:gd name="connsiteX157" fmla="*/ 399498 w 1348105"/>
                <a:gd name="connsiteY157" fmla="*/ 181013 h 1838325"/>
                <a:gd name="connsiteX158" fmla="*/ 414555 w 1348105"/>
                <a:gd name="connsiteY158" fmla="*/ 176528 h 1838325"/>
                <a:gd name="connsiteX159" fmla="*/ 429292 w 1348105"/>
                <a:gd name="connsiteY159" fmla="*/ 171722 h 1838325"/>
                <a:gd name="connsiteX160" fmla="*/ 443068 w 1348105"/>
                <a:gd name="connsiteY160" fmla="*/ 166917 h 1838325"/>
                <a:gd name="connsiteX161" fmla="*/ 456203 w 1348105"/>
                <a:gd name="connsiteY161" fmla="*/ 161791 h 1838325"/>
                <a:gd name="connsiteX162" fmla="*/ 469338 w 1348105"/>
                <a:gd name="connsiteY162" fmla="*/ 157305 h 1838325"/>
                <a:gd name="connsiteX163" fmla="*/ 481832 w 1348105"/>
                <a:gd name="connsiteY163" fmla="*/ 151859 h 1838325"/>
                <a:gd name="connsiteX164" fmla="*/ 493686 w 1348105"/>
                <a:gd name="connsiteY164" fmla="*/ 146733 h 1838325"/>
                <a:gd name="connsiteX165" fmla="*/ 505219 w 1348105"/>
                <a:gd name="connsiteY165" fmla="*/ 141607 h 1838325"/>
                <a:gd name="connsiteX166" fmla="*/ 516112 w 1348105"/>
                <a:gd name="connsiteY166" fmla="*/ 136160 h 1838325"/>
                <a:gd name="connsiteX167" fmla="*/ 526684 w 1348105"/>
                <a:gd name="connsiteY167" fmla="*/ 131034 h 1838325"/>
                <a:gd name="connsiteX168" fmla="*/ 536615 w 1348105"/>
                <a:gd name="connsiteY168" fmla="*/ 125908 h 1838325"/>
                <a:gd name="connsiteX169" fmla="*/ 546226 w 1348105"/>
                <a:gd name="connsiteY169" fmla="*/ 120462 h 1838325"/>
                <a:gd name="connsiteX170" fmla="*/ 555517 w 1348105"/>
                <a:gd name="connsiteY170" fmla="*/ 115016 h 1838325"/>
                <a:gd name="connsiteX171" fmla="*/ 564167 w 1348105"/>
                <a:gd name="connsiteY171" fmla="*/ 109569 h 1838325"/>
                <a:gd name="connsiteX172" fmla="*/ 572496 w 1348105"/>
                <a:gd name="connsiteY172" fmla="*/ 104123 h 1838325"/>
                <a:gd name="connsiteX173" fmla="*/ 588194 w 1348105"/>
                <a:gd name="connsiteY173" fmla="*/ 93550 h 1838325"/>
                <a:gd name="connsiteX174" fmla="*/ 601650 w 1348105"/>
                <a:gd name="connsiteY174" fmla="*/ 82978 h 1838325"/>
                <a:gd name="connsiteX175" fmla="*/ 614144 w 1348105"/>
                <a:gd name="connsiteY175" fmla="*/ 72726 h 1838325"/>
                <a:gd name="connsiteX176" fmla="*/ 625357 w 1348105"/>
                <a:gd name="connsiteY176" fmla="*/ 62794 h 1838325"/>
                <a:gd name="connsiteX177" fmla="*/ 634968 w 1348105"/>
                <a:gd name="connsiteY177" fmla="*/ 53183 h 1838325"/>
                <a:gd name="connsiteX178" fmla="*/ 643297 w 1348105"/>
                <a:gd name="connsiteY178" fmla="*/ 44212 h 1838325"/>
                <a:gd name="connsiteX179" fmla="*/ 650666 w 1348105"/>
                <a:gd name="connsiteY179" fmla="*/ 36203 h 1838325"/>
                <a:gd name="connsiteX180" fmla="*/ 656753 w 1348105"/>
                <a:gd name="connsiteY180" fmla="*/ 28193 h 1838325"/>
                <a:gd name="connsiteX181" fmla="*/ 661879 w 1348105"/>
                <a:gd name="connsiteY181" fmla="*/ 21465 h 1838325"/>
                <a:gd name="connsiteX182" fmla="*/ 665723 w 1348105"/>
                <a:gd name="connsiteY182" fmla="*/ 15058 h 1838325"/>
                <a:gd name="connsiteX183" fmla="*/ 668927 w 1348105"/>
                <a:gd name="connsiteY183" fmla="*/ 9932 h 1838325"/>
                <a:gd name="connsiteX184" fmla="*/ 672771 w 1348105"/>
                <a:gd name="connsiteY184" fmla="*/ 2884 h 183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1348105" h="1838325">
                  <a:moveTo>
                    <a:pt x="1348105" y="1038177"/>
                  </a:moveTo>
                  <a:lnTo>
                    <a:pt x="1348105" y="1170979"/>
                  </a:lnTo>
                  <a:lnTo>
                    <a:pt x="1347464" y="1179950"/>
                  </a:lnTo>
                  <a:lnTo>
                    <a:pt x="1347144" y="1188600"/>
                  </a:lnTo>
                  <a:lnTo>
                    <a:pt x="1346503" y="1196930"/>
                  </a:lnTo>
                  <a:lnTo>
                    <a:pt x="1345863" y="1205580"/>
                  </a:lnTo>
                  <a:lnTo>
                    <a:pt x="1344581" y="1214230"/>
                  </a:lnTo>
                  <a:lnTo>
                    <a:pt x="1343300" y="1222880"/>
                  </a:lnTo>
                  <a:lnTo>
                    <a:pt x="1342018" y="1231210"/>
                  </a:lnTo>
                  <a:lnTo>
                    <a:pt x="1340096" y="1239860"/>
                  </a:lnTo>
                  <a:lnTo>
                    <a:pt x="1338174" y="1248511"/>
                  </a:lnTo>
                  <a:lnTo>
                    <a:pt x="1336252" y="1256840"/>
                  </a:lnTo>
                  <a:lnTo>
                    <a:pt x="1331126" y="1273500"/>
                  </a:lnTo>
                  <a:lnTo>
                    <a:pt x="1325359" y="1290480"/>
                  </a:lnTo>
                  <a:lnTo>
                    <a:pt x="1318631" y="1306819"/>
                  </a:lnTo>
                  <a:lnTo>
                    <a:pt x="1311583" y="1322838"/>
                  </a:lnTo>
                  <a:lnTo>
                    <a:pt x="1303574" y="1338857"/>
                  </a:lnTo>
                  <a:lnTo>
                    <a:pt x="1294924" y="1354876"/>
                  </a:lnTo>
                  <a:lnTo>
                    <a:pt x="1285313" y="1370574"/>
                  </a:lnTo>
                  <a:lnTo>
                    <a:pt x="1275702" y="1386593"/>
                  </a:lnTo>
                  <a:lnTo>
                    <a:pt x="1265130" y="1401971"/>
                  </a:lnTo>
                  <a:lnTo>
                    <a:pt x="1253917" y="1417029"/>
                  </a:lnTo>
                  <a:lnTo>
                    <a:pt x="1242384" y="1432087"/>
                  </a:lnTo>
                  <a:lnTo>
                    <a:pt x="1230530" y="1447144"/>
                  </a:lnTo>
                  <a:lnTo>
                    <a:pt x="1217716" y="1461882"/>
                  </a:lnTo>
                  <a:lnTo>
                    <a:pt x="1204901" y="1476619"/>
                  </a:lnTo>
                  <a:lnTo>
                    <a:pt x="1191446" y="1490716"/>
                  </a:lnTo>
                  <a:lnTo>
                    <a:pt x="1177990" y="1504812"/>
                  </a:lnTo>
                  <a:lnTo>
                    <a:pt x="1163574" y="1518589"/>
                  </a:lnTo>
                  <a:lnTo>
                    <a:pt x="1149157" y="1532365"/>
                  </a:lnTo>
                  <a:lnTo>
                    <a:pt x="1134741" y="1545821"/>
                  </a:lnTo>
                  <a:lnTo>
                    <a:pt x="1119683" y="1558956"/>
                  </a:lnTo>
                  <a:lnTo>
                    <a:pt x="1104626" y="1571771"/>
                  </a:lnTo>
                  <a:lnTo>
                    <a:pt x="1089249" y="1584266"/>
                  </a:lnTo>
                  <a:lnTo>
                    <a:pt x="1073871" y="1596761"/>
                  </a:lnTo>
                  <a:lnTo>
                    <a:pt x="1058173" y="1608935"/>
                  </a:lnTo>
                  <a:lnTo>
                    <a:pt x="1042475" y="1621109"/>
                  </a:lnTo>
                  <a:lnTo>
                    <a:pt x="1026777" y="1632963"/>
                  </a:lnTo>
                  <a:lnTo>
                    <a:pt x="1011079" y="1644177"/>
                  </a:lnTo>
                  <a:lnTo>
                    <a:pt x="994740" y="1655390"/>
                  </a:lnTo>
                  <a:lnTo>
                    <a:pt x="979042" y="1666283"/>
                  </a:lnTo>
                  <a:lnTo>
                    <a:pt x="947967" y="1687107"/>
                  </a:lnTo>
                  <a:lnTo>
                    <a:pt x="917211" y="1706970"/>
                  </a:lnTo>
                  <a:lnTo>
                    <a:pt x="887097" y="1725232"/>
                  </a:lnTo>
                  <a:lnTo>
                    <a:pt x="857943" y="1742853"/>
                  </a:lnTo>
                  <a:lnTo>
                    <a:pt x="830071" y="1758551"/>
                  </a:lnTo>
                  <a:lnTo>
                    <a:pt x="803801" y="1772968"/>
                  </a:lnTo>
                  <a:lnTo>
                    <a:pt x="779133" y="1786424"/>
                  </a:lnTo>
                  <a:lnTo>
                    <a:pt x="756387" y="1797958"/>
                  </a:lnTo>
                  <a:lnTo>
                    <a:pt x="736204" y="1808530"/>
                  </a:lnTo>
                  <a:lnTo>
                    <a:pt x="702886" y="1824869"/>
                  </a:lnTo>
                  <a:lnTo>
                    <a:pt x="681421" y="1834801"/>
                  </a:lnTo>
                  <a:lnTo>
                    <a:pt x="674053" y="1838325"/>
                  </a:lnTo>
                  <a:lnTo>
                    <a:pt x="666364" y="1834801"/>
                  </a:lnTo>
                  <a:lnTo>
                    <a:pt x="644899" y="1824869"/>
                  </a:lnTo>
                  <a:lnTo>
                    <a:pt x="611901" y="1808530"/>
                  </a:lnTo>
                  <a:lnTo>
                    <a:pt x="591398" y="1797958"/>
                  </a:lnTo>
                  <a:lnTo>
                    <a:pt x="568652" y="1786424"/>
                  </a:lnTo>
                  <a:lnTo>
                    <a:pt x="543984" y="1772968"/>
                  </a:lnTo>
                  <a:lnTo>
                    <a:pt x="517713" y="1758551"/>
                  </a:lnTo>
                  <a:lnTo>
                    <a:pt x="489842" y="1742853"/>
                  </a:lnTo>
                  <a:lnTo>
                    <a:pt x="460688" y="1725232"/>
                  </a:lnTo>
                  <a:lnTo>
                    <a:pt x="430574" y="1706970"/>
                  </a:lnTo>
                  <a:lnTo>
                    <a:pt x="399818" y="1687107"/>
                  </a:lnTo>
                  <a:lnTo>
                    <a:pt x="368422" y="1666283"/>
                  </a:lnTo>
                  <a:lnTo>
                    <a:pt x="352724" y="1655390"/>
                  </a:lnTo>
                  <a:lnTo>
                    <a:pt x="337026" y="1644177"/>
                  </a:lnTo>
                  <a:lnTo>
                    <a:pt x="321328" y="1632963"/>
                  </a:lnTo>
                  <a:lnTo>
                    <a:pt x="305630" y="1621109"/>
                  </a:lnTo>
                  <a:lnTo>
                    <a:pt x="289932" y="1608935"/>
                  </a:lnTo>
                  <a:lnTo>
                    <a:pt x="273914" y="1596761"/>
                  </a:lnTo>
                  <a:lnTo>
                    <a:pt x="258857" y="1584266"/>
                  </a:lnTo>
                  <a:lnTo>
                    <a:pt x="243479" y="1571771"/>
                  </a:lnTo>
                  <a:lnTo>
                    <a:pt x="228422" y="1558956"/>
                  </a:lnTo>
                  <a:lnTo>
                    <a:pt x="213365" y="1545821"/>
                  </a:lnTo>
                  <a:lnTo>
                    <a:pt x="198628" y="1532365"/>
                  </a:lnTo>
                  <a:lnTo>
                    <a:pt x="184211" y="1518589"/>
                  </a:lnTo>
                  <a:lnTo>
                    <a:pt x="170115" y="1504812"/>
                  </a:lnTo>
                  <a:lnTo>
                    <a:pt x="156339" y="1490716"/>
                  </a:lnTo>
                  <a:lnTo>
                    <a:pt x="142884" y="1476619"/>
                  </a:lnTo>
                  <a:lnTo>
                    <a:pt x="130069" y="1461882"/>
                  </a:lnTo>
                  <a:lnTo>
                    <a:pt x="117575" y="1447144"/>
                  </a:lnTo>
                  <a:lnTo>
                    <a:pt x="105401" y="1432087"/>
                  </a:lnTo>
                  <a:lnTo>
                    <a:pt x="93868" y="1417029"/>
                  </a:lnTo>
                  <a:lnTo>
                    <a:pt x="82975" y="1401971"/>
                  </a:lnTo>
                  <a:lnTo>
                    <a:pt x="72083" y="1386593"/>
                  </a:lnTo>
                  <a:lnTo>
                    <a:pt x="62151" y="1370574"/>
                  </a:lnTo>
                  <a:lnTo>
                    <a:pt x="55953" y="1360101"/>
                  </a:lnTo>
                  <a:close/>
                  <a:moveTo>
                    <a:pt x="674053" y="0"/>
                  </a:moveTo>
                  <a:lnTo>
                    <a:pt x="675014" y="2884"/>
                  </a:lnTo>
                  <a:lnTo>
                    <a:pt x="678858" y="9932"/>
                  </a:lnTo>
                  <a:lnTo>
                    <a:pt x="681741" y="15058"/>
                  </a:lnTo>
                  <a:lnTo>
                    <a:pt x="686227" y="21465"/>
                  </a:lnTo>
                  <a:lnTo>
                    <a:pt x="690712" y="28193"/>
                  </a:lnTo>
                  <a:lnTo>
                    <a:pt x="696799" y="36203"/>
                  </a:lnTo>
                  <a:lnTo>
                    <a:pt x="703847" y="44212"/>
                  </a:lnTo>
                  <a:lnTo>
                    <a:pt x="712497" y="53183"/>
                  </a:lnTo>
                  <a:lnTo>
                    <a:pt x="721787" y="62794"/>
                  </a:lnTo>
                  <a:lnTo>
                    <a:pt x="733000" y="72726"/>
                  </a:lnTo>
                  <a:lnTo>
                    <a:pt x="745174" y="82978"/>
                  </a:lnTo>
                  <a:lnTo>
                    <a:pt x="758950" y="93550"/>
                  </a:lnTo>
                  <a:lnTo>
                    <a:pt x="774328" y="104123"/>
                  </a:lnTo>
                  <a:lnTo>
                    <a:pt x="782657" y="109569"/>
                  </a:lnTo>
                  <a:lnTo>
                    <a:pt x="791627" y="115016"/>
                  </a:lnTo>
                  <a:lnTo>
                    <a:pt x="800918" y="120462"/>
                  </a:lnTo>
                  <a:lnTo>
                    <a:pt x="810209" y="125908"/>
                  </a:lnTo>
                  <a:lnTo>
                    <a:pt x="820140" y="131034"/>
                  </a:lnTo>
                  <a:lnTo>
                    <a:pt x="830712" y="136160"/>
                  </a:lnTo>
                  <a:lnTo>
                    <a:pt x="841925" y="141607"/>
                  </a:lnTo>
                  <a:lnTo>
                    <a:pt x="853458" y="146733"/>
                  </a:lnTo>
                  <a:lnTo>
                    <a:pt x="864991" y="151859"/>
                  </a:lnTo>
                  <a:lnTo>
                    <a:pt x="877806" y="157305"/>
                  </a:lnTo>
                  <a:lnTo>
                    <a:pt x="890621" y="161791"/>
                  </a:lnTo>
                  <a:lnTo>
                    <a:pt x="903756" y="166917"/>
                  </a:lnTo>
                  <a:lnTo>
                    <a:pt x="917532" y="171722"/>
                  </a:lnTo>
                  <a:lnTo>
                    <a:pt x="932269" y="176528"/>
                  </a:lnTo>
                  <a:lnTo>
                    <a:pt x="947326" y="181013"/>
                  </a:lnTo>
                  <a:lnTo>
                    <a:pt x="963024" y="185499"/>
                  </a:lnTo>
                  <a:lnTo>
                    <a:pt x="979042" y="189663"/>
                  </a:lnTo>
                  <a:lnTo>
                    <a:pt x="995701" y="193508"/>
                  </a:lnTo>
                  <a:lnTo>
                    <a:pt x="1013001" y="197673"/>
                  </a:lnTo>
                  <a:lnTo>
                    <a:pt x="1030942" y="201517"/>
                  </a:lnTo>
                  <a:lnTo>
                    <a:pt x="1049203" y="205042"/>
                  </a:lnTo>
                  <a:lnTo>
                    <a:pt x="1068425" y="208245"/>
                  </a:lnTo>
                  <a:lnTo>
                    <a:pt x="1088287" y="211449"/>
                  </a:lnTo>
                  <a:lnTo>
                    <a:pt x="1108471" y="214653"/>
                  </a:lnTo>
                  <a:lnTo>
                    <a:pt x="1129294" y="217216"/>
                  </a:lnTo>
                  <a:lnTo>
                    <a:pt x="1151079" y="219779"/>
                  </a:lnTo>
                  <a:lnTo>
                    <a:pt x="1173185" y="222022"/>
                  </a:lnTo>
                  <a:lnTo>
                    <a:pt x="1195931" y="223944"/>
                  </a:lnTo>
                  <a:lnTo>
                    <a:pt x="1219638" y="225866"/>
                  </a:lnTo>
                  <a:lnTo>
                    <a:pt x="1243986" y="227148"/>
                  </a:lnTo>
                  <a:lnTo>
                    <a:pt x="1268654" y="228429"/>
                  </a:lnTo>
                  <a:lnTo>
                    <a:pt x="1294284" y="229070"/>
                  </a:lnTo>
                  <a:lnTo>
                    <a:pt x="1320874" y="229390"/>
                  </a:lnTo>
                  <a:lnTo>
                    <a:pt x="1348105" y="229711"/>
                  </a:lnTo>
                  <a:lnTo>
                    <a:pt x="1348105" y="308451"/>
                  </a:lnTo>
                  <a:lnTo>
                    <a:pt x="0" y="644315"/>
                  </a:lnTo>
                  <a:lnTo>
                    <a:pt x="0" y="229711"/>
                  </a:lnTo>
                  <a:lnTo>
                    <a:pt x="27231" y="229390"/>
                  </a:lnTo>
                  <a:lnTo>
                    <a:pt x="53181" y="229070"/>
                  </a:lnTo>
                  <a:lnTo>
                    <a:pt x="78810" y="228429"/>
                  </a:lnTo>
                  <a:lnTo>
                    <a:pt x="103479" y="227148"/>
                  </a:lnTo>
                  <a:lnTo>
                    <a:pt x="127827" y="225866"/>
                  </a:lnTo>
                  <a:lnTo>
                    <a:pt x="151534" y="223944"/>
                  </a:lnTo>
                  <a:lnTo>
                    <a:pt x="174280" y="222022"/>
                  </a:lnTo>
                  <a:lnTo>
                    <a:pt x="196385" y="219779"/>
                  </a:lnTo>
                  <a:lnTo>
                    <a:pt x="217850" y="217216"/>
                  </a:lnTo>
                  <a:lnTo>
                    <a:pt x="238674" y="214653"/>
                  </a:lnTo>
                  <a:lnTo>
                    <a:pt x="259177" y="211449"/>
                  </a:lnTo>
                  <a:lnTo>
                    <a:pt x="278720" y="208245"/>
                  </a:lnTo>
                  <a:lnTo>
                    <a:pt x="297621" y="205042"/>
                  </a:lnTo>
                  <a:lnTo>
                    <a:pt x="316203" y="201517"/>
                  </a:lnTo>
                  <a:lnTo>
                    <a:pt x="334143" y="197673"/>
                  </a:lnTo>
                  <a:lnTo>
                    <a:pt x="351123" y="193508"/>
                  </a:lnTo>
                  <a:lnTo>
                    <a:pt x="368102" y="189663"/>
                  </a:lnTo>
                  <a:lnTo>
                    <a:pt x="384120" y="185499"/>
                  </a:lnTo>
                  <a:lnTo>
                    <a:pt x="399498" y="181013"/>
                  </a:lnTo>
                  <a:lnTo>
                    <a:pt x="414555" y="176528"/>
                  </a:lnTo>
                  <a:lnTo>
                    <a:pt x="429292" y="171722"/>
                  </a:lnTo>
                  <a:lnTo>
                    <a:pt x="443068" y="166917"/>
                  </a:lnTo>
                  <a:lnTo>
                    <a:pt x="456203" y="161791"/>
                  </a:lnTo>
                  <a:lnTo>
                    <a:pt x="469338" y="157305"/>
                  </a:lnTo>
                  <a:lnTo>
                    <a:pt x="481832" y="151859"/>
                  </a:lnTo>
                  <a:lnTo>
                    <a:pt x="493686" y="146733"/>
                  </a:lnTo>
                  <a:lnTo>
                    <a:pt x="505219" y="141607"/>
                  </a:lnTo>
                  <a:lnTo>
                    <a:pt x="516112" y="136160"/>
                  </a:lnTo>
                  <a:lnTo>
                    <a:pt x="526684" y="131034"/>
                  </a:lnTo>
                  <a:lnTo>
                    <a:pt x="536615" y="125908"/>
                  </a:lnTo>
                  <a:lnTo>
                    <a:pt x="546226" y="120462"/>
                  </a:lnTo>
                  <a:lnTo>
                    <a:pt x="555517" y="115016"/>
                  </a:lnTo>
                  <a:lnTo>
                    <a:pt x="564167" y="109569"/>
                  </a:lnTo>
                  <a:lnTo>
                    <a:pt x="572496" y="104123"/>
                  </a:lnTo>
                  <a:lnTo>
                    <a:pt x="588194" y="93550"/>
                  </a:lnTo>
                  <a:lnTo>
                    <a:pt x="601650" y="82978"/>
                  </a:lnTo>
                  <a:lnTo>
                    <a:pt x="614144" y="72726"/>
                  </a:lnTo>
                  <a:lnTo>
                    <a:pt x="625357" y="62794"/>
                  </a:lnTo>
                  <a:lnTo>
                    <a:pt x="634968" y="53183"/>
                  </a:lnTo>
                  <a:lnTo>
                    <a:pt x="643297" y="44212"/>
                  </a:lnTo>
                  <a:lnTo>
                    <a:pt x="650666" y="36203"/>
                  </a:lnTo>
                  <a:lnTo>
                    <a:pt x="656753" y="28193"/>
                  </a:lnTo>
                  <a:lnTo>
                    <a:pt x="661879" y="21465"/>
                  </a:lnTo>
                  <a:lnTo>
                    <a:pt x="665723" y="15058"/>
                  </a:lnTo>
                  <a:lnTo>
                    <a:pt x="668927" y="9932"/>
                  </a:lnTo>
                  <a:lnTo>
                    <a:pt x="672771" y="2884"/>
                  </a:lnTo>
                  <a:close/>
                </a:path>
              </a:pathLst>
            </a:custGeom>
            <a:solidFill>
              <a:srgbClr val="94C600">
                <a:lumMod val="40000"/>
                <a:lumOff val="60000"/>
              </a:srgbClr>
            </a:solidFill>
            <a:ln>
              <a:noFill/>
            </a:ln>
            <a:effectLst/>
          </p:spPr>
          <p:txBody>
            <a:bodyPr wrap="square" anchor="b">
              <a:no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p>
              <a:pPr algn="ctr">
                <a:defRPr/>
              </a:pPr>
              <a:endParaRPr lang="zh-CN" altLang="en-US" sz="2800" dirty="0">
                <a:solidFill>
                  <a:srgbClr val="94C600">
                    <a:lumMod val="75000"/>
                  </a:srgbClr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3"/>
              </p:custDataLst>
            </p:nvPr>
          </p:nvSpPr>
          <p:spPr>
            <a:xfrm rot="20760614">
              <a:off x="903065" y="4363603"/>
              <a:ext cx="2107769" cy="666489"/>
            </a:xfrm>
            <a:custGeom>
              <a:avLst/>
              <a:gdLst>
                <a:gd name="connsiteX0" fmla="*/ 0 w 2409824"/>
                <a:gd name="connsiteY0" fmla="*/ 0 h 762000"/>
                <a:gd name="connsiteX1" fmla="*/ 2409824 w 2409824"/>
                <a:gd name="connsiteY1" fmla="*/ 0 h 762000"/>
                <a:gd name="connsiteX2" fmla="*/ 2028823 w 2409824"/>
                <a:gd name="connsiteY2" fmla="*/ 381001 h 762000"/>
                <a:gd name="connsiteX3" fmla="*/ 2409823 w 2409824"/>
                <a:gd name="connsiteY3" fmla="*/ 762000 h 762000"/>
                <a:gd name="connsiteX4" fmla="*/ 1 w 2409824"/>
                <a:gd name="connsiteY4" fmla="*/ 762000 h 762000"/>
                <a:gd name="connsiteX5" fmla="*/ 381000 w 2409824"/>
                <a:gd name="connsiteY5" fmla="*/ 381001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09824" h="762000">
                  <a:moveTo>
                    <a:pt x="0" y="0"/>
                  </a:moveTo>
                  <a:lnTo>
                    <a:pt x="2409824" y="0"/>
                  </a:lnTo>
                  <a:lnTo>
                    <a:pt x="2028823" y="381001"/>
                  </a:lnTo>
                  <a:lnTo>
                    <a:pt x="2409823" y="762000"/>
                  </a:lnTo>
                  <a:lnTo>
                    <a:pt x="1" y="762000"/>
                  </a:lnTo>
                  <a:lnTo>
                    <a:pt x="381000" y="381001"/>
                  </a:lnTo>
                  <a:close/>
                </a:path>
              </a:pathLst>
            </a:custGeom>
            <a:solidFill>
              <a:srgbClr val="94C6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p>
              <a:pPr algn="ctr"/>
              <a:r>
                <a:rPr lang="zh-CN" altLang="en-US" sz="2000" smtClean="0">
                  <a:solidFill>
                    <a:srgbClr val="FFFFFF"/>
                  </a:solidFill>
                  <a:latin typeface="隶书" panose="02010509060101010101" charset="-122"/>
                  <a:ea typeface="隶书" panose="02010509060101010101" charset="-122"/>
                  <a:sym typeface="Arial" panose="020B0604020202020204" pitchFamily="34" charset="0"/>
                </a:rPr>
                <a:t>挑战</a:t>
              </a:r>
              <a:endParaRPr lang="zh-CN" altLang="en-US" sz="2000" smtClean="0">
                <a:solidFill>
                  <a:srgbClr val="FFFFFF"/>
                </a:solidFill>
                <a:latin typeface="隶书" panose="02010509060101010101" charset="-122"/>
                <a:ea typeface="隶书" panose="02010509060101010101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5" name="内容占位符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113145" y="1421765"/>
            <a:ext cx="2473325" cy="3075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48715" y="952500"/>
            <a:ext cx="8348980" cy="427355"/>
          </a:xfrm>
        </p:spPr>
        <p:txBody>
          <a:bodyPr/>
          <a:lstStyle/>
          <a:p>
            <a:pPr>
              <a:buNone/>
            </a:pPr>
            <a:r>
              <a:rPr lang="zh-CN" altLang="en-US" sz="2400" dirty="0" smtClean="0">
                <a:latin typeface="+mn-ea"/>
              </a:rPr>
              <a:t>案例二：</a:t>
            </a:r>
            <a:r>
              <a:rPr lang="en-US" altLang="zh-CN" sz="2400" dirty="0" smtClean="0">
                <a:latin typeface="+mn-ea"/>
              </a:rPr>
              <a:t>《</a:t>
            </a:r>
            <a:r>
              <a:rPr lang="zh-CN" altLang="en-US" sz="2400" dirty="0" smtClean="0">
                <a:latin typeface="+mn-ea"/>
              </a:rPr>
              <a:t>我和大自然</a:t>
            </a:r>
            <a:r>
              <a:rPr lang="en-US" altLang="zh-CN" sz="2400" dirty="0" smtClean="0">
                <a:latin typeface="+mn-ea"/>
              </a:rPr>
              <a:t>》</a:t>
            </a:r>
            <a:r>
              <a:rPr lang="zh-CN" altLang="en-US" sz="2400" dirty="0" smtClean="0">
                <a:latin typeface="+mn-ea"/>
              </a:rPr>
              <a:t>（一年级下册 第二单元）</a:t>
            </a:r>
            <a:endParaRPr lang="en-US" altLang="zh-CN" sz="2400" dirty="0" smtClean="0">
              <a:latin typeface="+mn-ea"/>
            </a:endParaRPr>
          </a:p>
        </p:txBody>
      </p:sp>
      <p:sp>
        <p:nvSpPr>
          <p:cNvPr id="6" name="内容占位符 2"/>
          <p:cNvSpPr txBox="1"/>
          <p:nvPr/>
        </p:nvSpPr>
        <p:spPr bwMode="auto">
          <a:xfrm>
            <a:off x="758190" y="1882140"/>
            <a:ext cx="3216910" cy="3126105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</a:ln>
        </p:spPr>
        <p:txBody>
          <a:bodyPr vert="horz" wrap="square" lIns="68580" tIns="34290" rIns="68580" bIns="34290" numCol="1" anchor="t" anchorCtr="0" compatLnSpc="1"/>
          <a:lstStyle/>
          <a:p>
            <a:pPr marL="346075" marR="0" lvl="0" indent="-346075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原</a:t>
            </a:r>
            <a:r>
              <a:rPr kumimoji="0" lang="zh-CN" alt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品德与生活相关的内容  </a:t>
            </a:r>
            <a:endParaRPr kumimoji="0" lang="en-US" altLang="zh-CN" sz="1800" b="0" i="0" u="none" strike="noStrike" kern="1200" cap="none" spc="0" normalizeH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  <a:p>
            <a:pPr marL="346075" marR="0" lvl="0" indent="-346075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18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二年级下册</a:t>
            </a:r>
            <a:r>
              <a:rPr kumimoji="0" lang="en-US" altLang="zh-CN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《</a:t>
            </a:r>
            <a:r>
              <a:rPr kumimoji="0" lang="zh-CN" alt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让家园更美好</a:t>
            </a:r>
            <a:r>
              <a:rPr kumimoji="0" lang="en-US" altLang="zh-CN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》</a:t>
            </a:r>
            <a:endParaRPr kumimoji="0" lang="en-US" altLang="zh-CN" sz="1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  <a:p>
            <a:pPr marL="346075" marR="0" lvl="0" indent="-346075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1800" baseline="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   我们的大地妈妈</a:t>
            </a:r>
            <a:endParaRPr lang="en-US" altLang="zh-CN" sz="1800" baseline="0" dirty="0" smtClean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346075" marR="0" lvl="0" indent="-346075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   美化家园</a:t>
            </a:r>
            <a:endParaRPr kumimoji="0" lang="en-US" altLang="zh-CN" sz="1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  <a:p>
            <a:pPr marL="346075" marR="0" lvl="0" indent="-346075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1800" baseline="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   花草树木点头笑</a:t>
            </a:r>
            <a:endParaRPr lang="en-US" altLang="zh-CN" sz="1800" baseline="0" dirty="0" smtClean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346075" marR="0" lvl="0" indent="-346075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   我和动物交朋友</a:t>
            </a:r>
            <a:endParaRPr kumimoji="0" lang="en-US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</p:txBody>
      </p:sp>
      <p:sp>
        <p:nvSpPr>
          <p:cNvPr id="14" name="内容占位符 2"/>
          <p:cNvSpPr txBox="1"/>
          <p:nvPr/>
        </p:nvSpPr>
        <p:spPr bwMode="auto">
          <a:xfrm>
            <a:off x="4636770" y="1882140"/>
            <a:ext cx="3168015" cy="31254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</a:ln>
        </p:spPr>
        <p:txBody>
          <a:bodyPr vert="horz" wrap="square" lIns="68580" tIns="34290" rIns="68580" bIns="34290" numCol="1" anchor="t" anchorCtr="0" compatLnSpc="1"/>
          <a:lstStyle/>
          <a:p>
            <a:pPr marL="346075" marR="0" lvl="0" indent="-346075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1800" dirty="0" smtClean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现</a:t>
            </a:r>
            <a:r>
              <a:rPr kumimoji="0" lang="zh-CN" alt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道德与法治相关的内容  </a:t>
            </a:r>
            <a:endParaRPr kumimoji="0" lang="en-US" altLang="zh-CN" sz="1800" b="0" i="0" u="none" strike="noStrike" kern="1200" cap="none" spc="0" normalizeH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  <a:p>
            <a:pPr marL="346075" marR="0" lvl="0" indent="-346075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18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一年级下册</a:t>
            </a:r>
            <a:r>
              <a:rPr kumimoji="0" lang="en-US" altLang="zh-CN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《</a:t>
            </a:r>
            <a:r>
              <a:rPr kumimoji="0" lang="zh-CN" alt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我和大自然</a:t>
            </a:r>
            <a:r>
              <a:rPr kumimoji="0" lang="en-US" altLang="zh-CN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》</a:t>
            </a:r>
            <a:endParaRPr kumimoji="0" lang="en-US" altLang="zh-CN" sz="1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  <a:p>
            <a:pPr marL="346075" marR="0" lvl="0" indent="-346075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1800" baseline="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   风儿轻轻吹</a:t>
            </a:r>
            <a:endParaRPr lang="en-US" altLang="zh-CN" sz="1800" baseline="0" dirty="0" smtClean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346075" marR="0" lvl="0" indent="-346075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   花儿草儿真美丽</a:t>
            </a:r>
            <a:endParaRPr kumimoji="0" lang="en-US" altLang="zh-CN" sz="1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  <a:p>
            <a:pPr marL="346075" marR="0" lvl="0" indent="-346075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1800" baseline="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   可爱的动物</a:t>
            </a:r>
            <a:endParaRPr lang="en-US" altLang="zh-CN" sz="1800" baseline="0" dirty="0" smtClean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346075" marR="0" lvl="0" indent="-346075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   大自然，谢谢您</a:t>
            </a:r>
            <a:endParaRPr kumimoji="0" lang="en-US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</p:txBody>
      </p:sp>
      <p:sp>
        <p:nvSpPr>
          <p:cNvPr id="5" name="圆角矩形标注 4"/>
          <p:cNvSpPr/>
          <p:nvPr/>
        </p:nvSpPr>
        <p:spPr>
          <a:xfrm>
            <a:off x="2757388" y="5321590"/>
            <a:ext cx="2706624" cy="999744"/>
          </a:xfrm>
          <a:prstGeom prst="wedgeRoundRectCallout">
            <a:avLst>
              <a:gd name="adj1" fmla="val -2686"/>
              <a:gd name="adj2" fmla="val -9566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b="1" dirty="0" smtClean="0"/>
              <a:t>内容相似，原来怎么上，现在还是怎样上。</a:t>
            </a:r>
            <a:endParaRPr lang="zh-CN" altLang="en-US" b="1" dirty="0"/>
          </a:p>
        </p:txBody>
      </p:sp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254635" y="178435"/>
            <a:ext cx="1125220" cy="1442085"/>
            <a:chOff x="903065" y="3857624"/>
            <a:chExt cx="2107769" cy="1838325"/>
          </a:xfrm>
        </p:grpSpPr>
        <p:sp>
          <p:nvSpPr>
            <p:cNvPr id="11" name="任意多边形 10"/>
            <p:cNvSpPr/>
            <p:nvPr>
              <p:custDataLst>
                <p:tags r:id="rId2"/>
              </p:custDataLst>
            </p:nvPr>
          </p:nvSpPr>
          <p:spPr bwMode="auto">
            <a:xfrm>
              <a:off x="1282897" y="3857624"/>
              <a:ext cx="1348105" cy="1838325"/>
            </a:xfrm>
            <a:custGeom>
              <a:avLst/>
              <a:gdLst>
                <a:gd name="connsiteX0" fmla="*/ 1348105 w 1348105"/>
                <a:gd name="connsiteY0" fmla="*/ 1038177 h 1838325"/>
                <a:gd name="connsiteX1" fmla="*/ 1348105 w 1348105"/>
                <a:gd name="connsiteY1" fmla="*/ 1170979 h 1838325"/>
                <a:gd name="connsiteX2" fmla="*/ 1347464 w 1348105"/>
                <a:gd name="connsiteY2" fmla="*/ 1179950 h 1838325"/>
                <a:gd name="connsiteX3" fmla="*/ 1347144 w 1348105"/>
                <a:gd name="connsiteY3" fmla="*/ 1188600 h 1838325"/>
                <a:gd name="connsiteX4" fmla="*/ 1346503 w 1348105"/>
                <a:gd name="connsiteY4" fmla="*/ 1196930 h 1838325"/>
                <a:gd name="connsiteX5" fmla="*/ 1345863 w 1348105"/>
                <a:gd name="connsiteY5" fmla="*/ 1205580 h 1838325"/>
                <a:gd name="connsiteX6" fmla="*/ 1344581 w 1348105"/>
                <a:gd name="connsiteY6" fmla="*/ 1214230 h 1838325"/>
                <a:gd name="connsiteX7" fmla="*/ 1343300 w 1348105"/>
                <a:gd name="connsiteY7" fmla="*/ 1222880 h 1838325"/>
                <a:gd name="connsiteX8" fmla="*/ 1342018 w 1348105"/>
                <a:gd name="connsiteY8" fmla="*/ 1231210 h 1838325"/>
                <a:gd name="connsiteX9" fmla="*/ 1340096 w 1348105"/>
                <a:gd name="connsiteY9" fmla="*/ 1239860 h 1838325"/>
                <a:gd name="connsiteX10" fmla="*/ 1338174 w 1348105"/>
                <a:gd name="connsiteY10" fmla="*/ 1248511 h 1838325"/>
                <a:gd name="connsiteX11" fmla="*/ 1336252 w 1348105"/>
                <a:gd name="connsiteY11" fmla="*/ 1256840 h 1838325"/>
                <a:gd name="connsiteX12" fmla="*/ 1331126 w 1348105"/>
                <a:gd name="connsiteY12" fmla="*/ 1273500 h 1838325"/>
                <a:gd name="connsiteX13" fmla="*/ 1325359 w 1348105"/>
                <a:gd name="connsiteY13" fmla="*/ 1290480 h 1838325"/>
                <a:gd name="connsiteX14" fmla="*/ 1318631 w 1348105"/>
                <a:gd name="connsiteY14" fmla="*/ 1306819 h 1838325"/>
                <a:gd name="connsiteX15" fmla="*/ 1311583 w 1348105"/>
                <a:gd name="connsiteY15" fmla="*/ 1322838 h 1838325"/>
                <a:gd name="connsiteX16" fmla="*/ 1303574 w 1348105"/>
                <a:gd name="connsiteY16" fmla="*/ 1338857 h 1838325"/>
                <a:gd name="connsiteX17" fmla="*/ 1294924 w 1348105"/>
                <a:gd name="connsiteY17" fmla="*/ 1354876 h 1838325"/>
                <a:gd name="connsiteX18" fmla="*/ 1285313 w 1348105"/>
                <a:gd name="connsiteY18" fmla="*/ 1370574 h 1838325"/>
                <a:gd name="connsiteX19" fmla="*/ 1275702 w 1348105"/>
                <a:gd name="connsiteY19" fmla="*/ 1386593 h 1838325"/>
                <a:gd name="connsiteX20" fmla="*/ 1265130 w 1348105"/>
                <a:gd name="connsiteY20" fmla="*/ 1401971 h 1838325"/>
                <a:gd name="connsiteX21" fmla="*/ 1253917 w 1348105"/>
                <a:gd name="connsiteY21" fmla="*/ 1417029 h 1838325"/>
                <a:gd name="connsiteX22" fmla="*/ 1242384 w 1348105"/>
                <a:gd name="connsiteY22" fmla="*/ 1432087 h 1838325"/>
                <a:gd name="connsiteX23" fmla="*/ 1230530 w 1348105"/>
                <a:gd name="connsiteY23" fmla="*/ 1447144 h 1838325"/>
                <a:gd name="connsiteX24" fmla="*/ 1217716 w 1348105"/>
                <a:gd name="connsiteY24" fmla="*/ 1461882 h 1838325"/>
                <a:gd name="connsiteX25" fmla="*/ 1204901 w 1348105"/>
                <a:gd name="connsiteY25" fmla="*/ 1476619 h 1838325"/>
                <a:gd name="connsiteX26" fmla="*/ 1191446 w 1348105"/>
                <a:gd name="connsiteY26" fmla="*/ 1490716 h 1838325"/>
                <a:gd name="connsiteX27" fmla="*/ 1177990 w 1348105"/>
                <a:gd name="connsiteY27" fmla="*/ 1504812 h 1838325"/>
                <a:gd name="connsiteX28" fmla="*/ 1163574 w 1348105"/>
                <a:gd name="connsiteY28" fmla="*/ 1518589 h 1838325"/>
                <a:gd name="connsiteX29" fmla="*/ 1149157 w 1348105"/>
                <a:gd name="connsiteY29" fmla="*/ 1532365 h 1838325"/>
                <a:gd name="connsiteX30" fmla="*/ 1134741 w 1348105"/>
                <a:gd name="connsiteY30" fmla="*/ 1545821 h 1838325"/>
                <a:gd name="connsiteX31" fmla="*/ 1119683 w 1348105"/>
                <a:gd name="connsiteY31" fmla="*/ 1558956 h 1838325"/>
                <a:gd name="connsiteX32" fmla="*/ 1104626 w 1348105"/>
                <a:gd name="connsiteY32" fmla="*/ 1571771 h 1838325"/>
                <a:gd name="connsiteX33" fmla="*/ 1089249 w 1348105"/>
                <a:gd name="connsiteY33" fmla="*/ 1584266 h 1838325"/>
                <a:gd name="connsiteX34" fmla="*/ 1073871 w 1348105"/>
                <a:gd name="connsiteY34" fmla="*/ 1596761 h 1838325"/>
                <a:gd name="connsiteX35" fmla="*/ 1058173 w 1348105"/>
                <a:gd name="connsiteY35" fmla="*/ 1608935 h 1838325"/>
                <a:gd name="connsiteX36" fmla="*/ 1042475 w 1348105"/>
                <a:gd name="connsiteY36" fmla="*/ 1621109 h 1838325"/>
                <a:gd name="connsiteX37" fmla="*/ 1026777 w 1348105"/>
                <a:gd name="connsiteY37" fmla="*/ 1632963 h 1838325"/>
                <a:gd name="connsiteX38" fmla="*/ 1011079 w 1348105"/>
                <a:gd name="connsiteY38" fmla="*/ 1644177 h 1838325"/>
                <a:gd name="connsiteX39" fmla="*/ 994740 w 1348105"/>
                <a:gd name="connsiteY39" fmla="*/ 1655390 h 1838325"/>
                <a:gd name="connsiteX40" fmla="*/ 979042 w 1348105"/>
                <a:gd name="connsiteY40" fmla="*/ 1666283 h 1838325"/>
                <a:gd name="connsiteX41" fmla="*/ 947967 w 1348105"/>
                <a:gd name="connsiteY41" fmla="*/ 1687107 h 1838325"/>
                <a:gd name="connsiteX42" fmla="*/ 917211 w 1348105"/>
                <a:gd name="connsiteY42" fmla="*/ 1706970 h 1838325"/>
                <a:gd name="connsiteX43" fmla="*/ 887097 w 1348105"/>
                <a:gd name="connsiteY43" fmla="*/ 1725232 h 1838325"/>
                <a:gd name="connsiteX44" fmla="*/ 857943 w 1348105"/>
                <a:gd name="connsiteY44" fmla="*/ 1742853 h 1838325"/>
                <a:gd name="connsiteX45" fmla="*/ 830071 w 1348105"/>
                <a:gd name="connsiteY45" fmla="*/ 1758551 h 1838325"/>
                <a:gd name="connsiteX46" fmla="*/ 803801 w 1348105"/>
                <a:gd name="connsiteY46" fmla="*/ 1772968 h 1838325"/>
                <a:gd name="connsiteX47" fmla="*/ 779133 w 1348105"/>
                <a:gd name="connsiteY47" fmla="*/ 1786424 h 1838325"/>
                <a:gd name="connsiteX48" fmla="*/ 756387 w 1348105"/>
                <a:gd name="connsiteY48" fmla="*/ 1797958 h 1838325"/>
                <a:gd name="connsiteX49" fmla="*/ 736204 w 1348105"/>
                <a:gd name="connsiteY49" fmla="*/ 1808530 h 1838325"/>
                <a:gd name="connsiteX50" fmla="*/ 702886 w 1348105"/>
                <a:gd name="connsiteY50" fmla="*/ 1824869 h 1838325"/>
                <a:gd name="connsiteX51" fmla="*/ 681421 w 1348105"/>
                <a:gd name="connsiteY51" fmla="*/ 1834801 h 1838325"/>
                <a:gd name="connsiteX52" fmla="*/ 674053 w 1348105"/>
                <a:gd name="connsiteY52" fmla="*/ 1838325 h 1838325"/>
                <a:gd name="connsiteX53" fmla="*/ 666364 w 1348105"/>
                <a:gd name="connsiteY53" fmla="*/ 1834801 h 1838325"/>
                <a:gd name="connsiteX54" fmla="*/ 644899 w 1348105"/>
                <a:gd name="connsiteY54" fmla="*/ 1824869 h 1838325"/>
                <a:gd name="connsiteX55" fmla="*/ 611901 w 1348105"/>
                <a:gd name="connsiteY55" fmla="*/ 1808530 h 1838325"/>
                <a:gd name="connsiteX56" fmla="*/ 591398 w 1348105"/>
                <a:gd name="connsiteY56" fmla="*/ 1797958 h 1838325"/>
                <a:gd name="connsiteX57" fmla="*/ 568652 w 1348105"/>
                <a:gd name="connsiteY57" fmla="*/ 1786424 h 1838325"/>
                <a:gd name="connsiteX58" fmla="*/ 543984 w 1348105"/>
                <a:gd name="connsiteY58" fmla="*/ 1772968 h 1838325"/>
                <a:gd name="connsiteX59" fmla="*/ 517713 w 1348105"/>
                <a:gd name="connsiteY59" fmla="*/ 1758551 h 1838325"/>
                <a:gd name="connsiteX60" fmla="*/ 489842 w 1348105"/>
                <a:gd name="connsiteY60" fmla="*/ 1742853 h 1838325"/>
                <a:gd name="connsiteX61" fmla="*/ 460688 w 1348105"/>
                <a:gd name="connsiteY61" fmla="*/ 1725232 h 1838325"/>
                <a:gd name="connsiteX62" fmla="*/ 430574 w 1348105"/>
                <a:gd name="connsiteY62" fmla="*/ 1706970 h 1838325"/>
                <a:gd name="connsiteX63" fmla="*/ 399818 w 1348105"/>
                <a:gd name="connsiteY63" fmla="*/ 1687107 h 1838325"/>
                <a:gd name="connsiteX64" fmla="*/ 368422 w 1348105"/>
                <a:gd name="connsiteY64" fmla="*/ 1666283 h 1838325"/>
                <a:gd name="connsiteX65" fmla="*/ 352724 w 1348105"/>
                <a:gd name="connsiteY65" fmla="*/ 1655390 h 1838325"/>
                <a:gd name="connsiteX66" fmla="*/ 337026 w 1348105"/>
                <a:gd name="connsiteY66" fmla="*/ 1644177 h 1838325"/>
                <a:gd name="connsiteX67" fmla="*/ 321328 w 1348105"/>
                <a:gd name="connsiteY67" fmla="*/ 1632963 h 1838325"/>
                <a:gd name="connsiteX68" fmla="*/ 305630 w 1348105"/>
                <a:gd name="connsiteY68" fmla="*/ 1621109 h 1838325"/>
                <a:gd name="connsiteX69" fmla="*/ 289932 w 1348105"/>
                <a:gd name="connsiteY69" fmla="*/ 1608935 h 1838325"/>
                <a:gd name="connsiteX70" fmla="*/ 273914 w 1348105"/>
                <a:gd name="connsiteY70" fmla="*/ 1596761 h 1838325"/>
                <a:gd name="connsiteX71" fmla="*/ 258857 w 1348105"/>
                <a:gd name="connsiteY71" fmla="*/ 1584266 h 1838325"/>
                <a:gd name="connsiteX72" fmla="*/ 243479 w 1348105"/>
                <a:gd name="connsiteY72" fmla="*/ 1571771 h 1838325"/>
                <a:gd name="connsiteX73" fmla="*/ 228422 w 1348105"/>
                <a:gd name="connsiteY73" fmla="*/ 1558956 h 1838325"/>
                <a:gd name="connsiteX74" fmla="*/ 213365 w 1348105"/>
                <a:gd name="connsiteY74" fmla="*/ 1545821 h 1838325"/>
                <a:gd name="connsiteX75" fmla="*/ 198628 w 1348105"/>
                <a:gd name="connsiteY75" fmla="*/ 1532365 h 1838325"/>
                <a:gd name="connsiteX76" fmla="*/ 184211 w 1348105"/>
                <a:gd name="connsiteY76" fmla="*/ 1518589 h 1838325"/>
                <a:gd name="connsiteX77" fmla="*/ 170115 w 1348105"/>
                <a:gd name="connsiteY77" fmla="*/ 1504812 h 1838325"/>
                <a:gd name="connsiteX78" fmla="*/ 156339 w 1348105"/>
                <a:gd name="connsiteY78" fmla="*/ 1490716 h 1838325"/>
                <a:gd name="connsiteX79" fmla="*/ 142884 w 1348105"/>
                <a:gd name="connsiteY79" fmla="*/ 1476619 h 1838325"/>
                <a:gd name="connsiteX80" fmla="*/ 130069 w 1348105"/>
                <a:gd name="connsiteY80" fmla="*/ 1461882 h 1838325"/>
                <a:gd name="connsiteX81" fmla="*/ 117575 w 1348105"/>
                <a:gd name="connsiteY81" fmla="*/ 1447144 h 1838325"/>
                <a:gd name="connsiteX82" fmla="*/ 105401 w 1348105"/>
                <a:gd name="connsiteY82" fmla="*/ 1432087 h 1838325"/>
                <a:gd name="connsiteX83" fmla="*/ 93868 w 1348105"/>
                <a:gd name="connsiteY83" fmla="*/ 1417029 h 1838325"/>
                <a:gd name="connsiteX84" fmla="*/ 82975 w 1348105"/>
                <a:gd name="connsiteY84" fmla="*/ 1401971 h 1838325"/>
                <a:gd name="connsiteX85" fmla="*/ 72083 w 1348105"/>
                <a:gd name="connsiteY85" fmla="*/ 1386593 h 1838325"/>
                <a:gd name="connsiteX86" fmla="*/ 62151 w 1348105"/>
                <a:gd name="connsiteY86" fmla="*/ 1370574 h 1838325"/>
                <a:gd name="connsiteX87" fmla="*/ 55953 w 1348105"/>
                <a:gd name="connsiteY87" fmla="*/ 1360101 h 1838325"/>
                <a:gd name="connsiteX88" fmla="*/ 674053 w 1348105"/>
                <a:gd name="connsiteY88" fmla="*/ 0 h 1838325"/>
                <a:gd name="connsiteX89" fmla="*/ 675014 w 1348105"/>
                <a:gd name="connsiteY89" fmla="*/ 2884 h 1838325"/>
                <a:gd name="connsiteX90" fmla="*/ 678858 w 1348105"/>
                <a:gd name="connsiteY90" fmla="*/ 9932 h 1838325"/>
                <a:gd name="connsiteX91" fmla="*/ 681741 w 1348105"/>
                <a:gd name="connsiteY91" fmla="*/ 15058 h 1838325"/>
                <a:gd name="connsiteX92" fmla="*/ 686227 w 1348105"/>
                <a:gd name="connsiteY92" fmla="*/ 21465 h 1838325"/>
                <a:gd name="connsiteX93" fmla="*/ 690712 w 1348105"/>
                <a:gd name="connsiteY93" fmla="*/ 28193 h 1838325"/>
                <a:gd name="connsiteX94" fmla="*/ 696799 w 1348105"/>
                <a:gd name="connsiteY94" fmla="*/ 36203 h 1838325"/>
                <a:gd name="connsiteX95" fmla="*/ 703847 w 1348105"/>
                <a:gd name="connsiteY95" fmla="*/ 44212 h 1838325"/>
                <a:gd name="connsiteX96" fmla="*/ 712497 w 1348105"/>
                <a:gd name="connsiteY96" fmla="*/ 53183 h 1838325"/>
                <a:gd name="connsiteX97" fmla="*/ 721787 w 1348105"/>
                <a:gd name="connsiteY97" fmla="*/ 62794 h 1838325"/>
                <a:gd name="connsiteX98" fmla="*/ 733000 w 1348105"/>
                <a:gd name="connsiteY98" fmla="*/ 72726 h 1838325"/>
                <a:gd name="connsiteX99" fmla="*/ 745174 w 1348105"/>
                <a:gd name="connsiteY99" fmla="*/ 82978 h 1838325"/>
                <a:gd name="connsiteX100" fmla="*/ 758950 w 1348105"/>
                <a:gd name="connsiteY100" fmla="*/ 93550 h 1838325"/>
                <a:gd name="connsiteX101" fmla="*/ 774328 w 1348105"/>
                <a:gd name="connsiteY101" fmla="*/ 104123 h 1838325"/>
                <a:gd name="connsiteX102" fmla="*/ 782657 w 1348105"/>
                <a:gd name="connsiteY102" fmla="*/ 109569 h 1838325"/>
                <a:gd name="connsiteX103" fmla="*/ 791627 w 1348105"/>
                <a:gd name="connsiteY103" fmla="*/ 115016 h 1838325"/>
                <a:gd name="connsiteX104" fmla="*/ 800918 w 1348105"/>
                <a:gd name="connsiteY104" fmla="*/ 120462 h 1838325"/>
                <a:gd name="connsiteX105" fmla="*/ 810209 w 1348105"/>
                <a:gd name="connsiteY105" fmla="*/ 125908 h 1838325"/>
                <a:gd name="connsiteX106" fmla="*/ 820140 w 1348105"/>
                <a:gd name="connsiteY106" fmla="*/ 131034 h 1838325"/>
                <a:gd name="connsiteX107" fmla="*/ 830712 w 1348105"/>
                <a:gd name="connsiteY107" fmla="*/ 136160 h 1838325"/>
                <a:gd name="connsiteX108" fmla="*/ 841925 w 1348105"/>
                <a:gd name="connsiteY108" fmla="*/ 141607 h 1838325"/>
                <a:gd name="connsiteX109" fmla="*/ 853458 w 1348105"/>
                <a:gd name="connsiteY109" fmla="*/ 146733 h 1838325"/>
                <a:gd name="connsiteX110" fmla="*/ 864991 w 1348105"/>
                <a:gd name="connsiteY110" fmla="*/ 151859 h 1838325"/>
                <a:gd name="connsiteX111" fmla="*/ 877806 w 1348105"/>
                <a:gd name="connsiteY111" fmla="*/ 157305 h 1838325"/>
                <a:gd name="connsiteX112" fmla="*/ 890621 w 1348105"/>
                <a:gd name="connsiteY112" fmla="*/ 161791 h 1838325"/>
                <a:gd name="connsiteX113" fmla="*/ 903756 w 1348105"/>
                <a:gd name="connsiteY113" fmla="*/ 166917 h 1838325"/>
                <a:gd name="connsiteX114" fmla="*/ 917532 w 1348105"/>
                <a:gd name="connsiteY114" fmla="*/ 171722 h 1838325"/>
                <a:gd name="connsiteX115" fmla="*/ 932269 w 1348105"/>
                <a:gd name="connsiteY115" fmla="*/ 176528 h 1838325"/>
                <a:gd name="connsiteX116" fmla="*/ 947326 w 1348105"/>
                <a:gd name="connsiteY116" fmla="*/ 181013 h 1838325"/>
                <a:gd name="connsiteX117" fmla="*/ 963024 w 1348105"/>
                <a:gd name="connsiteY117" fmla="*/ 185499 h 1838325"/>
                <a:gd name="connsiteX118" fmla="*/ 979042 w 1348105"/>
                <a:gd name="connsiteY118" fmla="*/ 189663 h 1838325"/>
                <a:gd name="connsiteX119" fmla="*/ 995701 w 1348105"/>
                <a:gd name="connsiteY119" fmla="*/ 193508 h 1838325"/>
                <a:gd name="connsiteX120" fmla="*/ 1013001 w 1348105"/>
                <a:gd name="connsiteY120" fmla="*/ 197673 h 1838325"/>
                <a:gd name="connsiteX121" fmla="*/ 1030942 w 1348105"/>
                <a:gd name="connsiteY121" fmla="*/ 201517 h 1838325"/>
                <a:gd name="connsiteX122" fmla="*/ 1049203 w 1348105"/>
                <a:gd name="connsiteY122" fmla="*/ 205042 h 1838325"/>
                <a:gd name="connsiteX123" fmla="*/ 1068425 w 1348105"/>
                <a:gd name="connsiteY123" fmla="*/ 208245 h 1838325"/>
                <a:gd name="connsiteX124" fmla="*/ 1088287 w 1348105"/>
                <a:gd name="connsiteY124" fmla="*/ 211449 h 1838325"/>
                <a:gd name="connsiteX125" fmla="*/ 1108471 w 1348105"/>
                <a:gd name="connsiteY125" fmla="*/ 214653 h 1838325"/>
                <a:gd name="connsiteX126" fmla="*/ 1129294 w 1348105"/>
                <a:gd name="connsiteY126" fmla="*/ 217216 h 1838325"/>
                <a:gd name="connsiteX127" fmla="*/ 1151079 w 1348105"/>
                <a:gd name="connsiteY127" fmla="*/ 219779 h 1838325"/>
                <a:gd name="connsiteX128" fmla="*/ 1173185 w 1348105"/>
                <a:gd name="connsiteY128" fmla="*/ 222022 h 1838325"/>
                <a:gd name="connsiteX129" fmla="*/ 1195931 w 1348105"/>
                <a:gd name="connsiteY129" fmla="*/ 223944 h 1838325"/>
                <a:gd name="connsiteX130" fmla="*/ 1219638 w 1348105"/>
                <a:gd name="connsiteY130" fmla="*/ 225866 h 1838325"/>
                <a:gd name="connsiteX131" fmla="*/ 1243986 w 1348105"/>
                <a:gd name="connsiteY131" fmla="*/ 227148 h 1838325"/>
                <a:gd name="connsiteX132" fmla="*/ 1268654 w 1348105"/>
                <a:gd name="connsiteY132" fmla="*/ 228429 h 1838325"/>
                <a:gd name="connsiteX133" fmla="*/ 1294284 w 1348105"/>
                <a:gd name="connsiteY133" fmla="*/ 229070 h 1838325"/>
                <a:gd name="connsiteX134" fmla="*/ 1320874 w 1348105"/>
                <a:gd name="connsiteY134" fmla="*/ 229390 h 1838325"/>
                <a:gd name="connsiteX135" fmla="*/ 1348105 w 1348105"/>
                <a:gd name="connsiteY135" fmla="*/ 229711 h 1838325"/>
                <a:gd name="connsiteX136" fmla="*/ 1348105 w 1348105"/>
                <a:gd name="connsiteY136" fmla="*/ 308451 h 1838325"/>
                <a:gd name="connsiteX137" fmla="*/ 0 w 1348105"/>
                <a:gd name="connsiteY137" fmla="*/ 644315 h 1838325"/>
                <a:gd name="connsiteX138" fmla="*/ 0 w 1348105"/>
                <a:gd name="connsiteY138" fmla="*/ 229711 h 1838325"/>
                <a:gd name="connsiteX139" fmla="*/ 27231 w 1348105"/>
                <a:gd name="connsiteY139" fmla="*/ 229390 h 1838325"/>
                <a:gd name="connsiteX140" fmla="*/ 53181 w 1348105"/>
                <a:gd name="connsiteY140" fmla="*/ 229070 h 1838325"/>
                <a:gd name="connsiteX141" fmla="*/ 78810 w 1348105"/>
                <a:gd name="connsiteY141" fmla="*/ 228429 h 1838325"/>
                <a:gd name="connsiteX142" fmla="*/ 103479 w 1348105"/>
                <a:gd name="connsiteY142" fmla="*/ 227148 h 1838325"/>
                <a:gd name="connsiteX143" fmla="*/ 127827 w 1348105"/>
                <a:gd name="connsiteY143" fmla="*/ 225866 h 1838325"/>
                <a:gd name="connsiteX144" fmla="*/ 151534 w 1348105"/>
                <a:gd name="connsiteY144" fmla="*/ 223944 h 1838325"/>
                <a:gd name="connsiteX145" fmla="*/ 174280 w 1348105"/>
                <a:gd name="connsiteY145" fmla="*/ 222022 h 1838325"/>
                <a:gd name="connsiteX146" fmla="*/ 196385 w 1348105"/>
                <a:gd name="connsiteY146" fmla="*/ 219779 h 1838325"/>
                <a:gd name="connsiteX147" fmla="*/ 217850 w 1348105"/>
                <a:gd name="connsiteY147" fmla="*/ 217216 h 1838325"/>
                <a:gd name="connsiteX148" fmla="*/ 238674 w 1348105"/>
                <a:gd name="connsiteY148" fmla="*/ 214653 h 1838325"/>
                <a:gd name="connsiteX149" fmla="*/ 259177 w 1348105"/>
                <a:gd name="connsiteY149" fmla="*/ 211449 h 1838325"/>
                <a:gd name="connsiteX150" fmla="*/ 278720 w 1348105"/>
                <a:gd name="connsiteY150" fmla="*/ 208245 h 1838325"/>
                <a:gd name="connsiteX151" fmla="*/ 297621 w 1348105"/>
                <a:gd name="connsiteY151" fmla="*/ 205042 h 1838325"/>
                <a:gd name="connsiteX152" fmla="*/ 316203 w 1348105"/>
                <a:gd name="connsiteY152" fmla="*/ 201517 h 1838325"/>
                <a:gd name="connsiteX153" fmla="*/ 334143 w 1348105"/>
                <a:gd name="connsiteY153" fmla="*/ 197673 h 1838325"/>
                <a:gd name="connsiteX154" fmla="*/ 351123 w 1348105"/>
                <a:gd name="connsiteY154" fmla="*/ 193508 h 1838325"/>
                <a:gd name="connsiteX155" fmla="*/ 368102 w 1348105"/>
                <a:gd name="connsiteY155" fmla="*/ 189663 h 1838325"/>
                <a:gd name="connsiteX156" fmla="*/ 384120 w 1348105"/>
                <a:gd name="connsiteY156" fmla="*/ 185499 h 1838325"/>
                <a:gd name="connsiteX157" fmla="*/ 399498 w 1348105"/>
                <a:gd name="connsiteY157" fmla="*/ 181013 h 1838325"/>
                <a:gd name="connsiteX158" fmla="*/ 414555 w 1348105"/>
                <a:gd name="connsiteY158" fmla="*/ 176528 h 1838325"/>
                <a:gd name="connsiteX159" fmla="*/ 429292 w 1348105"/>
                <a:gd name="connsiteY159" fmla="*/ 171722 h 1838325"/>
                <a:gd name="connsiteX160" fmla="*/ 443068 w 1348105"/>
                <a:gd name="connsiteY160" fmla="*/ 166917 h 1838325"/>
                <a:gd name="connsiteX161" fmla="*/ 456203 w 1348105"/>
                <a:gd name="connsiteY161" fmla="*/ 161791 h 1838325"/>
                <a:gd name="connsiteX162" fmla="*/ 469338 w 1348105"/>
                <a:gd name="connsiteY162" fmla="*/ 157305 h 1838325"/>
                <a:gd name="connsiteX163" fmla="*/ 481832 w 1348105"/>
                <a:gd name="connsiteY163" fmla="*/ 151859 h 1838325"/>
                <a:gd name="connsiteX164" fmla="*/ 493686 w 1348105"/>
                <a:gd name="connsiteY164" fmla="*/ 146733 h 1838325"/>
                <a:gd name="connsiteX165" fmla="*/ 505219 w 1348105"/>
                <a:gd name="connsiteY165" fmla="*/ 141607 h 1838325"/>
                <a:gd name="connsiteX166" fmla="*/ 516112 w 1348105"/>
                <a:gd name="connsiteY166" fmla="*/ 136160 h 1838325"/>
                <a:gd name="connsiteX167" fmla="*/ 526684 w 1348105"/>
                <a:gd name="connsiteY167" fmla="*/ 131034 h 1838325"/>
                <a:gd name="connsiteX168" fmla="*/ 536615 w 1348105"/>
                <a:gd name="connsiteY168" fmla="*/ 125908 h 1838325"/>
                <a:gd name="connsiteX169" fmla="*/ 546226 w 1348105"/>
                <a:gd name="connsiteY169" fmla="*/ 120462 h 1838325"/>
                <a:gd name="connsiteX170" fmla="*/ 555517 w 1348105"/>
                <a:gd name="connsiteY170" fmla="*/ 115016 h 1838325"/>
                <a:gd name="connsiteX171" fmla="*/ 564167 w 1348105"/>
                <a:gd name="connsiteY171" fmla="*/ 109569 h 1838325"/>
                <a:gd name="connsiteX172" fmla="*/ 572496 w 1348105"/>
                <a:gd name="connsiteY172" fmla="*/ 104123 h 1838325"/>
                <a:gd name="connsiteX173" fmla="*/ 588194 w 1348105"/>
                <a:gd name="connsiteY173" fmla="*/ 93550 h 1838325"/>
                <a:gd name="connsiteX174" fmla="*/ 601650 w 1348105"/>
                <a:gd name="connsiteY174" fmla="*/ 82978 h 1838325"/>
                <a:gd name="connsiteX175" fmla="*/ 614144 w 1348105"/>
                <a:gd name="connsiteY175" fmla="*/ 72726 h 1838325"/>
                <a:gd name="connsiteX176" fmla="*/ 625357 w 1348105"/>
                <a:gd name="connsiteY176" fmla="*/ 62794 h 1838325"/>
                <a:gd name="connsiteX177" fmla="*/ 634968 w 1348105"/>
                <a:gd name="connsiteY177" fmla="*/ 53183 h 1838325"/>
                <a:gd name="connsiteX178" fmla="*/ 643297 w 1348105"/>
                <a:gd name="connsiteY178" fmla="*/ 44212 h 1838325"/>
                <a:gd name="connsiteX179" fmla="*/ 650666 w 1348105"/>
                <a:gd name="connsiteY179" fmla="*/ 36203 h 1838325"/>
                <a:gd name="connsiteX180" fmla="*/ 656753 w 1348105"/>
                <a:gd name="connsiteY180" fmla="*/ 28193 h 1838325"/>
                <a:gd name="connsiteX181" fmla="*/ 661879 w 1348105"/>
                <a:gd name="connsiteY181" fmla="*/ 21465 h 1838325"/>
                <a:gd name="connsiteX182" fmla="*/ 665723 w 1348105"/>
                <a:gd name="connsiteY182" fmla="*/ 15058 h 1838325"/>
                <a:gd name="connsiteX183" fmla="*/ 668927 w 1348105"/>
                <a:gd name="connsiteY183" fmla="*/ 9932 h 1838325"/>
                <a:gd name="connsiteX184" fmla="*/ 672771 w 1348105"/>
                <a:gd name="connsiteY184" fmla="*/ 2884 h 183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1348105" h="1838325">
                  <a:moveTo>
                    <a:pt x="1348105" y="1038177"/>
                  </a:moveTo>
                  <a:lnTo>
                    <a:pt x="1348105" y="1170979"/>
                  </a:lnTo>
                  <a:lnTo>
                    <a:pt x="1347464" y="1179950"/>
                  </a:lnTo>
                  <a:lnTo>
                    <a:pt x="1347144" y="1188600"/>
                  </a:lnTo>
                  <a:lnTo>
                    <a:pt x="1346503" y="1196930"/>
                  </a:lnTo>
                  <a:lnTo>
                    <a:pt x="1345863" y="1205580"/>
                  </a:lnTo>
                  <a:lnTo>
                    <a:pt x="1344581" y="1214230"/>
                  </a:lnTo>
                  <a:lnTo>
                    <a:pt x="1343300" y="1222880"/>
                  </a:lnTo>
                  <a:lnTo>
                    <a:pt x="1342018" y="1231210"/>
                  </a:lnTo>
                  <a:lnTo>
                    <a:pt x="1340096" y="1239860"/>
                  </a:lnTo>
                  <a:lnTo>
                    <a:pt x="1338174" y="1248511"/>
                  </a:lnTo>
                  <a:lnTo>
                    <a:pt x="1336252" y="1256840"/>
                  </a:lnTo>
                  <a:lnTo>
                    <a:pt x="1331126" y="1273500"/>
                  </a:lnTo>
                  <a:lnTo>
                    <a:pt x="1325359" y="1290480"/>
                  </a:lnTo>
                  <a:lnTo>
                    <a:pt x="1318631" y="1306819"/>
                  </a:lnTo>
                  <a:lnTo>
                    <a:pt x="1311583" y="1322838"/>
                  </a:lnTo>
                  <a:lnTo>
                    <a:pt x="1303574" y="1338857"/>
                  </a:lnTo>
                  <a:lnTo>
                    <a:pt x="1294924" y="1354876"/>
                  </a:lnTo>
                  <a:lnTo>
                    <a:pt x="1285313" y="1370574"/>
                  </a:lnTo>
                  <a:lnTo>
                    <a:pt x="1275702" y="1386593"/>
                  </a:lnTo>
                  <a:lnTo>
                    <a:pt x="1265130" y="1401971"/>
                  </a:lnTo>
                  <a:lnTo>
                    <a:pt x="1253917" y="1417029"/>
                  </a:lnTo>
                  <a:lnTo>
                    <a:pt x="1242384" y="1432087"/>
                  </a:lnTo>
                  <a:lnTo>
                    <a:pt x="1230530" y="1447144"/>
                  </a:lnTo>
                  <a:lnTo>
                    <a:pt x="1217716" y="1461882"/>
                  </a:lnTo>
                  <a:lnTo>
                    <a:pt x="1204901" y="1476619"/>
                  </a:lnTo>
                  <a:lnTo>
                    <a:pt x="1191446" y="1490716"/>
                  </a:lnTo>
                  <a:lnTo>
                    <a:pt x="1177990" y="1504812"/>
                  </a:lnTo>
                  <a:lnTo>
                    <a:pt x="1163574" y="1518589"/>
                  </a:lnTo>
                  <a:lnTo>
                    <a:pt x="1149157" y="1532365"/>
                  </a:lnTo>
                  <a:lnTo>
                    <a:pt x="1134741" y="1545821"/>
                  </a:lnTo>
                  <a:lnTo>
                    <a:pt x="1119683" y="1558956"/>
                  </a:lnTo>
                  <a:lnTo>
                    <a:pt x="1104626" y="1571771"/>
                  </a:lnTo>
                  <a:lnTo>
                    <a:pt x="1089249" y="1584266"/>
                  </a:lnTo>
                  <a:lnTo>
                    <a:pt x="1073871" y="1596761"/>
                  </a:lnTo>
                  <a:lnTo>
                    <a:pt x="1058173" y="1608935"/>
                  </a:lnTo>
                  <a:lnTo>
                    <a:pt x="1042475" y="1621109"/>
                  </a:lnTo>
                  <a:lnTo>
                    <a:pt x="1026777" y="1632963"/>
                  </a:lnTo>
                  <a:lnTo>
                    <a:pt x="1011079" y="1644177"/>
                  </a:lnTo>
                  <a:lnTo>
                    <a:pt x="994740" y="1655390"/>
                  </a:lnTo>
                  <a:lnTo>
                    <a:pt x="979042" y="1666283"/>
                  </a:lnTo>
                  <a:lnTo>
                    <a:pt x="947967" y="1687107"/>
                  </a:lnTo>
                  <a:lnTo>
                    <a:pt x="917211" y="1706970"/>
                  </a:lnTo>
                  <a:lnTo>
                    <a:pt x="887097" y="1725232"/>
                  </a:lnTo>
                  <a:lnTo>
                    <a:pt x="857943" y="1742853"/>
                  </a:lnTo>
                  <a:lnTo>
                    <a:pt x="830071" y="1758551"/>
                  </a:lnTo>
                  <a:lnTo>
                    <a:pt x="803801" y="1772968"/>
                  </a:lnTo>
                  <a:lnTo>
                    <a:pt x="779133" y="1786424"/>
                  </a:lnTo>
                  <a:lnTo>
                    <a:pt x="756387" y="1797958"/>
                  </a:lnTo>
                  <a:lnTo>
                    <a:pt x="736204" y="1808530"/>
                  </a:lnTo>
                  <a:lnTo>
                    <a:pt x="702886" y="1824869"/>
                  </a:lnTo>
                  <a:lnTo>
                    <a:pt x="681421" y="1834801"/>
                  </a:lnTo>
                  <a:lnTo>
                    <a:pt x="674053" y="1838325"/>
                  </a:lnTo>
                  <a:lnTo>
                    <a:pt x="666364" y="1834801"/>
                  </a:lnTo>
                  <a:lnTo>
                    <a:pt x="644899" y="1824869"/>
                  </a:lnTo>
                  <a:lnTo>
                    <a:pt x="611901" y="1808530"/>
                  </a:lnTo>
                  <a:lnTo>
                    <a:pt x="591398" y="1797958"/>
                  </a:lnTo>
                  <a:lnTo>
                    <a:pt x="568652" y="1786424"/>
                  </a:lnTo>
                  <a:lnTo>
                    <a:pt x="543984" y="1772968"/>
                  </a:lnTo>
                  <a:lnTo>
                    <a:pt x="517713" y="1758551"/>
                  </a:lnTo>
                  <a:lnTo>
                    <a:pt x="489842" y="1742853"/>
                  </a:lnTo>
                  <a:lnTo>
                    <a:pt x="460688" y="1725232"/>
                  </a:lnTo>
                  <a:lnTo>
                    <a:pt x="430574" y="1706970"/>
                  </a:lnTo>
                  <a:lnTo>
                    <a:pt x="399818" y="1687107"/>
                  </a:lnTo>
                  <a:lnTo>
                    <a:pt x="368422" y="1666283"/>
                  </a:lnTo>
                  <a:lnTo>
                    <a:pt x="352724" y="1655390"/>
                  </a:lnTo>
                  <a:lnTo>
                    <a:pt x="337026" y="1644177"/>
                  </a:lnTo>
                  <a:lnTo>
                    <a:pt x="321328" y="1632963"/>
                  </a:lnTo>
                  <a:lnTo>
                    <a:pt x="305630" y="1621109"/>
                  </a:lnTo>
                  <a:lnTo>
                    <a:pt x="289932" y="1608935"/>
                  </a:lnTo>
                  <a:lnTo>
                    <a:pt x="273914" y="1596761"/>
                  </a:lnTo>
                  <a:lnTo>
                    <a:pt x="258857" y="1584266"/>
                  </a:lnTo>
                  <a:lnTo>
                    <a:pt x="243479" y="1571771"/>
                  </a:lnTo>
                  <a:lnTo>
                    <a:pt x="228422" y="1558956"/>
                  </a:lnTo>
                  <a:lnTo>
                    <a:pt x="213365" y="1545821"/>
                  </a:lnTo>
                  <a:lnTo>
                    <a:pt x="198628" y="1532365"/>
                  </a:lnTo>
                  <a:lnTo>
                    <a:pt x="184211" y="1518589"/>
                  </a:lnTo>
                  <a:lnTo>
                    <a:pt x="170115" y="1504812"/>
                  </a:lnTo>
                  <a:lnTo>
                    <a:pt x="156339" y="1490716"/>
                  </a:lnTo>
                  <a:lnTo>
                    <a:pt x="142884" y="1476619"/>
                  </a:lnTo>
                  <a:lnTo>
                    <a:pt x="130069" y="1461882"/>
                  </a:lnTo>
                  <a:lnTo>
                    <a:pt x="117575" y="1447144"/>
                  </a:lnTo>
                  <a:lnTo>
                    <a:pt x="105401" y="1432087"/>
                  </a:lnTo>
                  <a:lnTo>
                    <a:pt x="93868" y="1417029"/>
                  </a:lnTo>
                  <a:lnTo>
                    <a:pt x="82975" y="1401971"/>
                  </a:lnTo>
                  <a:lnTo>
                    <a:pt x="72083" y="1386593"/>
                  </a:lnTo>
                  <a:lnTo>
                    <a:pt x="62151" y="1370574"/>
                  </a:lnTo>
                  <a:lnTo>
                    <a:pt x="55953" y="1360101"/>
                  </a:lnTo>
                  <a:close/>
                  <a:moveTo>
                    <a:pt x="674053" y="0"/>
                  </a:moveTo>
                  <a:lnTo>
                    <a:pt x="675014" y="2884"/>
                  </a:lnTo>
                  <a:lnTo>
                    <a:pt x="678858" y="9932"/>
                  </a:lnTo>
                  <a:lnTo>
                    <a:pt x="681741" y="15058"/>
                  </a:lnTo>
                  <a:lnTo>
                    <a:pt x="686227" y="21465"/>
                  </a:lnTo>
                  <a:lnTo>
                    <a:pt x="690712" y="28193"/>
                  </a:lnTo>
                  <a:lnTo>
                    <a:pt x="696799" y="36203"/>
                  </a:lnTo>
                  <a:lnTo>
                    <a:pt x="703847" y="44212"/>
                  </a:lnTo>
                  <a:lnTo>
                    <a:pt x="712497" y="53183"/>
                  </a:lnTo>
                  <a:lnTo>
                    <a:pt x="721787" y="62794"/>
                  </a:lnTo>
                  <a:lnTo>
                    <a:pt x="733000" y="72726"/>
                  </a:lnTo>
                  <a:lnTo>
                    <a:pt x="745174" y="82978"/>
                  </a:lnTo>
                  <a:lnTo>
                    <a:pt x="758950" y="93550"/>
                  </a:lnTo>
                  <a:lnTo>
                    <a:pt x="774328" y="104123"/>
                  </a:lnTo>
                  <a:lnTo>
                    <a:pt x="782657" y="109569"/>
                  </a:lnTo>
                  <a:lnTo>
                    <a:pt x="791627" y="115016"/>
                  </a:lnTo>
                  <a:lnTo>
                    <a:pt x="800918" y="120462"/>
                  </a:lnTo>
                  <a:lnTo>
                    <a:pt x="810209" y="125908"/>
                  </a:lnTo>
                  <a:lnTo>
                    <a:pt x="820140" y="131034"/>
                  </a:lnTo>
                  <a:lnTo>
                    <a:pt x="830712" y="136160"/>
                  </a:lnTo>
                  <a:lnTo>
                    <a:pt x="841925" y="141607"/>
                  </a:lnTo>
                  <a:lnTo>
                    <a:pt x="853458" y="146733"/>
                  </a:lnTo>
                  <a:lnTo>
                    <a:pt x="864991" y="151859"/>
                  </a:lnTo>
                  <a:lnTo>
                    <a:pt x="877806" y="157305"/>
                  </a:lnTo>
                  <a:lnTo>
                    <a:pt x="890621" y="161791"/>
                  </a:lnTo>
                  <a:lnTo>
                    <a:pt x="903756" y="166917"/>
                  </a:lnTo>
                  <a:lnTo>
                    <a:pt x="917532" y="171722"/>
                  </a:lnTo>
                  <a:lnTo>
                    <a:pt x="932269" y="176528"/>
                  </a:lnTo>
                  <a:lnTo>
                    <a:pt x="947326" y="181013"/>
                  </a:lnTo>
                  <a:lnTo>
                    <a:pt x="963024" y="185499"/>
                  </a:lnTo>
                  <a:lnTo>
                    <a:pt x="979042" y="189663"/>
                  </a:lnTo>
                  <a:lnTo>
                    <a:pt x="995701" y="193508"/>
                  </a:lnTo>
                  <a:lnTo>
                    <a:pt x="1013001" y="197673"/>
                  </a:lnTo>
                  <a:lnTo>
                    <a:pt x="1030942" y="201517"/>
                  </a:lnTo>
                  <a:lnTo>
                    <a:pt x="1049203" y="205042"/>
                  </a:lnTo>
                  <a:lnTo>
                    <a:pt x="1068425" y="208245"/>
                  </a:lnTo>
                  <a:lnTo>
                    <a:pt x="1088287" y="211449"/>
                  </a:lnTo>
                  <a:lnTo>
                    <a:pt x="1108471" y="214653"/>
                  </a:lnTo>
                  <a:lnTo>
                    <a:pt x="1129294" y="217216"/>
                  </a:lnTo>
                  <a:lnTo>
                    <a:pt x="1151079" y="219779"/>
                  </a:lnTo>
                  <a:lnTo>
                    <a:pt x="1173185" y="222022"/>
                  </a:lnTo>
                  <a:lnTo>
                    <a:pt x="1195931" y="223944"/>
                  </a:lnTo>
                  <a:lnTo>
                    <a:pt x="1219638" y="225866"/>
                  </a:lnTo>
                  <a:lnTo>
                    <a:pt x="1243986" y="227148"/>
                  </a:lnTo>
                  <a:lnTo>
                    <a:pt x="1268654" y="228429"/>
                  </a:lnTo>
                  <a:lnTo>
                    <a:pt x="1294284" y="229070"/>
                  </a:lnTo>
                  <a:lnTo>
                    <a:pt x="1320874" y="229390"/>
                  </a:lnTo>
                  <a:lnTo>
                    <a:pt x="1348105" y="229711"/>
                  </a:lnTo>
                  <a:lnTo>
                    <a:pt x="1348105" y="308451"/>
                  </a:lnTo>
                  <a:lnTo>
                    <a:pt x="0" y="644315"/>
                  </a:lnTo>
                  <a:lnTo>
                    <a:pt x="0" y="229711"/>
                  </a:lnTo>
                  <a:lnTo>
                    <a:pt x="27231" y="229390"/>
                  </a:lnTo>
                  <a:lnTo>
                    <a:pt x="53181" y="229070"/>
                  </a:lnTo>
                  <a:lnTo>
                    <a:pt x="78810" y="228429"/>
                  </a:lnTo>
                  <a:lnTo>
                    <a:pt x="103479" y="227148"/>
                  </a:lnTo>
                  <a:lnTo>
                    <a:pt x="127827" y="225866"/>
                  </a:lnTo>
                  <a:lnTo>
                    <a:pt x="151534" y="223944"/>
                  </a:lnTo>
                  <a:lnTo>
                    <a:pt x="174280" y="222022"/>
                  </a:lnTo>
                  <a:lnTo>
                    <a:pt x="196385" y="219779"/>
                  </a:lnTo>
                  <a:lnTo>
                    <a:pt x="217850" y="217216"/>
                  </a:lnTo>
                  <a:lnTo>
                    <a:pt x="238674" y="214653"/>
                  </a:lnTo>
                  <a:lnTo>
                    <a:pt x="259177" y="211449"/>
                  </a:lnTo>
                  <a:lnTo>
                    <a:pt x="278720" y="208245"/>
                  </a:lnTo>
                  <a:lnTo>
                    <a:pt x="297621" y="205042"/>
                  </a:lnTo>
                  <a:lnTo>
                    <a:pt x="316203" y="201517"/>
                  </a:lnTo>
                  <a:lnTo>
                    <a:pt x="334143" y="197673"/>
                  </a:lnTo>
                  <a:lnTo>
                    <a:pt x="351123" y="193508"/>
                  </a:lnTo>
                  <a:lnTo>
                    <a:pt x="368102" y="189663"/>
                  </a:lnTo>
                  <a:lnTo>
                    <a:pt x="384120" y="185499"/>
                  </a:lnTo>
                  <a:lnTo>
                    <a:pt x="399498" y="181013"/>
                  </a:lnTo>
                  <a:lnTo>
                    <a:pt x="414555" y="176528"/>
                  </a:lnTo>
                  <a:lnTo>
                    <a:pt x="429292" y="171722"/>
                  </a:lnTo>
                  <a:lnTo>
                    <a:pt x="443068" y="166917"/>
                  </a:lnTo>
                  <a:lnTo>
                    <a:pt x="456203" y="161791"/>
                  </a:lnTo>
                  <a:lnTo>
                    <a:pt x="469338" y="157305"/>
                  </a:lnTo>
                  <a:lnTo>
                    <a:pt x="481832" y="151859"/>
                  </a:lnTo>
                  <a:lnTo>
                    <a:pt x="493686" y="146733"/>
                  </a:lnTo>
                  <a:lnTo>
                    <a:pt x="505219" y="141607"/>
                  </a:lnTo>
                  <a:lnTo>
                    <a:pt x="516112" y="136160"/>
                  </a:lnTo>
                  <a:lnTo>
                    <a:pt x="526684" y="131034"/>
                  </a:lnTo>
                  <a:lnTo>
                    <a:pt x="536615" y="125908"/>
                  </a:lnTo>
                  <a:lnTo>
                    <a:pt x="546226" y="120462"/>
                  </a:lnTo>
                  <a:lnTo>
                    <a:pt x="555517" y="115016"/>
                  </a:lnTo>
                  <a:lnTo>
                    <a:pt x="564167" y="109569"/>
                  </a:lnTo>
                  <a:lnTo>
                    <a:pt x="572496" y="104123"/>
                  </a:lnTo>
                  <a:lnTo>
                    <a:pt x="588194" y="93550"/>
                  </a:lnTo>
                  <a:lnTo>
                    <a:pt x="601650" y="82978"/>
                  </a:lnTo>
                  <a:lnTo>
                    <a:pt x="614144" y="72726"/>
                  </a:lnTo>
                  <a:lnTo>
                    <a:pt x="625357" y="62794"/>
                  </a:lnTo>
                  <a:lnTo>
                    <a:pt x="634968" y="53183"/>
                  </a:lnTo>
                  <a:lnTo>
                    <a:pt x="643297" y="44212"/>
                  </a:lnTo>
                  <a:lnTo>
                    <a:pt x="650666" y="36203"/>
                  </a:lnTo>
                  <a:lnTo>
                    <a:pt x="656753" y="28193"/>
                  </a:lnTo>
                  <a:lnTo>
                    <a:pt x="661879" y="21465"/>
                  </a:lnTo>
                  <a:lnTo>
                    <a:pt x="665723" y="15058"/>
                  </a:lnTo>
                  <a:lnTo>
                    <a:pt x="668927" y="9932"/>
                  </a:lnTo>
                  <a:lnTo>
                    <a:pt x="672771" y="2884"/>
                  </a:lnTo>
                  <a:close/>
                </a:path>
              </a:pathLst>
            </a:custGeom>
            <a:solidFill>
              <a:srgbClr val="94C600">
                <a:lumMod val="40000"/>
                <a:lumOff val="60000"/>
              </a:srgbClr>
            </a:solidFill>
            <a:ln>
              <a:noFill/>
            </a:ln>
            <a:effectLst/>
          </p:spPr>
          <p:txBody>
            <a:bodyPr wrap="square" anchor="b">
              <a:no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p>
              <a:pPr algn="ctr">
                <a:defRPr/>
              </a:pPr>
              <a:endParaRPr lang="zh-CN" altLang="en-US" sz="2800" dirty="0">
                <a:solidFill>
                  <a:srgbClr val="94C600">
                    <a:lumMod val="75000"/>
                  </a:srgbClr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3"/>
              </p:custDataLst>
            </p:nvPr>
          </p:nvSpPr>
          <p:spPr>
            <a:xfrm rot="20760614">
              <a:off x="903065" y="4363603"/>
              <a:ext cx="2107769" cy="666489"/>
            </a:xfrm>
            <a:custGeom>
              <a:avLst/>
              <a:gdLst>
                <a:gd name="connsiteX0" fmla="*/ 0 w 2409824"/>
                <a:gd name="connsiteY0" fmla="*/ 0 h 762000"/>
                <a:gd name="connsiteX1" fmla="*/ 2409824 w 2409824"/>
                <a:gd name="connsiteY1" fmla="*/ 0 h 762000"/>
                <a:gd name="connsiteX2" fmla="*/ 2028823 w 2409824"/>
                <a:gd name="connsiteY2" fmla="*/ 381001 h 762000"/>
                <a:gd name="connsiteX3" fmla="*/ 2409823 w 2409824"/>
                <a:gd name="connsiteY3" fmla="*/ 762000 h 762000"/>
                <a:gd name="connsiteX4" fmla="*/ 1 w 2409824"/>
                <a:gd name="connsiteY4" fmla="*/ 762000 h 762000"/>
                <a:gd name="connsiteX5" fmla="*/ 381000 w 2409824"/>
                <a:gd name="connsiteY5" fmla="*/ 381001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09824" h="762000">
                  <a:moveTo>
                    <a:pt x="0" y="0"/>
                  </a:moveTo>
                  <a:lnTo>
                    <a:pt x="2409824" y="0"/>
                  </a:lnTo>
                  <a:lnTo>
                    <a:pt x="2028823" y="381001"/>
                  </a:lnTo>
                  <a:lnTo>
                    <a:pt x="2409823" y="762000"/>
                  </a:lnTo>
                  <a:lnTo>
                    <a:pt x="1" y="762000"/>
                  </a:lnTo>
                  <a:lnTo>
                    <a:pt x="381000" y="381001"/>
                  </a:lnTo>
                  <a:close/>
                </a:path>
              </a:pathLst>
            </a:custGeom>
            <a:solidFill>
              <a:srgbClr val="94C6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p>
              <a:pPr algn="ctr"/>
              <a:r>
                <a:rPr lang="zh-CN" altLang="en-US" sz="2000" smtClean="0">
                  <a:solidFill>
                    <a:srgbClr val="FFFFFF"/>
                  </a:solidFill>
                  <a:latin typeface="隶书" panose="02010509060101010101" charset="-122"/>
                  <a:ea typeface="隶书" panose="02010509060101010101" charset="-122"/>
                  <a:sym typeface="Arial" panose="020B0604020202020204" pitchFamily="34" charset="0"/>
                </a:rPr>
                <a:t>挑战</a:t>
              </a:r>
              <a:endParaRPr lang="zh-CN" altLang="en-US" sz="2000" smtClean="0">
                <a:solidFill>
                  <a:srgbClr val="FFFFFF"/>
                </a:solidFill>
                <a:latin typeface="隶书" panose="02010509060101010101" charset="-122"/>
                <a:ea typeface="隶书" panose="02010509060101010101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63980" y="665480"/>
            <a:ext cx="8348980" cy="427355"/>
          </a:xfrm>
        </p:spPr>
        <p:txBody>
          <a:bodyPr/>
          <a:lstStyle/>
          <a:p>
            <a:pPr>
              <a:buNone/>
            </a:pPr>
            <a:r>
              <a:rPr lang="zh-CN" altLang="en-US" sz="2400" dirty="0" smtClean="0">
                <a:latin typeface="+mn-ea"/>
              </a:rPr>
              <a:t>案例二：</a:t>
            </a:r>
            <a:r>
              <a:rPr lang="en-US" altLang="zh-CN" sz="2400" dirty="0" smtClean="0">
                <a:latin typeface="+mn-ea"/>
              </a:rPr>
              <a:t>《</a:t>
            </a:r>
            <a:r>
              <a:rPr lang="zh-CN" altLang="en-US" sz="2400" dirty="0" smtClean="0">
                <a:latin typeface="+mn-ea"/>
              </a:rPr>
              <a:t>我和大自然</a:t>
            </a:r>
            <a:r>
              <a:rPr lang="en-US" altLang="zh-CN" sz="2400" dirty="0" smtClean="0">
                <a:latin typeface="+mn-ea"/>
              </a:rPr>
              <a:t>》</a:t>
            </a:r>
            <a:r>
              <a:rPr lang="zh-CN" altLang="en-US" sz="2400" dirty="0" smtClean="0">
                <a:latin typeface="+mn-ea"/>
              </a:rPr>
              <a:t>（一年级下册 第二单元）</a:t>
            </a:r>
            <a:endParaRPr lang="en-US" altLang="zh-CN" sz="2400" dirty="0" smtClean="0">
              <a:latin typeface="+mn-ea"/>
            </a:endParaRPr>
          </a:p>
        </p:txBody>
      </p:sp>
      <p:sp>
        <p:nvSpPr>
          <p:cNvPr id="6" name="内容占位符 2"/>
          <p:cNvSpPr txBox="1"/>
          <p:nvPr/>
        </p:nvSpPr>
        <p:spPr bwMode="auto">
          <a:xfrm>
            <a:off x="758190" y="1523365"/>
            <a:ext cx="3216910" cy="3126105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</a:ln>
        </p:spPr>
        <p:txBody>
          <a:bodyPr vert="horz" wrap="square" lIns="68580" tIns="34290" rIns="68580" bIns="34290" numCol="1" anchor="t" anchorCtr="0" compatLnSpc="1"/>
          <a:lstStyle/>
          <a:p>
            <a:pPr marL="346075" marR="0" lvl="0" indent="-346075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原</a:t>
            </a:r>
            <a:r>
              <a:rPr kumimoji="0" lang="zh-CN" alt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品德与生活相关的内容  </a:t>
            </a:r>
            <a:endParaRPr kumimoji="0" lang="en-US" altLang="zh-CN" sz="1800" b="0" i="0" u="none" strike="noStrike" kern="1200" cap="none" spc="0" normalizeH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  <a:p>
            <a:pPr marL="346075" marR="0" lvl="0" indent="-346075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18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二年级下册</a:t>
            </a:r>
            <a:r>
              <a:rPr kumimoji="0" lang="en-US" altLang="zh-CN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《</a:t>
            </a:r>
            <a:r>
              <a:rPr kumimoji="0" lang="zh-CN" alt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让家园更美好</a:t>
            </a:r>
            <a:r>
              <a:rPr kumimoji="0" lang="en-US" altLang="zh-CN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》</a:t>
            </a:r>
            <a:endParaRPr kumimoji="0" lang="en-US" altLang="zh-CN" sz="1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  <a:p>
            <a:pPr marL="346075" marR="0" lvl="0" indent="-346075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1800" baseline="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   我们的大地妈妈</a:t>
            </a:r>
            <a:endParaRPr lang="en-US" altLang="zh-CN" sz="1800" baseline="0" dirty="0" smtClean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346075" marR="0" lvl="0" indent="-346075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   美化家园</a:t>
            </a:r>
            <a:endParaRPr kumimoji="0" lang="en-US" altLang="zh-CN" sz="1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  <a:p>
            <a:pPr marL="346075" marR="0" lvl="0" indent="-346075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1800" baseline="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   花草树木点头笑</a:t>
            </a:r>
            <a:endParaRPr lang="en-US" altLang="zh-CN" sz="1800" baseline="0" dirty="0" smtClean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346075" marR="0" lvl="0" indent="-346075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   我和动物交朋友</a:t>
            </a:r>
            <a:endParaRPr kumimoji="0" lang="en-US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</p:txBody>
      </p:sp>
      <p:sp>
        <p:nvSpPr>
          <p:cNvPr id="14" name="内容占位符 2"/>
          <p:cNvSpPr txBox="1"/>
          <p:nvPr/>
        </p:nvSpPr>
        <p:spPr bwMode="auto">
          <a:xfrm>
            <a:off x="4636770" y="1523365"/>
            <a:ext cx="3168015" cy="31254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</a:ln>
        </p:spPr>
        <p:txBody>
          <a:bodyPr vert="horz" wrap="square" lIns="68580" tIns="34290" rIns="68580" bIns="34290" numCol="1" anchor="t" anchorCtr="0" compatLnSpc="1"/>
          <a:lstStyle/>
          <a:p>
            <a:pPr marL="346075" marR="0" lvl="0" indent="-346075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1800" dirty="0" smtClean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现</a:t>
            </a:r>
            <a:r>
              <a:rPr kumimoji="0" lang="zh-CN" alt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道德与法治相关的内容  </a:t>
            </a:r>
            <a:endParaRPr kumimoji="0" lang="en-US" altLang="zh-CN" sz="1800" b="0" i="0" u="none" strike="noStrike" kern="1200" cap="none" spc="0" normalizeH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  <a:p>
            <a:pPr marL="346075" marR="0" lvl="0" indent="-346075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18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一年级下册</a:t>
            </a:r>
            <a:r>
              <a:rPr kumimoji="0" lang="en-US" altLang="zh-CN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《</a:t>
            </a:r>
            <a:r>
              <a:rPr kumimoji="0" lang="zh-CN" alt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我和大自然</a:t>
            </a:r>
            <a:r>
              <a:rPr kumimoji="0" lang="en-US" altLang="zh-CN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》</a:t>
            </a:r>
            <a:endParaRPr kumimoji="0" lang="en-US" altLang="zh-CN" sz="1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  <a:p>
            <a:pPr marL="346075" marR="0" lvl="0" indent="-346075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1800" baseline="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   风儿轻轻吹</a:t>
            </a:r>
            <a:endParaRPr lang="en-US" altLang="zh-CN" sz="1800" baseline="0" dirty="0" smtClean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346075" marR="0" lvl="0" indent="-346075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   花儿草儿真美丽</a:t>
            </a:r>
            <a:endParaRPr kumimoji="0" lang="en-US" altLang="zh-CN" sz="1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  <a:p>
            <a:pPr marL="346075" marR="0" lvl="0" indent="-346075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1800" baseline="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   可爱的动物</a:t>
            </a:r>
            <a:endParaRPr lang="en-US" altLang="zh-CN" sz="1800" baseline="0" dirty="0" smtClean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346075" marR="0" lvl="0" indent="-346075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   大自然，谢谢您</a:t>
            </a:r>
            <a:endParaRPr kumimoji="0" lang="en-US" altLang="zh-CN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</p:txBody>
      </p:sp>
      <p:sp>
        <p:nvSpPr>
          <p:cNvPr id="5" name="圆角矩形标注 4"/>
          <p:cNvSpPr/>
          <p:nvPr/>
        </p:nvSpPr>
        <p:spPr>
          <a:xfrm>
            <a:off x="377408" y="4938050"/>
            <a:ext cx="2706624" cy="999744"/>
          </a:xfrm>
          <a:prstGeom prst="wedgeRoundRectCallout">
            <a:avLst>
              <a:gd name="adj1" fmla="val -2686"/>
              <a:gd name="adj2" fmla="val -9566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b="1" dirty="0" smtClean="0"/>
              <a:t>内容相似，原来怎么上，现在还是怎样上。</a:t>
            </a:r>
            <a:endParaRPr lang="zh-CN" altLang="en-US" b="1" dirty="0"/>
          </a:p>
        </p:txBody>
      </p:sp>
      <p:sp>
        <p:nvSpPr>
          <p:cNvPr id="8" name="内容占位符 2"/>
          <p:cNvSpPr txBox="1"/>
          <p:nvPr/>
        </p:nvSpPr>
        <p:spPr bwMode="auto">
          <a:xfrm>
            <a:off x="4311015" y="4649470"/>
            <a:ext cx="4079875" cy="19786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p>
            <a:pPr marL="346075" marR="0" lvl="0" indent="-346075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400" b="1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挑战二：</a:t>
            </a:r>
            <a:endParaRPr lang="en-US" altLang="zh-CN" sz="2400" b="1" dirty="0" smtClean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346075" marR="0" lvl="0" indent="-346075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      </a:t>
            </a:r>
            <a:r>
              <a:rPr kumimoji="0" lang="zh-CN" alt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面对新</a:t>
            </a:r>
            <a:r>
              <a:rPr lang="zh-CN" altLang="en-US" sz="2400" b="1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课程新教材</a:t>
            </a:r>
            <a:r>
              <a:rPr kumimoji="0" lang="zh-CN" alt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，相似内容是否有变化？变在哪里？为什么变？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</p:txBody>
      </p:sp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254635" y="178435"/>
            <a:ext cx="1125220" cy="1442085"/>
            <a:chOff x="903065" y="3857624"/>
            <a:chExt cx="2107769" cy="1838325"/>
          </a:xfrm>
        </p:grpSpPr>
        <p:sp>
          <p:nvSpPr>
            <p:cNvPr id="11" name="任意多边形 10"/>
            <p:cNvSpPr/>
            <p:nvPr>
              <p:custDataLst>
                <p:tags r:id="rId2"/>
              </p:custDataLst>
            </p:nvPr>
          </p:nvSpPr>
          <p:spPr bwMode="auto">
            <a:xfrm>
              <a:off x="1282897" y="3857624"/>
              <a:ext cx="1348105" cy="1838325"/>
            </a:xfrm>
            <a:custGeom>
              <a:avLst/>
              <a:gdLst>
                <a:gd name="connsiteX0" fmla="*/ 1348105 w 1348105"/>
                <a:gd name="connsiteY0" fmla="*/ 1038177 h 1838325"/>
                <a:gd name="connsiteX1" fmla="*/ 1348105 w 1348105"/>
                <a:gd name="connsiteY1" fmla="*/ 1170979 h 1838325"/>
                <a:gd name="connsiteX2" fmla="*/ 1347464 w 1348105"/>
                <a:gd name="connsiteY2" fmla="*/ 1179950 h 1838325"/>
                <a:gd name="connsiteX3" fmla="*/ 1347144 w 1348105"/>
                <a:gd name="connsiteY3" fmla="*/ 1188600 h 1838325"/>
                <a:gd name="connsiteX4" fmla="*/ 1346503 w 1348105"/>
                <a:gd name="connsiteY4" fmla="*/ 1196930 h 1838325"/>
                <a:gd name="connsiteX5" fmla="*/ 1345863 w 1348105"/>
                <a:gd name="connsiteY5" fmla="*/ 1205580 h 1838325"/>
                <a:gd name="connsiteX6" fmla="*/ 1344581 w 1348105"/>
                <a:gd name="connsiteY6" fmla="*/ 1214230 h 1838325"/>
                <a:gd name="connsiteX7" fmla="*/ 1343300 w 1348105"/>
                <a:gd name="connsiteY7" fmla="*/ 1222880 h 1838325"/>
                <a:gd name="connsiteX8" fmla="*/ 1342018 w 1348105"/>
                <a:gd name="connsiteY8" fmla="*/ 1231210 h 1838325"/>
                <a:gd name="connsiteX9" fmla="*/ 1340096 w 1348105"/>
                <a:gd name="connsiteY9" fmla="*/ 1239860 h 1838325"/>
                <a:gd name="connsiteX10" fmla="*/ 1338174 w 1348105"/>
                <a:gd name="connsiteY10" fmla="*/ 1248511 h 1838325"/>
                <a:gd name="connsiteX11" fmla="*/ 1336252 w 1348105"/>
                <a:gd name="connsiteY11" fmla="*/ 1256840 h 1838325"/>
                <a:gd name="connsiteX12" fmla="*/ 1331126 w 1348105"/>
                <a:gd name="connsiteY12" fmla="*/ 1273500 h 1838325"/>
                <a:gd name="connsiteX13" fmla="*/ 1325359 w 1348105"/>
                <a:gd name="connsiteY13" fmla="*/ 1290480 h 1838325"/>
                <a:gd name="connsiteX14" fmla="*/ 1318631 w 1348105"/>
                <a:gd name="connsiteY14" fmla="*/ 1306819 h 1838325"/>
                <a:gd name="connsiteX15" fmla="*/ 1311583 w 1348105"/>
                <a:gd name="connsiteY15" fmla="*/ 1322838 h 1838325"/>
                <a:gd name="connsiteX16" fmla="*/ 1303574 w 1348105"/>
                <a:gd name="connsiteY16" fmla="*/ 1338857 h 1838325"/>
                <a:gd name="connsiteX17" fmla="*/ 1294924 w 1348105"/>
                <a:gd name="connsiteY17" fmla="*/ 1354876 h 1838325"/>
                <a:gd name="connsiteX18" fmla="*/ 1285313 w 1348105"/>
                <a:gd name="connsiteY18" fmla="*/ 1370574 h 1838325"/>
                <a:gd name="connsiteX19" fmla="*/ 1275702 w 1348105"/>
                <a:gd name="connsiteY19" fmla="*/ 1386593 h 1838325"/>
                <a:gd name="connsiteX20" fmla="*/ 1265130 w 1348105"/>
                <a:gd name="connsiteY20" fmla="*/ 1401971 h 1838325"/>
                <a:gd name="connsiteX21" fmla="*/ 1253917 w 1348105"/>
                <a:gd name="connsiteY21" fmla="*/ 1417029 h 1838325"/>
                <a:gd name="connsiteX22" fmla="*/ 1242384 w 1348105"/>
                <a:gd name="connsiteY22" fmla="*/ 1432087 h 1838325"/>
                <a:gd name="connsiteX23" fmla="*/ 1230530 w 1348105"/>
                <a:gd name="connsiteY23" fmla="*/ 1447144 h 1838325"/>
                <a:gd name="connsiteX24" fmla="*/ 1217716 w 1348105"/>
                <a:gd name="connsiteY24" fmla="*/ 1461882 h 1838325"/>
                <a:gd name="connsiteX25" fmla="*/ 1204901 w 1348105"/>
                <a:gd name="connsiteY25" fmla="*/ 1476619 h 1838325"/>
                <a:gd name="connsiteX26" fmla="*/ 1191446 w 1348105"/>
                <a:gd name="connsiteY26" fmla="*/ 1490716 h 1838325"/>
                <a:gd name="connsiteX27" fmla="*/ 1177990 w 1348105"/>
                <a:gd name="connsiteY27" fmla="*/ 1504812 h 1838325"/>
                <a:gd name="connsiteX28" fmla="*/ 1163574 w 1348105"/>
                <a:gd name="connsiteY28" fmla="*/ 1518589 h 1838325"/>
                <a:gd name="connsiteX29" fmla="*/ 1149157 w 1348105"/>
                <a:gd name="connsiteY29" fmla="*/ 1532365 h 1838325"/>
                <a:gd name="connsiteX30" fmla="*/ 1134741 w 1348105"/>
                <a:gd name="connsiteY30" fmla="*/ 1545821 h 1838325"/>
                <a:gd name="connsiteX31" fmla="*/ 1119683 w 1348105"/>
                <a:gd name="connsiteY31" fmla="*/ 1558956 h 1838325"/>
                <a:gd name="connsiteX32" fmla="*/ 1104626 w 1348105"/>
                <a:gd name="connsiteY32" fmla="*/ 1571771 h 1838325"/>
                <a:gd name="connsiteX33" fmla="*/ 1089249 w 1348105"/>
                <a:gd name="connsiteY33" fmla="*/ 1584266 h 1838325"/>
                <a:gd name="connsiteX34" fmla="*/ 1073871 w 1348105"/>
                <a:gd name="connsiteY34" fmla="*/ 1596761 h 1838325"/>
                <a:gd name="connsiteX35" fmla="*/ 1058173 w 1348105"/>
                <a:gd name="connsiteY35" fmla="*/ 1608935 h 1838325"/>
                <a:gd name="connsiteX36" fmla="*/ 1042475 w 1348105"/>
                <a:gd name="connsiteY36" fmla="*/ 1621109 h 1838325"/>
                <a:gd name="connsiteX37" fmla="*/ 1026777 w 1348105"/>
                <a:gd name="connsiteY37" fmla="*/ 1632963 h 1838325"/>
                <a:gd name="connsiteX38" fmla="*/ 1011079 w 1348105"/>
                <a:gd name="connsiteY38" fmla="*/ 1644177 h 1838325"/>
                <a:gd name="connsiteX39" fmla="*/ 994740 w 1348105"/>
                <a:gd name="connsiteY39" fmla="*/ 1655390 h 1838325"/>
                <a:gd name="connsiteX40" fmla="*/ 979042 w 1348105"/>
                <a:gd name="connsiteY40" fmla="*/ 1666283 h 1838325"/>
                <a:gd name="connsiteX41" fmla="*/ 947967 w 1348105"/>
                <a:gd name="connsiteY41" fmla="*/ 1687107 h 1838325"/>
                <a:gd name="connsiteX42" fmla="*/ 917211 w 1348105"/>
                <a:gd name="connsiteY42" fmla="*/ 1706970 h 1838325"/>
                <a:gd name="connsiteX43" fmla="*/ 887097 w 1348105"/>
                <a:gd name="connsiteY43" fmla="*/ 1725232 h 1838325"/>
                <a:gd name="connsiteX44" fmla="*/ 857943 w 1348105"/>
                <a:gd name="connsiteY44" fmla="*/ 1742853 h 1838325"/>
                <a:gd name="connsiteX45" fmla="*/ 830071 w 1348105"/>
                <a:gd name="connsiteY45" fmla="*/ 1758551 h 1838325"/>
                <a:gd name="connsiteX46" fmla="*/ 803801 w 1348105"/>
                <a:gd name="connsiteY46" fmla="*/ 1772968 h 1838325"/>
                <a:gd name="connsiteX47" fmla="*/ 779133 w 1348105"/>
                <a:gd name="connsiteY47" fmla="*/ 1786424 h 1838325"/>
                <a:gd name="connsiteX48" fmla="*/ 756387 w 1348105"/>
                <a:gd name="connsiteY48" fmla="*/ 1797958 h 1838325"/>
                <a:gd name="connsiteX49" fmla="*/ 736204 w 1348105"/>
                <a:gd name="connsiteY49" fmla="*/ 1808530 h 1838325"/>
                <a:gd name="connsiteX50" fmla="*/ 702886 w 1348105"/>
                <a:gd name="connsiteY50" fmla="*/ 1824869 h 1838325"/>
                <a:gd name="connsiteX51" fmla="*/ 681421 w 1348105"/>
                <a:gd name="connsiteY51" fmla="*/ 1834801 h 1838325"/>
                <a:gd name="connsiteX52" fmla="*/ 674053 w 1348105"/>
                <a:gd name="connsiteY52" fmla="*/ 1838325 h 1838325"/>
                <a:gd name="connsiteX53" fmla="*/ 666364 w 1348105"/>
                <a:gd name="connsiteY53" fmla="*/ 1834801 h 1838325"/>
                <a:gd name="connsiteX54" fmla="*/ 644899 w 1348105"/>
                <a:gd name="connsiteY54" fmla="*/ 1824869 h 1838325"/>
                <a:gd name="connsiteX55" fmla="*/ 611901 w 1348105"/>
                <a:gd name="connsiteY55" fmla="*/ 1808530 h 1838325"/>
                <a:gd name="connsiteX56" fmla="*/ 591398 w 1348105"/>
                <a:gd name="connsiteY56" fmla="*/ 1797958 h 1838325"/>
                <a:gd name="connsiteX57" fmla="*/ 568652 w 1348105"/>
                <a:gd name="connsiteY57" fmla="*/ 1786424 h 1838325"/>
                <a:gd name="connsiteX58" fmla="*/ 543984 w 1348105"/>
                <a:gd name="connsiteY58" fmla="*/ 1772968 h 1838325"/>
                <a:gd name="connsiteX59" fmla="*/ 517713 w 1348105"/>
                <a:gd name="connsiteY59" fmla="*/ 1758551 h 1838325"/>
                <a:gd name="connsiteX60" fmla="*/ 489842 w 1348105"/>
                <a:gd name="connsiteY60" fmla="*/ 1742853 h 1838325"/>
                <a:gd name="connsiteX61" fmla="*/ 460688 w 1348105"/>
                <a:gd name="connsiteY61" fmla="*/ 1725232 h 1838325"/>
                <a:gd name="connsiteX62" fmla="*/ 430574 w 1348105"/>
                <a:gd name="connsiteY62" fmla="*/ 1706970 h 1838325"/>
                <a:gd name="connsiteX63" fmla="*/ 399818 w 1348105"/>
                <a:gd name="connsiteY63" fmla="*/ 1687107 h 1838325"/>
                <a:gd name="connsiteX64" fmla="*/ 368422 w 1348105"/>
                <a:gd name="connsiteY64" fmla="*/ 1666283 h 1838325"/>
                <a:gd name="connsiteX65" fmla="*/ 352724 w 1348105"/>
                <a:gd name="connsiteY65" fmla="*/ 1655390 h 1838325"/>
                <a:gd name="connsiteX66" fmla="*/ 337026 w 1348105"/>
                <a:gd name="connsiteY66" fmla="*/ 1644177 h 1838325"/>
                <a:gd name="connsiteX67" fmla="*/ 321328 w 1348105"/>
                <a:gd name="connsiteY67" fmla="*/ 1632963 h 1838325"/>
                <a:gd name="connsiteX68" fmla="*/ 305630 w 1348105"/>
                <a:gd name="connsiteY68" fmla="*/ 1621109 h 1838325"/>
                <a:gd name="connsiteX69" fmla="*/ 289932 w 1348105"/>
                <a:gd name="connsiteY69" fmla="*/ 1608935 h 1838325"/>
                <a:gd name="connsiteX70" fmla="*/ 273914 w 1348105"/>
                <a:gd name="connsiteY70" fmla="*/ 1596761 h 1838325"/>
                <a:gd name="connsiteX71" fmla="*/ 258857 w 1348105"/>
                <a:gd name="connsiteY71" fmla="*/ 1584266 h 1838325"/>
                <a:gd name="connsiteX72" fmla="*/ 243479 w 1348105"/>
                <a:gd name="connsiteY72" fmla="*/ 1571771 h 1838325"/>
                <a:gd name="connsiteX73" fmla="*/ 228422 w 1348105"/>
                <a:gd name="connsiteY73" fmla="*/ 1558956 h 1838325"/>
                <a:gd name="connsiteX74" fmla="*/ 213365 w 1348105"/>
                <a:gd name="connsiteY74" fmla="*/ 1545821 h 1838325"/>
                <a:gd name="connsiteX75" fmla="*/ 198628 w 1348105"/>
                <a:gd name="connsiteY75" fmla="*/ 1532365 h 1838325"/>
                <a:gd name="connsiteX76" fmla="*/ 184211 w 1348105"/>
                <a:gd name="connsiteY76" fmla="*/ 1518589 h 1838325"/>
                <a:gd name="connsiteX77" fmla="*/ 170115 w 1348105"/>
                <a:gd name="connsiteY77" fmla="*/ 1504812 h 1838325"/>
                <a:gd name="connsiteX78" fmla="*/ 156339 w 1348105"/>
                <a:gd name="connsiteY78" fmla="*/ 1490716 h 1838325"/>
                <a:gd name="connsiteX79" fmla="*/ 142884 w 1348105"/>
                <a:gd name="connsiteY79" fmla="*/ 1476619 h 1838325"/>
                <a:gd name="connsiteX80" fmla="*/ 130069 w 1348105"/>
                <a:gd name="connsiteY80" fmla="*/ 1461882 h 1838325"/>
                <a:gd name="connsiteX81" fmla="*/ 117575 w 1348105"/>
                <a:gd name="connsiteY81" fmla="*/ 1447144 h 1838325"/>
                <a:gd name="connsiteX82" fmla="*/ 105401 w 1348105"/>
                <a:gd name="connsiteY82" fmla="*/ 1432087 h 1838325"/>
                <a:gd name="connsiteX83" fmla="*/ 93868 w 1348105"/>
                <a:gd name="connsiteY83" fmla="*/ 1417029 h 1838325"/>
                <a:gd name="connsiteX84" fmla="*/ 82975 w 1348105"/>
                <a:gd name="connsiteY84" fmla="*/ 1401971 h 1838325"/>
                <a:gd name="connsiteX85" fmla="*/ 72083 w 1348105"/>
                <a:gd name="connsiteY85" fmla="*/ 1386593 h 1838325"/>
                <a:gd name="connsiteX86" fmla="*/ 62151 w 1348105"/>
                <a:gd name="connsiteY86" fmla="*/ 1370574 h 1838325"/>
                <a:gd name="connsiteX87" fmla="*/ 55953 w 1348105"/>
                <a:gd name="connsiteY87" fmla="*/ 1360101 h 1838325"/>
                <a:gd name="connsiteX88" fmla="*/ 674053 w 1348105"/>
                <a:gd name="connsiteY88" fmla="*/ 0 h 1838325"/>
                <a:gd name="connsiteX89" fmla="*/ 675014 w 1348105"/>
                <a:gd name="connsiteY89" fmla="*/ 2884 h 1838325"/>
                <a:gd name="connsiteX90" fmla="*/ 678858 w 1348105"/>
                <a:gd name="connsiteY90" fmla="*/ 9932 h 1838325"/>
                <a:gd name="connsiteX91" fmla="*/ 681741 w 1348105"/>
                <a:gd name="connsiteY91" fmla="*/ 15058 h 1838325"/>
                <a:gd name="connsiteX92" fmla="*/ 686227 w 1348105"/>
                <a:gd name="connsiteY92" fmla="*/ 21465 h 1838325"/>
                <a:gd name="connsiteX93" fmla="*/ 690712 w 1348105"/>
                <a:gd name="connsiteY93" fmla="*/ 28193 h 1838325"/>
                <a:gd name="connsiteX94" fmla="*/ 696799 w 1348105"/>
                <a:gd name="connsiteY94" fmla="*/ 36203 h 1838325"/>
                <a:gd name="connsiteX95" fmla="*/ 703847 w 1348105"/>
                <a:gd name="connsiteY95" fmla="*/ 44212 h 1838325"/>
                <a:gd name="connsiteX96" fmla="*/ 712497 w 1348105"/>
                <a:gd name="connsiteY96" fmla="*/ 53183 h 1838325"/>
                <a:gd name="connsiteX97" fmla="*/ 721787 w 1348105"/>
                <a:gd name="connsiteY97" fmla="*/ 62794 h 1838325"/>
                <a:gd name="connsiteX98" fmla="*/ 733000 w 1348105"/>
                <a:gd name="connsiteY98" fmla="*/ 72726 h 1838325"/>
                <a:gd name="connsiteX99" fmla="*/ 745174 w 1348105"/>
                <a:gd name="connsiteY99" fmla="*/ 82978 h 1838325"/>
                <a:gd name="connsiteX100" fmla="*/ 758950 w 1348105"/>
                <a:gd name="connsiteY100" fmla="*/ 93550 h 1838325"/>
                <a:gd name="connsiteX101" fmla="*/ 774328 w 1348105"/>
                <a:gd name="connsiteY101" fmla="*/ 104123 h 1838325"/>
                <a:gd name="connsiteX102" fmla="*/ 782657 w 1348105"/>
                <a:gd name="connsiteY102" fmla="*/ 109569 h 1838325"/>
                <a:gd name="connsiteX103" fmla="*/ 791627 w 1348105"/>
                <a:gd name="connsiteY103" fmla="*/ 115016 h 1838325"/>
                <a:gd name="connsiteX104" fmla="*/ 800918 w 1348105"/>
                <a:gd name="connsiteY104" fmla="*/ 120462 h 1838325"/>
                <a:gd name="connsiteX105" fmla="*/ 810209 w 1348105"/>
                <a:gd name="connsiteY105" fmla="*/ 125908 h 1838325"/>
                <a:gd name="connsiteX106" fmla="*/ 820140 w 1348105"/>
                <a:gd name="connsiteY106" fmla="*/ 131034 h 1838325"/>
                <a:gd name="connsiteX107" fmla="*/ 830712 w 1348105"/>
                <a:gd name="connsiteY107" fmla="*/ 136160 h 1838325"/>
                <a:gd name="connsiteX108" fmla="*/ 841925 w 1348105"/>
                <a:gd name="connsiteY108" fmla="*/ 141607 h 1838325"/>
                <a:gd name="connsiteX109" fmla="*/ 853458 w 1348105"/>
                <a:gd name="connsiteY109" fmla="*/ 146733 h 1838325"/>
                <a:gd name="connsiteX110" fmla="*/ 864991 w 1348105"/>
                <a:gd name="connsiteY110" fmla="*/ 151859 h 1838325"/>
                <a:gd name="connsiteX111" fmla="*/ 877806 w 1348105"/>
                <a:gd name="connsiteY111" fmla="*/ 157305 h 1838325"/>
                <a:gd name="connsiteX112" fmla="*/ 890621 w 1348105"/>
                <a:gd name="connsiteY112" fmla="*/ 161791 h 1838325"/>
                <a:gd name="connsiteX113" fmla="*/ 903756 w 1348105"/>
                <a:gd name="connsiteY113" fmla="*/ 166917 h 1838325"/>
                <a:gd name="connsiteX114" fmla="*/ 917532 w 1348105"/>
                <a:gd name="connsiteY114" fmla="*/ 171722 h 1838325"/>
                <a:gd name="connsiteX115" fmla="*/ 932269 w 1348105"/>
                <a:gd name="connsiteY115" fmla="*/ 176528 h 1838325"/>
                <a:gd name="connsiteX116" fmla="*/ 947326 w 1348105"/>
                <a:gd name="connsiteY116" fmla="*/ 181013 h 1838325"/>
                <a:gd name="connsiteX117" fmla="*/ 963024 w 1348105"/>
                <a:gd name="connsiteY117" fmla="*/ 185499 h 1838325"/>
                <a:gd name="connsiteX118" fmla="*/ 979042 w 1348105"/>
                <a:gd name="connsiteY118" fmla="*/ 189663 h 1838325"/>
                <a:gd name="connsiteX119" fmla="*/ 995701 w 1348105"/>
                <a:gd name="connsiteY119" fmla="*/ 193508 h 1838325"/>
                <a:gd name="connsiteX120" fmla="*/ 1013001 w 1348105"/>
                <a:gd name="connsiteY120" fmla="*/ 197673 h 1838325"/>
                <a:gd name="connsiteX121" fmla="*/ 1030942 w 1348105"/>
                <a:gd name="connsiteY121" fmla="*/ 201517 h 1838325"/>
                <a:gd name="connsiteX122" fmla="*/ 1049203 w 1348105"/>
                <a:gd name="connsiteY122" fmla="*/ 205042 h 1838325"/>
                <a:gd name="connsiteX123" fmla="*/ 1068425 w 1348105"/>
                <a:gd name="connsiteY123" fmla="*/ 208245 h 1838325"/>
                <a:gd name="connsiteX124" fmla="*/ 1088287 w 1348105"/>
                <a:gd name="connsiteY124" fmla="*/ 211449 h 1838325"/>
                <a:gd name="connsiteX125" fmla="*/ 1108471 w 1348105"/>
                <a:gd name="connsiteY125" fmla="*/ 214653 h 1838325"/>
                <a:gd name="connsiteX126" fmla="*/ 1129294 w 1348105"/>
                <a:gd name="connsiteY126" fmla="*/ 217216 h 1838325"/>
                <a:gd name="connsiteX127" fmla="*/ 1151079 w 1348105"/>
                <a:gd name="connsiteY127" fmla="*/ 219779 h 1838325"/>
                <a:gd name="connsiteX128" fmla="*/ 1173185 w 1348105"/>
                <a:gd name="connsiteY128" fmla="*/ 222022 h 1838325"/>
                <a:gd name="connsiteX129" fmla="*/ 1195931 w 1348105"/>
                <a:gd name="connsiteY129" fmla="*/ 223944 h 1838325"/>
                <a:gd name="connsiteX130" fmla="*/ 1219638 w 1348105"/>
                <a:gd name="connsiteY130" fmla="*/ 225866 h 1838325"/>
                <a:gd name="connsiteX131" fmla="*/ 1243986 w 1348105"/>
                <a:gd name="connsiteY131" fmla="*/ 227148 h 1838325"/>
                <a:gd name="connsiteX132" fmla="*/ 1268654 w 1348105"/>
                <a:gd name="connsiteY132" fmla="*/ 228429 h 1838325"/>
                <a:gd name="connsiteX133" fmla="*/ 1294284 w 1348105"/>
                <a:gd name="connsiteY133" fmla="*/ 229070 h 1838325"/>
                <a:gd name="connsiteX134" fmla="*/ 1320874 w 1348105"/>
                <a:gd name="connsiteY134" fmla="*/ 229390 h 1838325"/>
                <a:gd name="connsiteX135" fmla="*/ 1348105 w 1348105"/>
                <a:gd name="connsiteY135" fmla="*/ 229711 h 1838325"/>
                <a:gd name="connsiteX136" fmla="*/ 1348105 w 1348105"/>
                <a:gd name="connsiteY136" fmla="*/ 308451 h 1838325"/>
                <a:gd name="connsiteX137" fmla="*/ 0 w 1348105"/>
                <a:gd name="connsiteY137" fmla="*/ 644315 h 1838325"/>
                <a:gd name="connsiteX138" fmla="*/ 0 w 1348105"/>
                <a:gd name="connsiteY138" fmla="*/ 229711 h 1838325"/>
                <a:gd name="connsiteX139" fmla="*/ 27231 w 1348105"/>
                <a:gd name="connsiteY139" fmla="*/ 229390 h 1838325"/>
                <a:gd name="connsiteX140" fmla="*/ 53181 w 1348105"/>
                <a:gd name="connsiteY140" fmla="*/ 229070 h 1838325"/>
                <a:gd name="connsiteX141" fmla="*/ 78810 w 1348105"/>
                <a:gd name="connsiteY141" fmla="*/ 228429 h 1838325"/>
                <a:gd name="connsiteX142" fmla="*/ 103479 w 1348105"/>
                <a:gd name="connsiteY142" fmla="*/ 227148 h 1838325"/>
                <a:gd name="connsiteX143" fmla="*/ 127827 w 1348105"/>
                <a:gd name="connsiteY143" fmla="*/ 225866 h 1838325"/>
                <a:gd name="connsiteX144" fmla="*/ 151534 w 1348105"/>
                <a:gd name="connsiteY144" fmla="*/ 223944 h 1838325"/>
                <a:gd name="connsiteX145" fmla="*/ 174280 w 1348105"/>
                <a:gd name="connsiteY145" fmla="*/ 222022 h 1838325"/>
                <a:gd name="connsiteX146" fmla="*/ 196385 w 1348105"/>
                <a:gd name="connsiteY146" fmla="*/ 219779 h 1838325"/>
                <a:gd name="connsiteX147" fmla="*/ 217850 w 1348105"/>
                <a:gd name="connsiteY147" fmla="*/ 217216 h 1838325"/>
                <a:gd name="connsiteX148" fmla="*/ 238674 w 1348105"/>
                <a:gd name="connsiteY148" fmla="*/ 214653 h 1838325"/>
                <a:gd name="connsiteX149" fmla="*/ 259177 w 1348105"/>
                <a:gd name="connsiteY149" fmla="*/ 211449 h 1838325"/>
                <a:gd name="connsiteX150" fmla="*/ 278720 w 1348105"/>
                <a:gd name="connsiteY150" fmla="*/ 208245 h 1838325"/>
                <a:gd name="connsiteX151" fmla="*/ 297621 w 1348105"/>
                <a:gd name="connsiteY151" fmla="*/ 205042 h 1838325"/>
                <a:gd name="connsiteX152" fmla="*/ 316203 w 1348105"/>
                <a:gd name="connsiteY152" fmla="*/ 201517 h 1838325"/>
                <a:gd name="connsiteX153" fmla="*/ 334143 w 1348105"/>
                <a:gd name="connsiteY153" fmla="*/ 197673 h 1838325"/>
                <a:gd name="connsiteX154" fmla="*/ 351123 w 1348105"/>
                <a:gd name="connsiteY154" fmla="*/ 193508 h 1838325"/>
                <a:gd name="connsiteX155" fmla="*/ 368102 w 1348105"/>
                <a:gd name="connsiteY155" fmla="*/ 189663 h 1838325"/>
                <a:gd name="connsiteX156" fmla="*/ 384120 w 1348105"/>
                <a:gd name="connsiteY156" fmla="*/ 185499 h 1838325"/>
                <a:gd name="connsiteX157" fmla="*/ 399498 w 1348105"/>
                <a:gd name="connsiteY157" fmla="*/ 181013 h 1838325"/>
                <a:gd name="connsiteX158" fmla="*/ 414555 w 1348105"/>
                <a:gd name="connsiteY158" fmla="*/ 176528 h 1838325"/>
                <a:gd name="connsiteX159" fmla="*/ 429292 w 1348105"/>
                <a:gd name="connsiteY159" fmla="*/ 171722 h 1838325"/>
                <a:gd name="connsiteX160" fmla="*/ 443068 w 1348105"/>
                <a:gd name="connsiteY160" fmla="*/ 166917 h 1838325"/>
                <a:gd name="connsiteX161" fmla="*/ 456203 w 1348105"/>
                <a:gd name="connsiteY161" fmla="*/ 161791 h 1838325"/>
                <a:gd name="connsiteX162" fmla="*/ 469338 w 1348105"/>
                <a:gd name="connsiteY162" fmla="*/ 157305 h 1838325"/>
                <a:gd name="connsiteX163" fmla="*/ 481832 w 1348105"/>
                <a:gd name="connsiteY163" fmla="*/ 151859 h 1838325"/>
                <a:gd name="connsiteX164" fmla="*/ 493686 w 1348105"/>
                <a:gd name="connsiteY164" fmla="*/ 146733 h 1838325"/>
                <a:gd name="connsiteX165" fmla="*/ 505219 w 1348105"/>
                <a:gd name="connsiteY165" fmla="*/ 141607 h 1838325"/>
                <a:gd name="connsiteX166" fmla="*/ 516112 w 1348105"/>
                <a:gd name="connsiteY166" fmla="*/ 136160 h 1838325"/>
                <a:gd name="connsiteX167" fmla="*/ 526684 w 1348105"/>
                <a:gd name="connsiteY167" fmla="*/ 131034 h 1838325"/>
                <a:gd name="connsiteX168" fmla="*/ 536615 w 1348105"/>
                <a:gd name="connsiteY168" fmla="*/ 125908 h 1838325"/>
                <a:gd name="connsiteX169" fmla="*/ 546226 w 1348105"/>
                <a:gd name="connsiteY169" fmla="*/ 120462 h 1838325"/>
                <a:gd name="connsiteX170" fmla="*/ 555517 w 1348105"/>
                <a:gd name="connsiteY170" fmla="*/ 115016 h 1838325"/>
                <a:gd name="connsiteX171" fmla="*/ 564167 w 1348105"/>
                <a:gd name="connsiteY171" fmla="*/ 109569 h 1838325"/>
                <a:gd name="connsiteX172" fmla="*/ 572496 w 1348105"/>
                <a:gd name="connsiteY172" fmla="*/ 104123 h 1838325"/>
                <a:gd name="connsiteX173" fmla="*/ 588194 w 1348105"/>
                <a:gd name="connsiteY173" fmla="*/ 93550 h 1838325"/>
                <a:gd name="connsiteX174" fmla="*/ 601650 w 1348105"/>
                <a:gd name="connsiteY174" fmla="*/ 82978 h 1838325"/>
                <a:gd name="connsiteX175" fmla="*/ 614144 w 1348105"/>
                <a:gd name="connsiteY175" fmla="*/ 72726 h 1838325"/>
                <a:gd name="connsiteX176" fmla="*/ 625357 w 1348105"/>
                <a:gd name="connsiteY176" fmla="*/ 62794 h 1838325"/>
                <a:gd name="connsiteX177" fmla="*/ 634968 w 1348105"/>
                <a:gd name="connsiteY177" fmla="*/ 53183 h 1838325"/>
                <a:gd name="connsiteX178" fmla="*/ 643297 w 1348105"/>
                <a:gd name="connsiteY178" fmla="*/ 44212 h 1838325"/>
                <a:gd name="connsiteX179" fmla="*/ 650666 w 1348105"/>
                <a:gd name="connsiteY179" fmla="*/ 36203 h 1838325"/>
                <a:gd name="connsiteX180" fmla="*/ 656753 w 1348105"/>
                <a:gd name="connsiteY180" fmla="*/ 28193 h 1838325"/>
                <a:gd name="connsiteX181" fmla="*/ 661879 w 1348105"/>
                <a:gd name="connsiteY181" fmla="*/ 21465 h 1838325"/>
                <a:gd name="connsiteX182" fmla="*/ 665723 w 1348105"/>
                <a:gd name="connsiteY182" fmla="*/ 15058 h 1838325"/>
                <a:gd name="connsiteX183" fmla="*/ 668927 w 1348105"/>
                <a:gd name="connsiteY183" fmla="*/ 9932 h 1838325"/>
                <a:gd name="connsiteX184" fmla="*/ 672771 w 1348105"/>
                <a:gd name="connsiteY184" fmla="*/ 2884 h 183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1348105" h="1838325">
                  <a:moveTo>
                    <a:pt x="1348105" y="1038177"/>
                  </a:moveTo>
                  <a:lnTo>
                    <a:pt x="1348105" y="1170979"/>
                  </a:lnTo>
                  <a:lnTo>
                    <a:pt x="1347464" y="1179950"/>
                  </a:lnTo>
                  <a:lnTo>
                    <a:pt x="1347144" y="1188600"/>
                  </a:lnTo>
                  <a:lnTo>
                    <a:pt x="1346503" y="1196930"/>
                  </a:lnTo>
                  <a:lnTo>
                    <a:pt x="1345863" y="1205580"/>
                  </a:lnTo>
                  <a:lnTo>
                    <a:pt x="1344581" y="1214230"/>
                  </a:lnTo>
                  <a:lnTo>
                    <a:pt x="1343300" y="1222880"/>
                  </a:lnTo>
                  <a:lnTo>
                    <a:pt x="1342018" y="1231210"/>
                  </a:lnTo>
                  <a:lnTo>
                    <a:pt x="1340096" y="1239860"/>
                  </a:lnTo>
                  <a:lnTo>
                    <a:pt x="1338174" y="1248511"/>
                  </a:lnTo>
                  <a:lnTo>
                    <a:pt x="1336252" y="1256840"/>
                  </a:lnTo>
                  <a:lnTo>
                    <a:pt x="1331126" y="1273500"/>
                  </a:lnTo>
                  <a:lnTo>
                    <a:pt x="1325359" y="1290480"/>
                  </a:lnTo>
                  <a:lnTo>
                    <a:pt x="1318631" y="1306819"/>
                  </a:lnTo>
                  <a:lnTo>
                    <a:pt x="1311583" y="1322838"/>
                  </a:lnTo>
                  <a:lnTo>
                    <a:pt x="1303574" y="1338857"/>
                  </a:lnTo>
                  <a:lnTo>
                    <a:pt x="1294924" y="1354876"/>
                  </a:lnTo>
                  <a:lnTo>
                    <a:pt x="1285313" y="1370574"/>
                  </a:lnTo>
                  <a:lnTo>
                    <a:pt x="1275702" y="1386593"/>
                  </a:lnTo>
                  <a:lnTo>
                    <a:pt x="1265130" y="1401971"/>
                  </a:lnTo>
                  <a:lnTo>
                    <a:pt x="1253917" y="1417029"/>
                  </a:lnTo>
                  <a:lnTo>
                    <a:pt x="1242384" y="1432087"/>
                  </a:lnTo>
                  <a:lnTo>
                    <a:pt x="1230530" y="1447144"/>
                  </a:lnTo>
                  <a:lnTo>
                    <a:pt x="1217716" y="1461882"/>
                  </a:lnTo>
                  <a:lnTo>
                    <a:pt x="1204901" y="1476619"/>
                  </a:lnTo>
                  <a:lnTo>
                    <a:pt x="1191446" y="1490716"/>
                  </a:lnTo>
                  <a:lnTo>
                    <a:pt x="1177990" y="1504812"/>
                  </a:lnTo>
                  <a:lnTo>
                    <a:pt x="1163574" y="1518589"/>
                  </a:lnTo>
                  <a:lnTo>
                    <a:pt x="1149157" y="1532365"/>
                  </a:lnTo>
                  <a:lnTo>
                    <a:pt x="1134741" y="1545821"/>
                  </a:lnTo>
                  <a:lnTo>
                    <a:pt x="1119683" y="1558956"/>
                  </a:lnTo>
                  <a:lnTo>
                    <a:pt x="1104626" y="1571771"/>
                  </a:lnTo>
                  <a:lnTo>
                    <a:pt x="1089249" y="1584266"/>
                  </a:lnTo>
                  <a:lnTo>
                    <a:pt x="1073871" y="1596761"/>
                  </a:lnTo>
                  <a:lnTo>
                    <a:pt x="1058173" y="1608935"/>
                  </a:lnTo>
                  <a:lnTo>
                    <a:pt x="1042475" y="1621109"/>
                  </a:lnTo>
                  <a:lnTo>
                    <a:pt x="1026777" y="1632963"/>
                  </a:lnTo>
                  <a:lnTo>
                    <a:pt x="1011079" y="1644177"/>
                  </a:lnTo>
                  <a:lnTo>
                    <a:pt x="994740" y="1655390"/>
                  </a:lnTo>
                  <a:lnTo>
                    <a:pt x="979042" y="1666283"/>
                  </a:lnTo>
                  <a:lnTo>
                    <a:pt x="947967" y="1687107"/>
                  </a:lnTo>
                  <a:lnTo>
                    <a:pt x="917211" y="1706970"/>
                  </a:lnTo>
                  <a:lnTo>
                    <a:pt x="887097" y="1725232"/>
                  </a:lnTo>
                  <a:lnTo>
                    <a:pt x="857943" y="1742853"/>
                  </a:lnTo>
                  <a:lnTo>
                    <a:pt x="830071" y="1758551"/>
                  </a:lnTo>
                  <a:lnTo>
                    <a:pt x="803801" y="1772968"/>
                  </a:lnTo>
                  <a:lnTo>
                    <a:pt x="779133" y="1786424"/>
                  </a:lnTo>
                  <a:lnTo>
                    <a:pt x="756387" y="1797958"/>
                  </a:lnTo>
                  <a:lnTo>
                    <a:pt x="736204" y="1808530"/>
                  </a:lnTo>
                  <a:lnTo>
                    <a:pt x="702886" y="1824869"/>
                  </a:lnTo>
                  <a:lnTo>
                    <a:pt x="681421" y="1834801"/>
                  </a:lnTo>
                  <a:lnTo>
                    <a:pt x="674053" y="1838325"/>
                  </a:lnTo>
                  <a:lnTo>
                    <a:pt x="666364" y="1834801"/>
                  </a:lnTo>
                  <a:lnTo>
                    <a:pt x="644899" y="1824869"/>
                  </a:lnTo>
                  <a:lnTo>
                    <a:pt x="611901" y="1808530"/>
                  </a:lnTo>
                  <a:lnTo>
                    <a:pt x="591398" y="1797958"/>
                  </a:lnTo>
                  <a:lnTo>
                    <a:pt x="568652" y="1786424"/>
                  </a:lnTo>
                  <a:lnTo>
                    <a:pt x="543984" y="1772968"/>
                  </a:lnTo>
                  <a:lnTo>
                    <a:pt x="517713" y="1758551"/>
                  </a:lnTo>
                  <a:lnTo>
                    <a:pt x="489842" y="1742853"/>
                  </a:lnTo>
                  <a:lnTo>
                    <a:pt x="460688" y="1725232"/>
                  </a:lnTo>
                  <a:lnTo>
                    <a:pt x="430574" y="1706970"/>
                  </a:lnTo>
                  <a:lnTo>
                    <a:pt x="399818" y="1687107"/>
                  </a:lnTo>
                  <a:lnTo>
                    <a:pt x="368422" y="1666283"/>
                  </a:lnTo>
                  <a:lnTo>
                    <a:pt x="352724" y="1655390"/>
                  </a:lnTo>
                  <a:lnTo>
                    <a:pt x="337026" y="1644177"/>
                  </a:lnTo>
                  <a:lnTo>
                    <a:pt x="321328" y="1632963"/>
                  </a:lnTo>
                  <a:lnTo>
                    <a:pt x="305630" y="1621109"/>
                  </a:lnTo>
                  <a:lnTo>
                    <a:pt x="289932" y="1608935"/>
                  </a:lnTo>
                  <a:lnTo>
                    <a:pt x="273914" y="1596761"/>
                  </a:lnTo>
                  <a:lnTo>
                    <a:pt x="258857" y="1584266"/>
                  </a:lnTo>
                  <a:lnTo>
                    <a:pt x="243479" y="1571771"/>
                  </a:lnTo>
                  <a:lnTo>
                    <a:pt x="228422" y="1558956"/>
                  </a:lnTo>
                  <a:lnTo>
                    <a:pt x="213365" y="1545821"/>
                  </a:lnTo>
                  <a:lnTo>
                    <a:pt x="198628" y="1532365"/>
                  </a:lnTo>
                  <a:lnTo>
                    <a:pt x="184211" y="1518589"/>
                  </a:lnTo>
                  <a:lnTo>
                    <a:pt x="170115" y="1504812"/>
                  </a:lnTo>
                  <a:lnTo>
                    <a:pt x="156339" y="1490716"/>
                  </a:lnTo>
                  <a:lnTo>
                    <a:pt x="142884" y="1476619"/>
                  </a:lnTo>
                  <a:lnTo>
                    <a:pt x="130069" y="1461882"/>
                  </a:lnTo>
                  <a:lnTo>
                    <a:pt x="117575" y="1447144"/>
                  </a:lnTo>
                  <a:lnTo>
                    <a:pt x="105401" y="1432087"/>
                  </a:lnTo>
                  <a:lnTo>
                    <a:pt x="93868" y="1417029"/>
                  </a:lnTo>
                  <a:lnTo>
                    <a:pt x="82975" y="1401971"/>
                  </a:lnTo>
                  <a:lnTo>
                    <a:pt x="72083" y="1386593"/>
                  </a:lnTo>
                  <a:lnTo>
                    <a:pt x="62151" y="1370574"/>
                  </a:lnTo>
                  <a:lnTo>
                    <a:pt x="55953" y="1360101"/>
                  </a:lnTo>
                  <a:close/>
                  <a:moveTo>
                    <a:pt x="674053" y="0"/>
                  </a:moveTo>
                  <a:lnTo>
                    <a:pt x="675014" y="2884"/>
                  </a:lnTo>
                  <a:lnTo>
                    <a:pt x="678858" y="9932"/>
                  </a:lnTo>
                  <a:lnTo>
                    <a:pt x="681741" y="15058"/>
                  </a:lnTo>
                  <a:lnTo>
                    <a:pt x="686227" y="21465"/>
                  </a:lnTo>
                  <a:lnTo>
                    <a:pt x="690712" y="28193"/>
                  </a:lnTo>
                  <a:lnTo>
                    <a:pt x="696799" y="36203"/>
                  </a:lnTo>
                  <a:lnTo>
                    <a:pt x="703847" y="44212"/>
                  </a:lnTo>
                  <a:lnTo>
                    <a:pt x="712497" y="53183"/>
                  </a:lnTo>
                  <a:lnTo>
                    <a:pt x="721787" y="62794"/>
                  </a:lnTo>
                  <a:lnTo>
                    <a:pt x="733000" y="72726"/>
                  </a:lnTo>
                  <a:lnTo>
                    <a:pt x="745174" y="82978"/>
                  </a:lnTo>
                  <a:lnTo>
                    <a:pt x="758950" y="93550"/>
                  </a:lnTo>
                  <a:lnTo>
                    <a:pt x="774328" y="104123"/>
                  </a:lnTo>
                  <a:lnTo>
                    <a:pt x="782657" y="109569"/>
                  </a:lnTo>
                  <a:lnTo>
                    <a:pt x="791627" y="115016"/>
                  </a:lnTo>
                  <a:lnTo>
                    <a:pt x="800918" y="120462"/>
                  </a:lnTo>
                  <a:lnTo>
                    <a:pt x="810209" y="125908"/>
                  </a:lnTo>
                  <a:lnTo>
                    <a:pt x="820140" y="131034"/>
                  </a:lnTo>
                  <a:lnTo>
                    <a:pt x="830712" y="136160"/>
                  </a:lnTo>
                  <a:lnTo>
                    <a:pt x="841925" y="141607"/>
                  </a:lnTo>
                  <a:lnTo>
                    <a:pt x="853458" y="146733"/>
                  </a:lnTo>
                  <a:lnTo>
                    <a:pt x="864991" y="151859"/>
                  </a:lnTo>
                  <a:lnTo>
                    <a:pt x="877806" y="157305"/>
                  </a:lnTo>
                  <a:lnTo>
                    <a:pt x="890621" y="161791"/>
                  </a:lnTo>
                  <a:lnTo>
                    <a:pt x="903756" y="166917"/>
                  </a:lnTo>
                  <a:lnTo>
                    <a:pt x="917532" y="171722"/>
                  </a:lnTo>
                  <a:lnTo>
                    <a:pt x="932269" y="176528"/>
                  </a:lnTo>
                  <a:lnTo>
                    <a:pt x="947326" y="181013"/>
                  </a:lnTo>
                  <a:lnTo>
                    <a:pt x="963024" y="185499"/>
                  </a:lnTo>
                  <a:lnTo>
                    <a:pt x="979042" y="189663"/>
                  </a:lnTo>
                  <a:lnTo>
                    <a:pt x="995701" y="193508"/>
                  </a:lnTo>
                  <a:lnTo>
                    <a:pt x="1013001" y="197673"/>
                  </a:lnTo>
                  <a:lnTo>
                    <a:pt x="1030942" y="201517"/>
                  </a:lnTo>
                  <a:lnTo>
                    <a:pt x="1049203" y="205042"/>
                  </a:lnTo>
                  <a:lnTo>
                    <a:pt x="1068425" y="208245"/>
                  </a:lnTo>
                  <a:lnTo>
                    <a:pt x="1088287" y="211449"/>
                  </a:lnTo>
                  <a:lnTo>
                    <a:pt x="1108471" y="214653"/>
                  </a:lnTo>
                  <a:lnTo>
                    <a:pt x="1129294" y="217216"/>
                  </a:lnTo>
                  <a:lnTo>
                    <a:pt x="1151079" y="219779"/>
                  </a:lnTo>
                  <a:lnTo>
                    <a:pt x="1173185" y="222022"/>
                  </a:lnTo>
                  <a:lnTo>
                    <a:pt x="1195931" y="223944"/>
                  </a:lnTo>
                  <a:lnTo>
                    <a:pt x="1219638" y="225866"/>
                  </a:lnTo>
                  <a:lnTo>
                    <a:pt x="1243986" y="227148"/>
                  </a:lnTo>
                  <a:lnTo>
                    <a:pt x="1268654" y="228429"/>
                  </a:lnTo>
                  <a:lnTo>
                    <a:pt x="1294284" y="229070"/>
                  </a:lnTo>
                  <a:lnTo>
                    <a:pt x="1320874" y="229390"/>
                  </a:lnTo>
                  <a:lnTo>
                    <a:pt x="1348105" y="229711"/>
                  </a:lnTo>
                  <a:lnTo>
                    <a:pt x="1348105" y="308451"/>
                  </a:lnTo>
                  <a:lnTo>
                    <a:pt x="0" y="644315"/>
                  </a:lnTo>
                  <a:lnTo>
                    <a:pt x="0" y="229711"/>
                  </a:lnTo>
                  <a:lnTo>
                    <a:pt x="27231" y="229390"/>
                  </a:lnTo>
                  <a:lnTo>
                    <a:pt x="53181" y="229070"/>
                  </a:lnTo>
                  <a:lnTo>
                    <a:pt x="78810" y="228429"/>
                  </a:lnTo>
                  <a:lnTo>
                    <a:pt x="103479" y="227148"/>
                  </a:lnTo>
                  <a:lnTo>
                    <a:pt x="127827" y="225866"/>
                  </a:lnTo>
                  <a:lnTo>
                    <a:pt x="151534" y="223944"/>
                  </a:lnTo>
                  <a:lnTo>
                    <a:pt x="174280" y="222022"/>
                  </a:lnTo>
                  <a:lnTo>
                    <a:pt x="196385" y="219779"/>
                  </a:lnTo>
                  <a:lnTo>
                    <a:pt x="217850" y="217216"/>
                  </a:lnTo>
                  <a:lnTo>
                    <a:pt x="238674" y="214653"/>
                  </a:lnTo>
                  <a:lnTo>
                    <a:pt x="259177" y="211449"/>
                  </a:lnTo>
                  <a:lnTo>
                    <a:pt x="278720" y="208245"/>
                  </a:lnTo>
                  <a:lnTo>
                    <a:pt x="297621" y="205042"/>
                  </a:lnTo>
                  <a:lnTo>
                    <a:pt x="316203" y="201517"/>
                  </a:lnTo>
                  <a:lnTo>
                    <a:pt x="334143" y="197673"/>
                  </a:lnTo>
                  <a:lnTo>
                    <a:pt x="351123" y="193508"/>
                  </a:lnTo>
                  <a:lnTo>
                    <a:pt x="368102" y="189663"/>
                  </a:lnTo>
                  <a:lnTo>
                    <a:pt x="384120" y="185499"/>
                  </a:lnTo>
                  <a:lnTo>
                    <a:pt x="399498" y="181013"/>
                  </a:lnTo>
                  <a:lnTo>
                    <a:pt x="414555" y="176528"/>
                  </a:lnTo>
                  <a:lnTo>
                    <a:pt x="429292" y="171722"/>
                  </a:lnTo>
                  <a:lnTo>
                    <a:pt x="443068" y="166917"/>
                  </a:lnTo>
                  <a:lnTo>
                    <a:pt x="456203" y="161791"/>
                  </a:lnTo>
                  <a:lnTo>
                    <a:pt x="469338" y="157305"/>
                  </a:lnTo>
                  <a:lnTo>
                    <a:pt x="481832" y="151859"/>
                  </a:lnTo>
                  <a:lnTo>
                    <a:pt x="493686" y="146733"/>
                  </a:lnTo>
                  <a:lnTo>
                    <a:pt x="505219" y="141607"/>
                  </a:lnTo>
                  <a:lnTo>
                    <a:pt x="516112" y="136160"/>
                  </a:lnTo>
                  <a:lnTo>
                    <a:pt x="526684" y="131034"/>
                  </a:lnTo>
                  <a:lnTo>
                    <a:pt x="536615" y="125908"/>
                  </a:lnTo>
                  <a:lnTo>
                    <a:pt x="546226" y="120462"/>
                  </a:lnTo>
                  <a:lnTo>
                    <a:pt x="555517" y="115016"/>
                  </a:lnTo>
                  <a:lnTo>
                    <a:pt x="564167" y="109569"/>
                  </a:lnTo>
                  <a:lnTo>
                    <a:pt x="572496" y="104123"/>
                  </a:lnTo>
                  <a:lnTo>
                    <a:pt x="588194" y="93550"/>
                  </a:lnTo>
                  <a:lnTo>
                    <a:pt x="601650" y="82978"/>
                  </a:lnTo>
                  <a:lnTo>
                    <a:pt x="614144" y="72726"/>
                  </a:lnTo>
                  <a:lnTo>
                    <a:pt x="625357" y="62794"/>
                  </a:lnTo>
                  <a:lnTo>
                    <a:pt x="634968" y="53183"/>
                  </a:lnTo>
                  <a:lnTo>
                    <a:pt x="643297" y="44212"/>
                  </a:lnTo>
                  <a:lnTo>
                    <a:pt x="650666" y="36203"/>
                  </a:lnTo>
                  <a:lnTo>
                    <a:pt x="656753" y="28193"/>
                  </a:lnTo>
                  <a:lnTo>
                    <a:pt x="661879" y="21465"/>
                  </a:lnTo>
                  <a:lnTo>
                    <a:pt x="665723" y="15058"/>
                  </a:lnTo>
                  <a:lnTo>
                    <a:pt x="668927" y="9932"/>
                  </a:lnTo>
                  <a:lnTo>
                    <a:pt x="672771" y="2884"/>
                  </a:lnTo>
                  <a:close/>
                </a:path>
              </a:pathLst>
            </a:custGeom>
            <a:solidFill>
              <a:srgbClr val="94C600">
                <a:lumMod val="40000"/>
                <a:lumOff val="60000"/>
              </a:srgbClr>
            </a:solidFill>
            <a:ln>
              <a:noFill/>
            </a:ln>
            <a:effectLst/>
          </p:spPr>
          <p:txBody>
            <a:bodyPr wrap="square" anchor="b">
              <a:no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p>
              <a:pPr algn="ctr">
                <a:defRPr/>
              </a:pPr>
              <a:endParaRPr lang="zh-CN" altLang="en-US" sz="2800" dirty="0">
                <a:solidFill>
                  <a:srgbClr val="94C600">
                    <a:lumMod val="75000"/>
                  </a:srgbClr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3"/>
              </p:custDataLst>
            </p:nvPr>
          </p:nvSpPr>
          <p:spPr>
            <a:xfrm rot="20760614">
              <a:off x="903065" y="4363603"/>
              <a:ext cx="2107769" cy="666489"/>
            </a:xfrm>
            <a:custGeom>
              <a:avLst/>
              <a:gdLst>
                <a:gd name="connsiteX0" fmla="*/ 0 w 2409824"/>
                <a:gd name="connsiteY0" fmla="*/ 0 h 762000"/>
                <a:gd name="connsiteX1" fmla="*/ 2409824 w 2409824"/>
                <a:gd name="connsiteY1" fmla="*/ 0 h 762000"/>
                <a:gd name="connsiteX2" fmla="*/ 2028823 w 2409824"/>
                <a:gd name="connsiteY2" fmla="*/ 381001 h 762000"/>
                <a:gd name="connsiteX3" fmla="*/ 2409823 w 2409824"/>
                <a:gd name="connsiteY3" fmla="*/ 762000 h 762000"/>
                <a:gd name="connsiteX4" fmla="*/ 1 w 2409824"/>
                <a:gd name="connsiteY4" fmla="*/ 762000 h 762000"/>
                <a:gd name="connsiteX5" fmla="*/ 381000 w 2409824"/>
                <a:gd name="connsiteY5" fmla="*/ 381001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09824" h="762000">
                  <a:moveTo>
                    <a:pt x="0" y="0"/>
                  </a:moveTo>
                  <a:lnTo>
                    <a:pt x="2409824" y="0"/>
                  </a:lnTo>
                  <a:lnTo>
                    <a:pt x="2028823" y="381001"/>
                  </a:lnTo>
                  <a:lnTo>
                    <a:pt x="2409823" y="762000"/>
                  </a:lnTo>
                  <a:lnTo>
                    <a:pt x="1" y="762000"/>
                  </a:lnTo>
                  <a:lnTo>
                    <a:pt x="381000" y="381001"/>
                  </a:lnTo>
                  <a:close/>
                </a:path>
              </a:pathLst>
            </a:custGeom>
            <a:solidFill>
              <a:srgbClr val="94C6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p>
              <a:pPr algn="ctr"/>
              <a:r>
                <a:rPr lang="zh-CN" altLang="en-US" sz="2000" smtClean="0">
                  <a:solidFill>
                    <a:srgbClr val="FFFFFF"/>
                  </a:solidFill>
                  <a:latin typeface="隶书" panose="02010509060101010101" charset="-122"/>
                  <a:ea typeface="隶书" panose="02010509060101010101" charset="-122"/>
                  <a:sym typeface="Arial" panose="020B0604020202020204" pitchFamily="34" charset="0"/>
                </a:rPr>
                <a:t>挑战</a:t>
              </a:r>
              <a:endParaRPr lang="zh-CN" altLang="en-US" sz="2000" smtClean="0">
                <a:solidFill>
                  <a:srgbClr val="FFFFFF"/>
                </a:solidFill>
                <a:latin typeface="隶书" panose="02010509060101010101" charset="-122"/>
                <a:ea typeface="隶书" panose="02010509060101010101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-26988"/>
            <a:ext cx="9242425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85750" y="571500"/>
            <a:ext cx="4429125" cy="6451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编写指导思想</a:t>
            </a:r>
            <a:endParaRPr lang="zh-CN" altLang="en-US" sz="3600" dirty="0">
              <a:solidFill>
                <a:schemeClr val="accent6">
                  <a:lumMod val="75000"/>
                </a:schemeClr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653415" y="1455420"/>
            <a:ext cx="7807960" cy="31921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en-US" sz="2800">
                <a:latin typeface="黑体" panose="02010609060101010101" pitchFamily="49" charset="-122"/>
                <a:ea typeface="黑体" panose="02010609060101010101" pitchFamily="49" charset="-122"/>
              </a:rPr>
              <a:t>以</a:t>
            </a:r>
            <a:r>
              <a:rPr lang="en-US" sz="2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马克思主义为指导</a:t>
            </a:r>
            <a:r>
              <a:rPr lang="zh-CN" altLang="en-US" sz="2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思想</a:t>
            </a:r>
            <a:r>
              <a:rPr lang="en-US" sz="2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en-US" sz="28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充分吸收十年德育课程改革成果</a:t>
            </a:r>
            <a:r>
              <a:rPr lang="en-US" sz="2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en-US" sz="2800">
                <a:latin typeface="黑体" panose="02010609060101010101" pitchFamily="49" charset="-122"/>
                <a:ea typeface="黑体" panose="02010609060101010101" pitchFamily="49" charset="-122"/>
              </a:rPr>
              <a:t>满足少年儿童思想道德成长需要，促进小学生基本文明素质的养成，反映人类文化成果，</a:t>
            </a:r>
            <a:r>
              <a:rPr lang="en-US" sz="28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充分体现中华优秀文化传统</a:t>
            </a:r>
            <a:r>
              <a:rPr lang="en-US" sz="2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，有中国气派的教材</a:t>
            </a:r>
            <a:r>
              <a:rPr lang="en-US" sz="280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en-US" sz="28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落实</a:t>
            </a:r>
            <a:r>
              <a:rPr lang="ru-RU" sz="28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立德树人</a:t>
            </a:r>
            <a:r>
              <a:rPr lang="ru-RU" sz="28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r>
              <a:rPr lang="en-US" sz="28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的教育任务</a:t>
            </a:r>
            <a:r>
              <a:rPr lang="en-US" sz="2800">
                <a:latin typeface="黑体" panose="02010609060101010101" pitchFamily="49" charset="-122"/>
                <a:ea typeface="黑体" panose="02010609060101010101" pitchFamily="49" charset="-122"/>
              </a:rPr>
              <a:t>，是我们的编</a:t>
            </a: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写</a:t>
            </a:r>
            <a:r>
              <a:rPr lang="en-US" sz="2800">
                <a:latin typeface="黑体" panose="02010609060101010101" pitchFamily="49" charset="-122"/>
                <a:ea typeface="黑体" panose="02010609060101010101" pitchFamily="49" charset="-122"/>
              </a:rPr>
              <a:t>目的。</a:t>
            </a:r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329680" y="4387215"/>
            <a:ext cx="2169795" cy="2240280"/>
            <a:chOff x="8722" y="4269"/>
            <a:chExt cx="4663" cy="5068"/>
          </a:xfrm>
        </p:grpSpPr>
        <p:pic>
          <p:nvPicPr>
            <p:cNvPr id="10" name="图片 9" descr="1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22" y="4269"/>
              <a:ext cx="2866" cy="394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660000">
              <a:off x="10731" y="5483"/>
              <a:ext cx="2654" cy="3854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72490" y="1800225"/>
            <a:ext cx="7792085" cy="4394200"/>
          </a:xfrm>
        </p:spPr>
        <p:txBody>
          <a:bodyPr/>
          <a:lstStyle/>
          <a:p>
            <a:pPr>
              <a:lnSpc>
                <a:spcPct val="140000"/>
              </a:lnSpc>
              <a:buNone/>
            </a:pPr>
            <a:r>
              <a:rPr lang="zh-CN" altLang="en-US" sz="2400" b="1" dirty="0" smtClean="0">
                <a:latin typeface="华文楷体" panose="02010600040101010101" charset="-122"/>
                <a:ea typeface="华文楷体" panose="02010600040101010101" charset="-122"/>
              </a:rPr>
              <a:t>困惑一：教学的方向不够明确，即该教什么、怎么教？</a:t>
            </a:r>
            <a:endParaRPr lang="en-US" altLang="zh-CN" sz="2400" b="1" dirty="0" smtClean="0">
              <a:latin typeface="华文楷体" panose="02010600040101010101" charset="-122"/>
              <a:ea typeface="华文楷体" panose="02010600040101010101" charset="-122"/>
            </a:endParaRPr>
          </a:p>
          <a:p>
            <a:pPr>
              <a:lnSpc>
                <a:spcPct val="140000"/>
              </a:lnSpc>
              <a:buNone/>
            </a:pPr>
            <a:r>
              <a:rPr lang="zh-CN" altLang="en-US" sz="2400" b="1" dirty="0" smtClean="0">
                <a:latin typeface="华文楷体" panose="02010600040101010101" charset="-122"/>
                <a:ea typeface="华文楷体" panose="02010600040101010101" charset="-122"/>
              </a:rPr>
              <a:t>困惑二：</a:t>
            </a:r>
            <a:r>
              <a:rPr lang="zh-CN" altLang="en-US" sz="2400" b="1" dirty="0" smtClean="0">
                <a:latin typeface="华文楷体" panose="02010600040101010101" charset="-122"/>
                <a:ea typeface="华文楷体" panose="02010600040101010101" charset="-122"/>
                <a:sym typeface="+mn-ea"/>
              </a:rPr>
              <a:t>课堂上组织教学有点难，该怎样和孩子们有效</a:t>
            </a:r>
            <a:endParaRPr lang="zh-CN" altLang="en-US" sz="2400" b="1" dirty="0" smtClean="0">
              <a:latin typeface="华文楷体" panose="02010600040101010101" charset="-122"/>
              <a:ea typeface="华文楷体" panose="02010600040101010101" charset="-122"/>
            </a:endParaRPr>
          </a:p>
          <a:p>
            <a:pPr>
              <a:lnSpc>
                <a:spcPct val="140000"/>
              </a:lnSpc>
              <a:buNone/>
            </a:pPr>
            <a:r>
              <a:rPr lang="zh-CN" altLang="en-US" sz="2400" b="1" dirty="0" smtClean="0">
                <a:latin typeface="华文楷体" panose="02010600040101010101" charset="-122"/>
                <a:ea typeface="华文楷体" panose="02010600040101010101" charset="-122"/>
                <a:sym typeface="+mn-ea"/>
              </a:rPr>
              <a:t>                互动？</a:t>
            </a:r>
            <a:endParaRPr lang="zh-CN" altLang="en-US" sz="2400" b="1" dirty="0" smtClean="0">
              <a:latin typeface="华文楷体" panose="02010600040101010101" charset="-122"/>
              <a:ea typeface="华文楷体" panose="02010600040101010101" charset="-122"/>
            </a:endParaRPr>
          </a:p>
          <a:p>
            <a:pPr>
              <a:lnSpc>
                <a:spcPct val="140000"/>
              </a:lnSpc>
              <a:buNone/>
            </a:pPr>
            <a:r>
              <a:rPr lang="zh-CN" altLang="en-US" sz="2400" b="1" dirty="0" smtClean="0">
                <a:latin typeface="华文楷体" panose="02010600040101010101" charset="-122"/>
                <a:ea typeface="华文楷体" panose="02010600040101010101" charset="-122"/>
              </a:rPr>
              <a:t>困惑三：教材中涉及到的法治内容，怎么处理好，怎么</a:t>
            </a:r>
            <a:endParaRPr lang="zh-CN" altLang="en-US" sz="2400" b="1" dirty="0" smtClean="0">
              <a:latin typeface="华文楷体" panose="02010600040101010101" charset="-122"/>
              <a:ea typeface="华文楷体" panose="02010600040101010101" charset="-122"/>
            </a:endParaRPr>
          </a:p>
          <a:p>
            <a:pPr>
              <a:lnSpc>
                <a:spcPct val="140000"/>
              </a:lnSpc>
              <a:buNone/>
            </a:pPr>
            <a:r>
              <a:rPr lang="zh-CN" altLang="en-US" sz="2400" b="1" dirty="0" smtClean="0">
                <a:latin typeface="华文楷体" panose="02010600040101010101" charset="-122"/>
                <a:ea typeface="华文楷体" panose="02010600040101010101" charset="-122"/>
              </a:rPr>
              <a:t>                把握？</a:t>
            </a:r>
            <a:r>
              <a:rPr lang="en-US" altLang="zh-CN" sz="2400" b="1" dirty="0" smtClean="0">
                <a:latin typeface="华文楷体" panose="02010600040101010101" charset="-122"/>
                <a:ea typeface="华文楷体" panose="02010600040101010101" charset="-122"/>
              </a:rPr>
              <a:t>                                              </a:t>
            </a:r>
            <a:endParaRPr lang="en-US" altLang="zh-CN" sz="2400" b="1" dirty="0" smtClean="0">
              <a:latin typeface="华文楷体" panose="02010600040101010101" charset="-122"/>
              <a:ea typeface="华文楷体" panose="02010600040101010101" charset="-122"/>
            </a:endParaRPr>
          </a:p>
          <a:p>
            <a:pPr>
              <a:lnSpc>
                <a:spcPct val="140000"/>
              </a:lnSpc>
              <a:buNone/>
            </a:pPr>
            <a:r>
              <a:rPr lang="zh-CN" altLang="en-US" sz="2400" b="1" dirty="0" smtClean="0">
                <a:latin typeface="华文楷体" panose="02010600040101010101" charset="-122"/>
                <a:ea typeface="华文楷体" panose="02010600040101010101" charset="-122"/>
              </a:rPr>
              <a:t>                   </a:t>
            </a:r>
            <a:r>
              <a:rPr lang="en-US" altLang="zh-CN" sz="2400" b="1" dirty="0" smtClean="0">
                <a:latin typeface="华文楷体" panose="02010600040101010101" charset="-122"/>
                <a:ea typeface="华文楷体" panose="02010600040101010101" charset="-122"/>
              </a:rPr>
              <a:t>……</a:t>
            </a:r>
            <a:endParaRPr lang="en-US" altLang="zh-CN" sz="2400" b="1" dirty="0" smtClean="0">
              <a:latin typeface="华文楷体" panose="02010600040101010101" charset="-122"/>
              <a:ea typeface="华文楷体" panose="02010600040101010101" charset="-122"/>
            </a:endParaRPr>
          </a:p>
          <a:p>
            <a:pPr>
              <a:lnSpc>
                <a:spcPct val="140000"/>
              </a:lnSpc>
              <a:buNone/>
            </a:pPr>
            <a:endParaRPr lang="zh-CN" altLang="en-US" sz="2400" b="1" dirty="0" smtClean="0">
              <a:latin typeface="华文楷体" panose="02010600040101010101" charset="-122"/>
              <a:ea typeface="华文楷体" panose="02010600040101010101" charset="-122"/>
            </a:endParaRPr>
          </a:p>
          <a:p>
            <a:endParaRPr lang="zh-CN" altLang="en-US" dirty="0"/>
          </a:p>
        </p:txBody>
      </p:sp>
      <p:grpSp>
        <p:nvGrpSpPr>
          <p:cNvPr id="14" name="组合 13"/>
          <p:cNvGrpSpPr/>
          <p:nvPr>
            <p:custDataLst>
              <p:tags r:id="rId1"/>
            </p:custDataLst>
          </p:nvPr>
        </p:nvGrpSpPr>
        <p:grpSpPr>
          <a:xfrm>
            <a:off x="254635" y="178435"/>
            <a:ext cx="1125220" cy="1442085"/>
            <a:chOff x="903065" y="3857624"/>
            <a:chExt cx="2107769" cy="1838325"/>
          </a:xfrm>
        </p:grpSpPr>
        <p:sp>
          <p:nvSpPr>
            <p:cNvPr id="11" name="任意多边形 10"/>
            <p:cNvSpPr/>
            <p:nvPr>
              <p:custDataLst>
                <p:tags r:id="rId2"/>
              </p:custDataLst>
            </p:nvPr>
          </p:nvSpPr>
          <p:spPr bwMode="auto">
            <a:xfrm>
              <a:off x="1282897" y="3857624"/>
              <a:ext cx="1348105" cy="1838325"/>
            </a:xfrm>
            <a:custGeom>
              <a:avLst/>
              <a:gdLst>
                <a:gd name="connsiteX0" fmla="*/ 1348105 w 1348105"/>
                <a:gd name="connsiteY0" fmla="*/ 1038177 h 1838325"/>
                <a:gd name="connsiteX1" fmla="*/ 1348105 w 1348105"/>
                <a:gd name="connsiteY1" fmla="*/ 1170979 h 1838325"/>
                <a:gd name="connsiteX2" fmla="*/ 1347464 w 1348105"/>
                <a:gd name="connsiteY2" fmla="*/ 1179950 h 1838325"/>
                <a:gd name="connsiteX3" fmla="*/ 1347144 w 1348105"/>
                <a:gd name="connsiteY3" fmla="*/ 1188600 h 1838325"/>
                <a:gd name="connsiteX4" fmla="*/ 1346503 w 1348105"/>
                <a:gd name="connsiteY4" fmla="*/ 1196930 h 1838325"/>
                <a:gd name="connsiteX5" fmla="*/ 1345863 w 1348105"/>
                <a:gd name="connsiteY5" fmla="*/ 1205580 h 1838325"/>
                <a:gd name="connsiteX6" fmla="*/ 1344581 w 1348105"/>
                <a:gd name="connsiteY6" fmla="*/ 1214230 h 1838325"/>
                <a:gd name="connsiteX7" fmla="*/ 1343300 w 1348105"/>
                <a:gd name="connsiteY7" fmla="*/ 1222880 h 1838325"/>
                <a:gd name="connsiteX8" fmla="*/ 1342018 w 1348105"/>
                <a:gd name="connsiteY8" fmla="*/ 1231210 h 1838325"/>
                <a:gd name="connsiteX9" fmla="*/ 1340096 w 1348105"/>
                <a:gd name="connsiteY9" fmla="*/ 1239860 h 1838325"/>
                <a:gd name="connsiteX10" fmla="*/ 1338174 w 1348105"/>
                <a:gd name="connsiteY10" fmla="*/ 1248511 h 1838325"/>
                <a:gd name="connsiteX11" fmla="*/ 1336252 w 1348105"/>
                <a:gd name="connsiteY11" fmla="*/ 1256840 h 1838325"/>
                <a:gd name="connsiteX12" fmla="*/ 1331126 w 1348105"/>
                <a:gd name="connsiteY12" fmla="*/ 1273500 h 1838325"/>
                <a:gd name="connsiteX13" fmla="*/ 1325359 w 1348105"/>
                <a:gd name="connsiteY13" fmla="*/ 1290480 h 1838325"/>
                <a:gd name="connsiteX14" fmla="*/ 1318631 w 1348105"/>
                <a:gd name="connsiteY14" fmla="*/ 1306819 h 1838325"/>
                <a:gd name="connsiteX15" fmla="*/ 1311583 w 1348105"/>
                <a:gd name="connsiteY15" fmla="*/ 1322838 h 1838325"/>
                <a:gd name="connsiteX16" fmla="*/ 1303574 w 1348105"/>
                <a:gd name="connsiteY16" fmla="*/ 1338857 h 1838325"/>
                <a:gd name="connsiteX17" fmla="*/ 1294924 w 1348105"/>
                <a:gd name="connsiteY17" fmla="*/ 1354876 h 1838325"/>
                <a:gd name="connsiteX18" fmla="*/ 1285313 w 1348105"/>
                <a:gd name="connsiteY18" fmla="*/ 1370574 h 1838325"/>
                <a:gd name="connsiteX19" fmla="*/ 1275702 w 1348105"/>
                <a:gd name="connsiteY19" fmla="*/ 1386593 h 1838325"/>
                <a:gd name="connsiteX20" fmla="*/ 1265130 w 1348105"/>
                <a:gd name="connsiteY20" fmla="*/ 1401971 h 1838325"/>
                <a:gd name="connsiteX21" fmla="*/ 1253917 w 1348105"/>
                <a:gd name="connsiteY21" fmla="*/ 1417029 h 1838325"/>
                <a:gd name="connsiteX22" fmla="*/ 1242384 w 1348105"/>
                <a:gd name="connsiteY22" fmla="*/ 1432087 h 1838325"/>
                <a:gd name="connsiteX23" fmla="*/ 1230530 w 1348105"/>
                <a:gd name="connsiteY23" fmla="*/ 1447144 h 1838325"/>
                <a:gd name="connsiteX24" fmla="*/ 1217716 w 1348105"/>
                <a:gd name="connsiteY24" fmla="*/ 1461882 h 1838325"/>
                <a:gd name="connsiteX25" fmla="*/ 1204901 w 1348105"/>
                <a:gd name="connsiteY25" fmla="*/ 1476619 h 1838325"/>
                <a:gd name="connsiteX26" fmla="*/ 1191446 w 1348105"/>
                <a:gd name="connsiteY26" fmla="*/ 1490716 h 1838325"/>
                <a:gd name="connsiteX27" fmla="*/ 1177990 w 1348105"/>
                <a:gd name="connsiteY27" fmla="*/ 1504812 h 1838325"/>
                <a:gd name="connsiteX28" fmla="*/ 1163574 w 1348105"/>
                <a:gd name="connsiteY28" fmla="*/ 1518589 h 1838325"/>
                <a:gd name="connsiteX29" fmla="*/ 1149157 w 1348105"/>
                <a:gd name="connsiteY29" fmla="*/ 1532365 h 1838325"/>
                <a:gd name="connsiteX30" fmla="*/ 1134741 w 1348105"/>
                <a:gd name="connsiteY30" fmla="*/ 1545821 h 1838325"/>
                <a:gd name="connsiteX31" fmla="*/ 1119683 w 1348105"/>
                <a:gd name="connsiteY31" fmla="*/ 1558956 h 1838325"/>
                <a:gd name="connsiteX32" fmla="*/ 1104626 w 1348105"/>
                <a:gd name="connsiteY32" fmla="*/ 1571771 h 1838325"/>
                <a:gd name="connsiteX33" fmla="*/ 1089249 w 1348105"/>
                <a:gd name="connsiteY33" fmla="*/ 1584266 h 1838325"/>
                <a:gd name="connsiteX34" fmla="*/ 1073871 w 1348105"/>
                <a:gd name="connsiteY34" fmla="*/ 1596761 h 1838325"/>
                <a:gd name="connsiteX35" fmla="*/ 1058173 w 1348105"/>
                <a:gd name="connsiteY35" fmla="*/ 1608935 h 1838325"/>
                <a:gd name="connsiteX36" fmla="*/ 1042475 w 1348105"/>
                <a:gd name="connsiteY36" fmla="*/ 1621109 h 1838325"/>
                <a:gd name="connsiteX37" fmla="*/ 1026777 w 1348105"/>
                <a:gd name="connsiteY37" fmla="*/ 1632963 h 1838325"/>
                <a:gd name="connsiteX38" fmla="*/ 1011079 w 1348105"/>
                <a:gd name="connsiteY38" fmla="*/ 1644177 h 1838325"/>
                <a:gd name="connsiteX39" fmla="*/ 994740 w 1348105"/>
                <a:gd name="connsiteY39" fmla="*/ 1655390 h 1838325"/>
                <a:gd name="connsiteX40" fmla="*/ 979042 w 1348105"/>
                <a:gd name="connsiteY40" fmla="*/ 1666283 h 1838325"/>
                <a:gd name="connsiteX41" fmla="*/ 947967 w 1348105"/>
                <a:gd name="connsiteY41" fmla="*/ 1687107 h 1838325"/>
                <a:gd name="connsiteX42" fmla="*/ 917211 w 1348105"/>
                <a:gd name="connsiteY42" fmla="*/ 1706970 h 1838325"/>
                <a:gd name="connsiteX43" fmla="*/ 887097 w 1348105"/>
                <a:gd name="connsiteY43" fmla="*/ 1725232 h 1838325"/>
                <a:gd name="connsiteX44" fmla="*/ 857943 w 1348105"/>
                <a:gd name="connsiteY44" fmla="*/ 1742853 h 1838325"/>
                <a:gd name="connsiteX45" fmla="*/ 830071 w 1348105"/>
                <a:gd name="connsiteY45" fmla="*/ 1758551 h 1838325"/>
                <a:gd name="connsiteX46" fmla="*/ 803801 w 1348105"/>
                <a:gd name="connsiteY46" fmla="*/ 1772968 h 1838325"/>
                <a:gd name="connsiteX47" fmla="*/ 779133 w 1348105"/>
                <a:gd name="connsiteY47" fmla="*/ 1786424 h 1838325"/>
                <a:gd name="connsiteX48" fmla="*/ 756387 w 1348105"/>
                <a:gd name="connsiteY48" fmla="*/ 1797958 h 1838325"/>
                <a:gd name="connsiteX49" fmla="*/ 736204 w 1348105"/>
                <a:gd name="connsiteY49" fmla="*/ 1808530 h 1838325"/>
                <a:gd name="connsiteX50" fmla="*/ 702886 w 1348105"/>
                <a:gd name="connsiteY50" fmla="*/ 1824869 h 1838325"/>
                <a:gd name="connsiteX51" fmla="*/ 681421 w 1348105"/>
                <a:gd name="connsiteY51" fmla="*/ 1834801 h 1838325"/>
                <a:gd name="connsiteX52" fmla="*/ 674053 w 1348105"/>
                <a:gd name="connsiteY52" fmla="*/ 1838325 h 1838325"/>
                <a:gd name="connsiteX53" fmla="*/ 666364 w 1348105"/>
                <a:gd name="connsiteY53" fmla="*/ 1834801 h 1838325"/>
                <a:gd name="connsiteX54" fmla="*/ 644899 w 1348105"/>
                <a:gd name="connsiteY54" fmla="*/ 1824869 h 1838325"/>
                <a:gd name="connsiteX55" fmla="*/ 611901 w 1348105"/>
                <a:gd name="connsiteY55" fmla="*/ 1808530 h 1838325"/>
                <a:gd name="connsiteX56" fmla="*/ 591398 w 1348105"/>
                <a:gd name="connsiteY56" fmla="*/ 1797958 h 1838325"/>
                <a:gd name="connsiteX57" fmla="*/ 568652 w 1348105"/>
                <a:gd name="connsiteY57" fmla="*/ 1786424 h 1838325"/>
                <a:gd name="connsiteX58" fmla="*/ 543984 w 1348105"/>
                <a:gd name="connsiteY58" fmla="*/ 1772968 h 1838325"/>
                <a:gd name="connsiteX59" fmla="*/ 517713 w 1348105"/>
                <a:gd name="connsiteY59" fmla="*/ 1758551 h 1838325"/>
                <a:gd name="connsiteX60" fmla="*/ 489842 w 1348105"/>
                <a:gd name="connsiteY60" fmla="*/ 1742853 h 1838325"/>
                <a:gd name="connsiteX61" fmla="*/ 460688 w 1348105"/>
                <a:gd name="connsiteY61" fmla="*/ 1725232 h 1838325"/>
                <a:gd name="connsiteX62" fmla="*/ 430574 w 1348105"/>
                <a:gd name="connsiteY62" fmla="*/ 1706970 h 1838325"/>
                <a:gd name="connsiteX63" fmla="*/ 399818 w 1348105"/>
                <a:gd name="connsiteY63" fmla="*/ 1687107 h 1838325"/>
                <a:gd name="connsiteX64" fmla="*/ 368422 w 1348105"/>
                <a:gd name="connsiteY64" fmla="*/ 1666283 h 1838325"/>
                <a:gd name="connsiteX65" fmla="*/ 352724 w 1348105"/>
                <a:gd name="connsiteY65" fmla="*/ 1655390 h 1838325"/>
                <a:gd name="connsiteX66" fmla="*/ 337026 w 1348105"/>
                <a:gd name="connsiteY66" fmla="*/ 1644177 h 1838325"/>
                <a:gd name="connsiteX67" fmla="*/ 321328 w 1348105"/>
                <a:gd name="connsiteY67" fmla="*/ 1632963 h 1838325"/>
                <a:gd name="connsiteX68" fmla="*/ 305630 w 1348105"/>
                <a:gd name="connsiteY68" fmla="*/ 1621109 h 1838325"/>
                <a:gd name="connsiteX69" fmla="*/ 289932 w 1348105"/>
                <a:gd name="connsiteY69" fmla="*/ 1608935 h 1838325"/>
                <a:gd name="connsiteX70" fmla="*/ 273914 w 1348105"/>
                <a:gd name="connsiteY70" fmla="*/ 1596761 h 1838325"/>
                <a:gd name="connsiteX71" fmla="*/ 258857 w 1348105"/>
                <a:gd name="connsiteY71" fmla="*/ 1584266 h 1838325"/>
                <a:gd name="connsiteX72" fmla="*/ 243479 w 1348105"/>
                <a:gd name="connsiteY72" fmla="*/ 1571771 h 1838325"/>
                <a:gd name="connsiteX73" fmla="*/ 228422 w 1348105"/>
                <a:gd name="connsiteY73" fmla="*/ 1558956 h 1838325"/>
                <a:gd name="connsiteX74" fmla="*/ 213365 w 1348105"/>
                <a:gd name="connsiteY74" fmla="*/ 1545821 h 1838325"/>
                <a:gd name="connsiteX75" fmla="*/ 198628 w 1348105"/>
                <a:gd name="connsiteY75" fmla="*/ 1532365 h 1838325"/>
                <a:gd name="connsiteX76" fmla="*/ 184211 w 1348105"/>
                <a:gd name="connsiteY76" fmla="*/ 1518589 h 1838325"/>
                <a:gd name="connsiteX77" fmla="*/ 170115 w 1348105"/>
                <a:gd name="connsiteY77" fmla="*/ 1504812 h 1838325"/>
                <a:gd name="connsiteX78" fmla="*/ 156339 w 1348105"/>
                <a:gd name="connsiteY78" fmla="*/ 1490716 h 1838325"/>
                <a:gd name="connsiteX79" fmla="*/ 142884 w 1348105"/>
                <a:gd name="connsiteY79" fmla="*/ 1476619 h 1838325"/>
                <a:gd name="connsiteX80" fmla="*/ 130069 w 1348105"/>
                <a:gd name="connsiteY80" fmla="*/ 1461882 h 1838325"/>
                <a:gd name="connsiteX81" fmla="*/ 117575 w 1348105"/>
                <a:gd name="connsiteY81" fmla="*/ 1447144 h 1838325"/>
                <a:gd name="connsiteX82" fmla="*/ 105401 w 1348105"/>
                <a:gd name="connsiteY82" fmla="*/ 1432087 h 1838325"/>
                <a:gd name="connsiteX83" fmla="*/ 93868 w 1348105"/>
                <a:gd name="connsiteY83" fmla="*/ 1417029 h 1838325"/>
                <a:gd name="connsiteX84" fmla="*/ 82975 w 1348105"/>
                <a:gd name="connsiteY84" fmla="*/ 1401971 h 1838325"/>
                <a:gd name="connsiteX85" fmla="*/ 72083 w 1348105"/>
                <a:gd name="connsiteY85" fmla="*/ 1386593 h 1838325"/>
                <a:gd name="connsiteX86" fmla="*/ 62151 w 1348105"/>
                <a:gd name="connsiteY86" fmla="*/ 1370574 h 1838325"/>
                <a:gd name="connsiteX87" fmla="*/ 55953 w 1348105"/>
                <a:gd name="connsiteY87" fmla="*/ 1360101 h 1838325"/>
                <a:gd name="connsiteX88" fmla="*/ 674053 w 1348105"/>
                <a:gd name="connsiteY88" fmla="*/ 0 h 1838325"/>
                <a:gd name="connsiteX89" fmla="*/ 675014 w 1348105"/>
                <a:gd name="connsiteY89" fmla="*/ 2884 h 1838325"/>
                <a:gd name="connsiteX90" fmla="*/ 678858 w 1348105"/>
                <a:gd name="connsiteY90" fmla="*/ 9932 h 1838325"/>
                <a:gd name="connsiteX91" fmla="*/ 681741 w 1348105"/>
                <a:gd name="connsiteY91" fmla="*/ 15058 h 1838325"/>
                <a:gd name="connsiteX92" fmla="*/ 686227 w 1348105"/>
                <a:gd name="connsiteY92" fmla="*/ 21465 h 1838325"/>
                <a:gd name="connsiteX93" fmla="*/ 690712 w 1348105"/>
                <a:gd name="connsiteY93" fmla="*/ 28193 h 1838325"/>
                <a:gd name="connsiteX94" fmla="*/ 696799 w 1348105"/>
                <a:gd name="connsiteY94" fmla="*/ 36203 h 1838325"/>
                <a:gd name="connsiteX95" fmla="*/ 703847 w 1348105"/>
                <a:gd name="connsiteY95" fmla="*/ 44212 h 1838325"/>
                <a:gd name="connsiteX96" fmla="*/ 712497 w 1348105"/>
                <a:gd name="connsiteY96" fmla="*/ 53183 h 1838325"/>
                <a:gd name="connsiteX97" fmla="*/ 721787 w 1348105"/>
                <a:gd name="connsiteY97" fmla="*/ 62794 h 1838325"/>
                <a:gd name="connsiteX98" fmla="*/ 733000 w 1348105"/>
                <a:gd name="connsiteY98" fmla="*/ 72726 h 1838325"/>
                <a:gd name="connsiteX99" fmla="*/ 745174 w 1348105"/>
                <a:gd name="connsiteY99" fmla="*/ 82978 h 1838325"/>
                <a:gd name="connsiteX100" fmla="*/ 758950 w 1348105"/>
                <a:gd name="connsiteY100" fmla="*/ 93550 h 1838325"/>
                <a:gd name="connsiteX101" fmla="*/ 774328 w 1348105"/>
                <a:gd name="connsiteY101" fmla="*/ 104123 h 1838325"/>
                <a:gd name="connsiteX102" fmla="*/ 782657 w 1348105"/>
                <a:gd name="connsiteY102" fmla="*/ 109569 h 1838325"/>
                <a:gd name="connsiteX103" fmla="*/ 791627 w 1348105"/>
                <a:gd name="connsiteY103" fmla="*/ 115016 h 1838325"/>
                <a:gd name="connsiteX104" fmla="*/ 800918 w 1348105"/>
                <a:gd name="connsiteY104" fmla="*/ 120462 h 1838325"/>
                <a:gd name="connsiteX105" fmla="*/ 810209 w 1348105"/>
                <a:gd name="connsiteY105" fmla="*/ 125908 h 1838325"/>
                <a:gd name="connsiteX106" fmla="*/ 820140 w 1348105"/>
                <a:gd name="connsiteY106" fmla="*/ 131034 h 1838325"/>
                <a:gd name="connsiteX107" fmla="*/ 830712 w 1348105"/>
                <a:gd name="connsiteY107" fmla="*/ 136160 h 1838325"/>
                <a:gd name="connsiteX108" fmla="*/ 841925 w 1348105"/>
                <a:gd name="connsiteY108" fmla="*/ 141607 h 1838325"/>
                <a:gd name="connsiteX109" fmla="*/ 853458 w 1348105"/>
                <a:gd name="connsiteY109" fmla="*/ 146733 h 1838325"/>
                <a:gd name="connsiteX110" fmla="*/ 864991 w 1348105"/>
                <a:gd name="connsiteY110" fmla="*/ 151859 h 1838325"/>
                <a:gd name="connsiteX111" fmla="*/ 877806 w 1348105"/>
                <a:gd name="connsiteY111" fmla="*/ 157305 h 1838325"/>
                <a:gd name="connsiteX112" fmla="*/ 890621 w 1348105"/>
                <a:gd name="connsiteY112" fmla="*/ 161791 h 1838325"/>
                <a:gd name="connsiteX113" fmla="*/ 903756 w 1348105"/>
                <a:gd name="connsiteY113" fmla="*/ 166917 h 1838325"/>
                <a:gd name="connsiteX114" fmla="*/ 917532 w 1348105"/>
                <a:gd name="connsiteY114" fmla="*/ 171722 h 1838325"/>
                <a:gd name="connsiteX115" fmla="*/ 932269 w 1348105"/>
                <a:gd name="connsiteY115" fmla="*/ 176528 h 1838325"/>
                <a:gd name="connsiteX116" fmla="*/ 947326 w 1348105"/>
                <a:gd name="connsiteY116" fmla="*/ 181013 h 1838325"/>
                <a:gd name="connsiteX117" fmla="*/ 963024 w 1348105"/>
                <a:gd name="connsiteY117" fmla="*/ 185499 h 1838325"/>
                <a:gd name="connsiteX118" fmla="*/ 979042 w 1348105"/>
                <a:gd name="connsiteY118" fmla="*/ 189663 h 1838325"/>
                <a:gd name="connsiteX119" fmla="*/ 995701 w 1348105"/>
                <a:gd name="connsiteY119" fmla="*/ 193508 h 1838325"/>
                <a:gd name="connsiteX120" fmla="*/ 1013001 w 1348105"/>
                <a:gd name="connsiteY120" fmla="*/ 197673 h 1838325"/>
                <a:gd name="connsiteX121" fmla="*/ 1030942 w 1348105"/>
                <a:gd name="connsiteY121" fmla="*/ 201517 h 1838325"/>
                <a:gd name="connsiteX122" fmla="*/ 1049203 w 1348105"/>
                <a:gd name="connsiteY122" fmla="*/ 205042 h 1838325"/>
                <a:gd name="connsiteX123" fmla="*/ 1068425 w 1348105"/>
                <a:gd name="connsiteY123" fmla="*/ 208245 h 1838325"/>
                <a:gd name="connsiteX124" fmla="*/ 1088287 w 1348105"/>
                <a:gd name="connsiteY124" fmla="*/ 211449 h 1838325"/>
                <a:gd name="connsiteX125" fmla="*/ 1108471 w 1348105"/>
                <a:gd name="connsiteY125" fmla="*/ 214653 h 1838325"/>
                <a:gd name="connsiteX126" fmla="*/ 1129294 w 1348105"/>
                <a:gd name="connsiteY126" fmla="*/ 217216 h 1838325"/>
                <a:gd name="connsiteX127" fmla="*/ 1151079 w 1348105"/>
                <a:gd name="connsiteY127" fmla="*/ 219779 h 1838325"/>
                <a:gd name="connsiteX128" fmla="*/ 1173185 w 1348105"/>
                <a:gd name="connsiteY128" fmla="*/ 222022 h 1838325"/>
                <a:gd name="connsiteX129" fmla="*/ 1195931 w 1348105"/>
                <a:gd name="connsiteY129" fmla="*/ 223944 h 1838325"/>
                <a:gd name="connsiteX130" fmla="*/ 1219638 w 1348105"/>
                <a:gd name="connsiteY130" fmla="*/ 225866 h 1838325"/>
                <a:gd name="connsiteX131" fmla="*/ 1243986 w 1348105"/>
                <a:gd name="connsiteY131" fmla="*/ 227148 h 1838325"/>
                <a:gd name="connsiteX132" fmla="*/ 1268654 w 1348105"/>
                <a:gd name="connsiteY132" fmla="*/ 228429 h 1838325"/>
                <a:gd name="connsiteX133" fmla="*/ 1294284 w 1348105"/>
                <a:gd name="connsiteY133" fmla="*/ 229070 h 1838325"/>
                <a:gd name="connsiteX134" fmla="*/ 1320874 w 1348105"/>
                <a:gd name="connsiteY134" fmla="*/ 229390 h 1838325"/>
                <a:gd name="connsiteX135" fmla="*/ 1348105 w 1348105"/>
                <a:gd name="connsiteY135" fmla="*/ 229711 h 1838325"/>
                <a:gd name="connsiteX136" fmla="*/ 1348105 w 1348105"/>
                <a:gd name="connsiteY136" fmla="*/ 308451 h 1838325"/>
                <a:gd name="connsiteX137" fmla="*/ 0 w 1348105"/>
                <a:gd name="connsiteY137" fmla="*/ 644315 h 1838325"/>
                <a:gd name="connsiteX138" fmla="*/ 0 w 1348105"/>
                <a:gd name="connsiteY138" fmla="*/ 229711 h 1838325"/>
                <a:gd name="connsiteX139" fmla="*/ 27231 w 1348105"/>
                <a:gd name="connsiteY139" fmla="*/ 229390 h 1838325"/>
                <a:gd name="connsiteX140" fmla="*/ 53181 w 1348105"/>
                <a:gd name="connsiteY140" fmla="*/ 229070 h 1838325"/>
                <a:gd name="connsiteX141" fmla="*/ 78810 w 1348105"/>
                <a:gd name="connsiteY141" fmla="*/ 228429 h 1838325"/>
                <a:gd name="connsiteX142" fmla="*/ 103479 w 1348105"/>
                <a:gd name="connsiteY142" fmla="*/ 227148 h 1838325"/>
                <a:gd name="connsiteX143" fmla="*/ 127827 w 1348105"/>
                <a:gd name="connsiteY143" fmla="*/ 225866 h 1838325"/>
                <a:gd name="connsiteX144" fmla="*/ 151534 w 1348105"/>
                <a:gd name="connsiteY144" fmla="*/ 223944 h 1838325"/>
                <a:gd name="connsiteX145" fmla="*/ 174280 w 1348105"/>
                <a:gd name="connsiteY145" fmla="*/ 222022 h 1838325"/>
                <a:gd name="connsiteX146" fmla="*/ 196385 w 1348105"/>
                <a:gd name="connsiteY146" fmla="*/ 219779 h 1838325"/>
                <a:gd name="connsiteX147" fmla="*/ 217850 w 1348105"/>
                <a:gd name="connsiteY147" fmla="*/ 217216 h 1838325"/>
                <a:gd name="connsiteX148" fmla="*/ 238674 w 1348105"/>
                <a:gd name="connsiteY148" fmla="*/ 214653 h 1838325"/>
                <a:gd name="connsiteX149" fmla="*/ 259177 w 1348105"/>
                <a:gd name="connsiteY149" fmla="*/ 211449 h 1838325"/>
                <a:gd name="connsiteX150" fmla="*/ 278720 w 1348105"/>
                <a:gd name="connsiteY150" fmla="*/ 208245 h 1838325"/>
                <a:gd name="connsiteX151" fmla="*/ 297621 w 1348105"/>
                <a:gd name="connsiteY151" fmla="*/ 205042 h 1838325"/>
                <a:gd name="connsiteX152" fmla="*/ 316203 w 1348105"/>
                <a:gd name="connsiteY152" fmla="*/ 201517 h 1838325"/>
                <a:gd name="connsiteX153" fmla="*/ 334143 w 1348105"/>
                <a:gd name="connsiteY153" fmla="*/ 197673 h 1838325"/>
                <a:gd name="connsiteX154" fmla="*/ 351123 w 1348105"/>
                <a:gd name="connsiteY154" fmla="*/ 193508 h 1838325"/>
                <a:gd name="connsiteX155" fmla="*/ 368102 w 1348105"/>
                <a:gd name="connsiteY155" fmla="*/ 189663 h 1838325"/>
                <a:gd name="connsiteX156" fmla="*/ 384120 w 1348105"/>
                <a:gd name="connsiteY156" fmla="*/ 185499 h 1838325"/>
                <a:gd name="connsiteX157" fmla="*/ 399498 w 1348105"/>
                <a:gd name="connsiteY157" fmla="*/ 181013 h 1838325"/>
                <a:gd name="connsiteX158" fmla="*/ 414555 w 1348105"/>
                <a:gd name="connsiteY158" fmla="*/ 176528 h 1838325"/>
                <a:gd name="connsiteX159" fmla="*/ 429292 w 1348105"/>
                <a:gd name="connsiteY159" fmla="*/ 171722 h 1838325"/>
                <a:gd name="connsiteX160" fmla="*/ 443068 w 1348105"/>
                <a:gd name="connsiteY160" fmla="*/ 166917 h 1838325"/>
                <a:gd name="connsiteX161" fmla="*/ 456203 w 1348105"/>
                <a:gd name="connsiteY161" fmla="*/ 161791 h 1838325"/>
                <a:gd name="connsiteX162" fmla="*/ 469338 w 1348105"/>
                <a:gd name="connsiteY162" fmla="*/ 157305 h 1838325"/>
                <a:gd name="connsiteX163" fmla="*/ 481832 w 1348105"/>
                <a:gd name="connsiteY163" fmla="*/ 151859 h 1838325"/>
                <a:gd name="connsiteX164" fmla="*/ 493686 w 1348105"/>
                <a:gd name="connsiteY164" fmla="*/ 146733 h 1838325"/>
                <a:gd name="connsiteX165" fmla="*/ 505219 w 1348105"/>
                <a:gd name="connsiteY165" fmla="*/ 141607 h 1838325"/>
                <a:gd name="connsiteX166" fmla="*/ 516112 w 1348105"/>
                <a:gd name="connsiteY166" fmla="*/ 136160 h 1838325"/>
                <a:gd name="connsiteX167" fmla="*/ 526684 w 1348105"/>
                <a:gd name="connsiteY167" fmla="*/ 131034 h 1838325"/>
                <a:gd name="connsiteX168" fmla="*/ 536615 w 1348105"/>
                <a:gd name="connsiteY168" fmla="*/ 125908 h 1838325"/>
                <a:gd name="connsiteX169" fmla="*/ 546226 w 1348105"/>
                <a:gd name="connsiteY169" fmla="*/ 120462 h 1838325"/>
                <a:gd name="connsiteX170" fmla="*/ 555517 w 1348105"/>
                <a:gd name="connsiteY170" fmla="*/ 115016 h 1838325"/>
                <a:gd name="connsiteX171" fmla="*/ 564167 w 1348105"/>
                <a:gd name="connsiteY171" fmla="*/ 109569 h 1838325"/>
                <a:gd name="connsiteX172" fmla="*/ 572496 w 1348105"/>
                <a:gd name="connsiteY172" fmla="*/ 104123 h 1838325"/>
                <a:gd name="connsiteX173" fmla="*/ 588194 w 1348105"/>
                <a:gd name="connsiteY173" fmla="*/ 93550 h 1838325"/>
                <a:gd name="connsiteX174" fmla="*/ 601650 w 1348105"/>
                <a:gd name="connsiteY174" fmla="*/ 82978 h 1838325"/>
                <a:gd name="connsiteX175" fmla="*/ 614144 w 1348105"/>
                <a:gd name="connsiteY175" fmla="*/ 72726 h 1838325"/>
                <a:gd name="connsiteX176" fmla="*/ 625357 w 1348105"/>
                <a:gd name="connsiteY176" fmla="*/ 62794 h 1838325"/>
                <a:gd name="connsiteX177" fmla="*/ 634968 w 1348105"/>
                <a:gd name="connsiteY177" fmla="*/ 53183 h 1838325"/>
                <a:gd name="connsiteX178" fmla="*/ 643297 w 1348105"/>
                <a:gd name="connsiteY178" fmla="*/ 44212 h 1838325"/>
                <a:gd name="connsiteX179" fmla="*/ 650666 w 1348105"/>
                <a:gd name="connsiteY179" fmla="*/ 36203 h 1838325"/>
                <a:gd name="connsiteX180" fmla="*/ 656753 w 1348105"/>
                <a:gd name="connsiteY180" fmla="*/ 28193 h 1838325"/>
                <a:gd name="connsiteX181" fmla="*/ 661879 w 1348105"/>
                <a:gd name="connsiteY181" fmla="*/ 21465 h 1838325"/>
                <a:gd name="connsiteX182" fmla="*/ 665723 w 1348105"/>
                <a:gd name="connsiteY182" fmla="*/ 15058 h 1838325"/>
                <a:gd name="connsiteX183" fmla="*/ 668927 w 1348105"/>
                <a:gd name="connsiteY183" fmla="*/ 9932 h 1838325"/>
                <a:gd name="connsiteX184" fmla="*/ 672771 w 1348105"/>
                <a:gd name="connsiteY184" fmla="*/ 2884 h 183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1348105" h="1838325">
                  <a:moveTo>
                    <a:pt x="1348105" y="1038177"/>
                  </a:moveTo>
                  <a:lnTo>
                    <a:pt x="1348105" y="1170979"/>
                  </a:lnTo>
                  <a:lnTo>
                    <a:pt x="1347464" y="1179950"/>
                  </a:lnTo>
                  <a:lnTo>
                    <a:pt x="1347144" y="1188600"/>
                  </a:lnTo>
                  <a:lnTo>
                    <a:pt x="1346503" y="1196930"/>
                  </a:lnTo>
                  <a:lnTo>
                    <a:pt x="1345863" y="1205580"/>
                  </a:lnTo>
                  <a:lnTo>
                    <a:pt x="1344581" y="1214230"/>
                  </a:lnTo>
                  <a:lnTo>
                    <a:pt x="1343300" y="1222880"/>
                  </a:lnTo>
                  <a:lnTo>
                    <a:pt x="1342018" y="1231210"/>
                  </a:lnTo>
                  <a:lnTo>
                    <a:pt x="1340096" y="1239860"/>
                  </a:lnTo>
                  <a:lnTo>
                    <a:pt x="1338174" y="1248511"/>
                  </a:lnTo>
                  <a:lnTo>
                    <a:pt x="1336252" y="1256840"/>
                  </a:lnTo>
                  <a:lnTo>
                    <a:pt x="1331126" y="1273500"/>
                  </a:lnTo>
                  <a:lnTo>
                    <a:pt x="1325359" y="1290480"/>
                  </a:lnTo>
                  <a:lnTo>
                    <a:pt x="1318631" y="1306819"/>
                  </a:lnTo>
                  <a:lnTo>
                    <a:pt x="1311583" y="1322838"/>
                  </a:lnTo>
                  <a:lnTo>
                    <a:pt x="1303574" y="1338857"/>
                  </a:lnTo>
                  <a:lnTo>
                    <a:pt x="1294924" y="1354876"/>
                  </a:lnTo>
                  <a:lnTo>
                    <a:pt x="1285313" y="1370574"/>
                  </a:lnTo>
                  <a:lnTo>
                    <a:pt x="1275702" y="1386593"/>
                  </a:lnTo>
                  <a:lnTo>
                    <a:pt x="1265130" y="1401971"/>
                  </a:lnTo>
                  <a:lnTo>
                    <a:pt x="1253917" y="1417029"/>
                  </a:lnTo>
                  <a:lnTo>
                    <a:pt x="1242384" y="1432087"/>
                  </a:lnTo>
                  <a:lnTo>
                    <a:pt x="1230530" y="1447144"/>
                  </a:lnTo>
                  <a:lnTo>
                    <a:pt x="1217716" y="1461882"/>
                  </a:lnTo>
                  <a:lnTo>
                    <a:pt x="1204901" y="1476619"/>
                  </a:lnTo>
                  <a:lnTo>
                    <a:pt x="1191446" y="1490716"/>
                  </a:lnTo>
                  <a:lnTo>
                    <a:pt x="1177990" y="1504812"/>
                  </a:lnTo>
                  <a:lnTo>
                    <a:pt x="1163574" y="1518589"/>
                  </a:lnTo>
                  <a:lnTo>
                    <a:pt x="1149157" y="1532365"/>
                  </a:lnTo>
                  <a:lnTo>
                    <a:pt x="1134741" y="1545821"/>
                  </a:lnTo>
                  <a:lnTo>
                    <a:pt x="1119683" y="1558956"/>
                  </a:lnTo>
                  <a:lnTo>
                    <a:pt x="1104626" y="1571771"/>
                  </a:lnTo>
                  <a:lnTo>
                    <a:pt x="1089249" y="1584266"/>
                  </a:lnTo>
                  <a:lnTo>
                    <a:pt x="1073871" y="1596761"/>
                  </a:lnTo>
                  <a:lnTo>
                    <a:pt x="1058173" y="1608935"/>
                  </a:lnTo>
                  <a:lnTo>
                    <a:pt x="1042475" y="1621109"/>
                  </a:lnTo>
                  <a:lnTo>
                    <a:pt x="1026777" y="1632963"/>
                  </a:lnTo>
                  <a:lnTo>
                    <a:pt x="1011079" y="1644177"/>
                  </a:lnTo>
                  <a:lnTo>
                    <a:pt x="994740" y="1655390"/>
                  </a:lnTo>
                  <a:lnTo>
                    <a:pt x="979042" y="1666283"/>
                  </a:lnTo>
                  <a:lnTo>
                    <a:pt x="947967" y="1687107"/>
                  </a:lnTo>
                  <a:lnTo>
                    <a:pt x="917211" y="1706970"/>
                  </a:lnTo>
                  <a:lnTo>
                    <a:pt x="887097" y="1725232"/>
                  </a:lnTo>
                  <a:lnTo>
                    <a:pt x="857943" y="1742853"/>
                  </a:lnTo>
                  <a:lnTo>
                    <a:pt x="830071" y="1758551"/>
                  </a:lnTo>
                  <a:lnTo>
                    <a:pt x="803801" y="1772968"/>
                  </a:lnTo>
                  <a:lnTo>
                    <a:pt x="779133" y="1786424"/>
                  </a:lnTo>
                  <a:lnTo>
                    <a:pt x="756387" y="1797958"/>
                  </a:lnTo>
                  <a:lnTo>
                    <a:pt x="736204" y="1808530"/>
                  </a:lnTo>
                  <a:lnTo>
                    <a:pt x="702886" y="1824869"/>
                  </a:lnTo>
                  <a:lnTo>
                    <a:pt x="681421" y="1834801"/>
                  </a:lnTo>
                  <a:lnTo>
                    <a:pt x="674053" y="1838325"/>
                  </a:lnTo>
                  <a:lnTo>
                    <a:pt x="666364" y="1834801"/>
                  </a:lnTo>
                  <a:lnTo>
                    <a:pt x="644899" y="1824869"/>
                  </a:lnTo>
                  <a:lnTo>
                    <a:pt x="611901" y="1808530"/>
                  </a:lnTo>
                  <a:lnTo>
                    <a:pt x="591398" y="1797958"/>
                  </a:lnTo>
                  <a:lnTo>
                    <a:pt x="568652" y="1786424"/>
                  </a:lnTo>
                  <a:lnTo>
                    <a:pt x="543984" y="1772968"/>
                  </a:lnTo>
                  <a:lnTo>
                    <a:pt x="517713" y="1758551"/>
                  </a:lnTo>
                  <a:lnTo>
                    <a:pt x="489842" y="1742853"/>
                  </a:lnTo>
                  <a:lnTo>
                    <a:pt x="460688" y="1725232"/>
                  </a:lnTo>
                  <a:lnTo>
                    <a:pt x="430574" y="1706970"/>
                  </a:lnTo>
                  <a:lnTo>
                    <a:pt x="399818" y="1687107"/>
                  </a:lnTo>
                  <a:lnTo>
                    <a:pt x="368422" y="1666283"/>
                  </a:lnTo>
                  <a:lnTo>
                    <a:pt x="352724" y="1655390"/>
                  </a:lnTo>
                  <a:lnTo>
                    <a:pt x="337026" y="1644177"/>
                  </a:lnTo>
                  <a:lnTo>
                    <a:pt x="321328" y="1632963"/>
                  </a:lnTo>
                  <a:lnTo>
                    <a:pt x="305630" y="1621109"/>
                  </a:lnTo>
                  <a:lnTo>
                    <a:pt x="289932" y="1608935"/>
                  </a:lnTo>
                  <a:lnTo>
                    <a:pt x="273914" y="1596761"/>
                  </a:lnTo>
                  <a:lnTo>
                    <a:pt x="258857" y="1584266"/>
                  </a:lnTo>
                  <a:lnTo>
                    <a:pt x="243479" y="1571771"/>
                  </a:lnTo>
                  <a:lnTo>
                    <a:pt x="228422" y="1558956"/>
                  </a:lnTo>
                  <a:lnTo>
                    <a:pt x="213365" y="1545821"/>
                  </a:lnTo>
                  <a:lnTo>
                    <a:pt x="198628" y="1532365"/>
                  </a:lnTo>
                  <a:lnTo>
                    <a:pt x="184211" y="1518589"/>
                  </a:lnTo>
                  <a:lnTo>
                    <a:pt x="170115" y="1504812"/>
                  </a:lnTo>
                  <a:lnTo>
                    <a:pt x="156339" y="1490716"/>
                  </a:lnTo>
                  <a:lnTo>
                    <a:pt x="142884" y="1476619"/>
                  </a:lnTo>
                  <a:lnTo>
                    <a:pt x="130069" y="1461882"/>
                  </a:lnTo>
                  <a:lnTo>
                    <a:pt x="117575" y="1447144"/>
                  </a:lnTo>
                  <a:lnTo>
                    <a:pt x="105401" y="1432087"/>
                  </a:lnTo>
                  <a:lnTo>
                    <a:pt x="93868" y="1417029"/>
                  </a:lnTo>
                  <a:lnTo>
                    <a:pt x="82975" y="1401971"/>
                  </a:lnTo>
                  <a:lnTo>
                    <a:pt x="72083" y="1386593"/>
                  </a:lnTo>
                  <a:lnTo>
                    <a:pt x="62151" y="1370574"/>
                  </a:lnTo>
                  <a:lnTo>
                    <a:pt x="55953" y="1360101"/>
                  </a:lnTo>
                  <a:close/>
                  <a:moveTo>
                    <a:pt x="674053" y="0"/>
                  </a:moveTo>
                  <a:lnTo>
                    <a:pt x="675014" y="2884"/>
                  </a:lnTo>
                  <a:lnTo>
                    <a:pt x="678858" y="9932"/>
                  </a:lnTo>
                  <a:lnTo>
                    <a:pt x="681741" y="15058"/>
                  </a:lnTo>
                  <a:lnTo>
                    <a:pt x="686227" y="21465"/>
                  </a:lnTo>
                  <a:lnTo>
                    <a:pt x="690712" y="28193"/>
                  </a:lnTo>
                  <a:lnTo>
                    <a:pt x="696799" y="36203"/>
                  </a:lnTo>
                  <a:lnTo>
                    <a:pt x="703847" y="44212"/>
                  </a:lnTo>
                  <a:lnTo>
                    <a:pt x="712497" y="53183"/>
                  </a:lnTo>
                  <a:lnTo>
                    <a:pt x="721787" y="62794"/>
                  </a:lnTo>
                  <a:lnTo>
                    <a:pt x="733000" y="72726"/>
                  </a:lnTo>
                  <a:lnTo>
                    <a:pt x="745174" y="82978"/>
                  </a:lnTo>
                  <a:lnTo>
                    <a:pt x="758950" y="93550"/>
                  </a:lnTo>
                  <a:lnTo>
                    <a:pt x="774328" y="104123"/>
                  </a:lnTo>
                  <a:lnTo>
                    <a:pt x="782657" y="109569"/>
                  </a:lnTo>
                  <a:lnTo>
                    <a:pt x="791627" y="115016"/>
                  </a:lnTo>
                  <a:lnTo>
                    <a:pt x="800918" y="120462"/>
                  </a:lnTo>
                  <a:lnTo>
                    <a:pt x="810209" y="125908"/>
                  </a:lnTo>
                  <a:lnTo>
                    <a:pt x="820140" y="131034"/>
                  </a:lnTo>
                  <a:lnTo>
                    <a:pt x="830712" y="136160"/>
                  </a:lnTo>
                  <a:lnTo>
                    <a:pt x="841925" y="141607"/>
                  </a:lnTo>
                  <a:lnTo>
                    <a:pt x="853458" y="146733"/>
                  </a:lnTo>
                  <a:lnTo>
                    <a:pt x="864991" y="151859"/>
                  </a:lnTo>
                  <a:lnTo>
                    <a:pt x="877806" y="157305"/>
                  </a:lnTo>
                  <a:lnTo>
                    <a:pt x="890621" y="161791"/>
                  </a:lnTo>
                  <a:lnTo>
                    <a:pt x="903756" y="166917"/>
                  </a:lnTo>
                  <a:lnTo>
                    <a:pt x="917532" y="171722"/>
                  </a:lnTo>
                  <a:lnTo>
                    <a:pt x="932269" y="176528"/>
                  </a:lnTo>
                  <a:lnTo>
                    <a:pt x="947326" y="181013"/>
                  </a:lnTo>
                  <a:lnTo>
                    <a:pt x="963024" y="185499"/>
                  </a:lnTo>
                  <a:lnTo>
                    <a:pt x="979042" y="189663"/>
                  </a:lnTo>
                  <a:lnTo>
                    <a:pt x="995701" y="193508"/>
                  </a:lnTo>
                  <a:lnTo>
                    <a:pt x="1013001" y="197673"/>
                  </a:lnTo>
                  <a:lnTo>
                    <a:pt x="1030942" y="201517"/>
                  </a:lnTo>
                  <a:lnTo>
                    <a:pt x="1049203" y="205042"/>
                  </a:lnTo>
                  <a:lnTo>
                    <a:pt x="1068425" y="208245"/>
                  </a:lnTo>
                  <a:lnTo>
                    <a:pt x="1088287" y="211449"/>
                  </a:lnTo>
                  <a:lnTo>
                    <a:pt x="1108471" y="214653"/>
                  </a:lnTo>
                  <a:lnTo>
                    <a:pt x="1129294" y="217216"/>
                  </a:lnTo>
                  <a:lnTo>
                    <a:pt x="1151079" y="219779"/>
                  </a:lnTo>
                  <a:lnTo>
                    <a:pt x="1173185" y="222022"/>
                  </a:lnTo>
                  <a:lnTo>
                    <a:pt x="1195931" y="223944"/>
                  </a:lnTo>
                  <a:lnTo>
                    <a:pt x="1219638" y="225866"/>
                  </a:lnTo>
                  <a:lnTo>
                    <a:pt x="1243986" y="227148"/>
                  </a:lnTo>
                  <a:lnTo>
                    <a:pt x="1268654" y="228429"/>
                  </a:lnTo>
                  <a:lnTo>
                    <a:pt x="1294284" y="229070"/>
                  </a:lnTo>
                  <a:lnTo>
                    <a:pt x="1320874" y="229390"/>
                  </a:lnTo>
                  <a:lnTo>
                    <a:pt x="1348105" y="229711"/>
                  </a:lnTo>
                  <a:lnTo>
                    <a:pt x="1348105" y="308451"/>
                  </a:lnTo>
                  <a:lnTo>
                    <a:pt x="0" y="644315"/>
                  </a:lnTo>
                  <a:lnTo>
                    <a:pt x="0" y="229711"/>
                  </a:lnTo>
                  <a:lnTo>
                    <a:pt x="27231" y="229390"/>
                  </a:lnTo>
                  <a:lnTo>
                    <a:pt x="53181" y="229070"/>
                  </a:lnTo>
                  <a:lnTo>
                    <a:pt x="78810" y="228429"/>
                  </a:lnTo>
                  <a:lnTo>
                    <a:pt x="103479" y="227148"/>
                  </a:lnTo>
                  <a:lnTo>
                    <a:pt x="127827" y="225866"/>
                  </a:lnTo>
                  <a:lnTo>
                    <a:pt x="151534" y="223944"/>
                  </a:lnTo>
                  <a:lnTo>
                    <a:pt x="174280" y="222022"/>
                  </a:lnTo>
                  <a:lnTo>
                    <a:pt x="196385" y="219779"/>
                  </a:lnTo>
                  <a:lnTo>
                    <a:pt x="217850" y="217216"/>
                  </a:lnTo>
                  <a:lnTo>
                    <a:pt x="238674" y="214653"/>
                  </a:lnTo>
                  <a:lnTo>
                    <a:pt x="259177" y="211449"/>
                  </a:lnTo>
                  <a:lnTo>
                    <a:pt x="278720" y="208245"/>
                  </a:lnTo>
                  <a:lnTo>
                    <a:pt x="297621" y="205042"/>
                  </a:lnTo>
                  <a:lnTo>
                    <a:pt x="316203" y="201517"/>
                  </a:lnTo>
                  <a:lnTo>
                    <a:pt x="334143" y="197673"/>
                  </a:lnTo>
                  <a:lnTo>
                    <a:pt x="351123" y="193508"/>
                  </a:lnTo>
                  <a:lnTo>
                    <a:pt x="368102" y="189663"/>
                  </a:lnTo>
                  <a:lnTo>
                    <a:pt x="384120" y="185499"/>
                  </a:lnTo>
                  <a:lnTo>
                    <a:pt x="399498" y="181013"/>
                  </a:lnTo>
                  <a:lnTo>
                    <a:pt x="414555" y="176528"/>
                  </a:lnTo>
                  <a:lnTo>
                    <a:pt x="429292" y="171722"/>
                  </a:lnTo>
                  <a:lnTo>
                    <a:pt x="443068" y="166917"/>
                  </a:lnTo>
                  <a:lnTo>
                    <a:pt x="456203" y="161791"/>
                  </a:lnTo>
                  <a:lnTo>
                    <a:pt x="469338" y="157305"/>
                  </a:lnTo>
                  <a:lnTo>
                    <a:pt x="481832" y="151859"/>
                  </a:lnTo>
                  <a:lnTo>
                    <a:pt x="493686" y="146733"/>
                  </a:lnTo>
                  <a:lnTo>
                    <a:pt x="505219" y="141607"/>
                  </a:lnTo>
                  <a:lnTo>
                    <a:pt x="516112" y="136160"/>
                  </a:lnTo>
                  <a:lnTo>
                    <a:pt x="526684" y="131034"/>
                  </a:lnTo>
                  <a:lnTo>
                    <a:pt x="536615" y="125908"/>
                  </a:lnTo>
                  <a:lnTo>
                    <a:pt x="546226" y="120462"/>
                  </a:lnTo>
                  <a:lnTo>
                    <a:pt x="555517" y="115016"/>
                  </a:lnTo>
                  <a:lnTo>
                    <a:pt x="564167" y="109569"/>
                  </a:lnTo>
                  <a:lnTo>
                    <a:pt x="572496" y="104123"/>
                  </a:lnTo>
                  <a:lnTo>
                    <a:pt x="588194" y="93550"/>
                  </a:lnTo>
                  <a:lnTo>
                    <a:pt x="601650" y="82978"/>
                  </a:lnTo>
                  <a:lnTo>
                    <a:pt x="614144" y="72726"/>
                  </a:lnTo>
                  <a:lnTo>
                    <a:pt x="625357" y="62794"/>
                  </a:lnTo>
                  <a:lnTo>
                    <a:pt x="634968" y="53183"/>
                  </a:lnTo>
                  <a:lnTo>
                    <a:pt x="643297" y="44212"/>
                  </a:lnTo>
                  <a:lnTo>
                    <a:pt x="650666" y="36203"/>
                  </a:lnTo>
                  <a:lnTo>
                    <a:pt x="656753" y="28193"/>
                  </a:lnTo>
                  <a:lnTo>
                    <a:pt x="661879" y="21465"/>
                  </a:lnTo>
                  <a:lnTo>
                    <a:pt x="665723" y="15058"/>
                  </a:lnTo>
                  <a:lnTo>
                    <a:pt x="668927" y="9932"/>
                  </a:lnTo>
                  <a:lnTo>
                    <a:pt x="672771" y="2884"/>
                  </a:lnTo>
                  <a:close/>
                </a:path>
              </a:pathLst>
            </a:custGeom>
            <a:solidFill>
              <a:srgbClr val="94C600">
                <a:lumMod val="40000"/>
                <a:lumOff val="60000"/>
              </a:srgbClr>
            </a:solidFill>
            <a:ln>
              <a:noFill/>
            </a:ln>
            <a:effectLst/>
          </p:spPr>
          <p:txBody>
            <a:bodyPr wrap="square" anchor="b">
              <a:no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p>
              <a:pPr algn="ctr">
                <a:defRPr/>
              </a:pPr>
              <a:endParaRPr lang="zh-CN" altLang="en-US" sz="2800" dirty="0">
                <a:solidFill>
                  <a:srgbClr val="94C600">
                    <a:lumMod val="75000"/>
                  </a:srgbClr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3"/>
              </p:custDataLst>
            </p:nvPr>
          </p:nvSpPr>
          <p:spPr>
            <a:xfrm rot="20760614">
              <a:off x="903065" y="4363603"/>
              <a:ext cx="2107769" cy="666489"/>
            </a:xfrm>
            <a:custGeom>
              <a:avLst/>
              <a:gdLst>
                <a:gd name="connsiteX0" fmla="*/ 0 w 2409824"/>
                <a:gd name="connsiteY0" fmla="*/ 0 h 762000"/>
                <a:gd name="connsiteX1" fmla="*/ 2409824 w 2409824"/>
                <a:gd name="connsiteY1" fmla="*/ 0 h 762000"/>
                <a:gd name="connsiteX2" fmla="*/ 2028823 w 2409824"/>
                <a:gd name="connsiteY2" fmla="*/ 381001 h 762000"/>
                <a:gd name="connsiteX3" fmla="*/ 2409823 w 2409824"/>
                <a:gd name="connsiteY3" fmla="*/ 762000 h 762000"/>
                <a:gd name="connsiteX4" fmla="*/ 1 w 2409824"/>
                <a:gd name="connsiteY4" fmla="*/ 762000 h 762000"/>
                <a:gd name="connsiteX5" fmla="*/ 381000 w 2409824"/>
                <a:gd name="connsiteY5" fmla="*/ 381001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09824" h="762000">
                  <a:moveTo>
                    <a:pt x="0" y="0"/>
                  </a:moveTo>
                  <a:lnTo>
                    <a:pt x="2409824" y="0"/>
                  </a:lnTo>
                  <a:lnTo>
                    <a:pt x="2028823" y="381001"/>
                  </a:lnTo>
                  <a:lnTo>
                    <a:pt x="2409823" y="762000"/>
                  </a:lnTo>
                  <a:lnTo>
                    <a:pt x="1" y="762000"/>
                  </a:lnTo>
                  <a:lnTo>
                    <a:pt x="381000" y="381001"/>
                  </a:lnTo>
                  <a:close/>
                </a:path>
              </a:pathLst>
            </a:custGeom>
            <a:solidFill>
              <a:srgbClr val="94C6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p>
              <a:pPr algn="ctr"/>
              <a:r>
                <a:rPr lang="zh-CN" altLang="en-US" sz="2000" smtClean="0">
                  <a:solidFill>
                    <a:srgbClr val="FFFFFF"/>
                  </a:solidFill>
                  <a:latin typeface="隶书" panose="02010509060101010101" charset="-122"/>
                  <a:ea typeface="隶书" panose="02010509060101010101" charset="-122"/>
                  <a:sym typeface="Arial" panose="020B0604020202020204" pitchFamily="34" charset="0"/>
                </a:rPr>
                <a:t>困惑</a:t>
              </a:r>
              <a:endParaRPr lang="zh-CN" altLang="en-US" sz="2000" smtClean="0">
                <a:solidFill>
                  <a:srgbClr val="FFFFFF"/>
                </a:solidFill>
                <a:latin typeface="隶书" panose="02010509060101010101" charset="-122"/>
                <a:ea typeface="隶书" panose="02010509060101010101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687705" y="339330"/>
            <a:ext cx="7768590" cy="584775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eaLnBrk="1" hangingPunct="1"/>
            <a:r>
              <a:rPr lang="zh-CN" altLang="en-US" sz="3200" dirty="0">
                <a:solidFill>
                  <a:srgbClr val="B64488"/>
                </a:solidFill>
                <a:latin typeface="华文琥珀" panose="02010800040101010101" pitchFamily="2" charset="-122"/>
                <a:ea typeface="华文琥珀" panose="02010800040101010101" pitchFamily="2" charset="-122"/>
                <a:sym typeface="+mn-ea"/>
              </a:rPr>
              <a:t>教学中的思考与探索</a:t>
            </a:r>
            <a:endParaRPr lang="zh-CN" altLang="en-US" sz="3200" dirty="0">
              <a:latin typeface="+mj-lt"/>
              <a:ea typeface="+mj-ea"/>
              <a:cs typeface="+mj-cs"/>
            </a:endParaRPr>
          </a:p>
        </p:txBody>
      </p:sp>
      <p:cxnSp>
        <p:nvCxnSpPr>
          <p:cNvPr id="5" name="直接连接符 4"/>
          <p:cNvCxnSpPr>
            <a:stCxn id="14" idx="4"/>
          </p:cNvCxnSpPr>
          <p:nvPr>
            <p:custDataLst>
              <p:tags r:id="rId2"/>
            </p:custDataLst>
          </p:nvPr>
        </p:nvCxnSpPr>
        <p:spPr>
          <a:xfrm flipV="1">
            <a:off x="4288155" y="1915795"/>
            <a:ext cx="0" cy="3683635"/>
          </a:xfrm>
          <a:prstGeom prst="line">
            <a:avLst/>
          </a:prstGeom>
          <a:ln w="19050">
            <a:solidFill>
              <a:srgbClr val="D9D9D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/>
          <p:cNvSpPr/>
          <p:nvPr>
            <p:custDataLst>
              <p:tags r:id="rId3"/>
            </p:custDataLst>
          </p:nvPr>
        </p:nvSpPr>
        <p:spPr>
          <a:xfrm>
            <a:off x="4199518" y="1739105"/>
            <a:ext cx="177234" cy="177234"/>
          </a:xfrm>
          <a:prstGeom prst="ellipse">
            <a:avLst/>
          </a:prstGeom>
          <a:solidFill>
            <a:srgbClr val="D9D9D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p>
            <a:pPr algn="just">
              <a:lnSpc>
                <a:spcPct val="130000"/>
              </a:lnSpc>
            </a:pPr>
            <a:endParaRPr lang="zh-CN" altLang="en-US" dirty="0" err="1" smtClean="0">
              <a:solidFill>
                <a:srgbClr val="FFFFFF"/>
              </a:solidFill>
            </a:endParaRPr>
          </a:p>
        </p:txBody>
      </p:sp>
      <p:sp>
        <p:nvSpPr>
          <p:cNvPr id="10" name="椭圆 9"/>
          <p:cNvSpPr/>
          <p:nvPr>
            <p:custDataLst>
              <p:tags r:id="rId4"/>
            </p:custDataLst>
          </p:nvPr>
        </p:nvSpPr>
        <p:spPr>
          <a:xfrm>
            <a:off x="4199518" y="2659423"/>
            <a:ext cx="177234" cy="177234"/>
          </a:xfrm>
          <a:prstGeom prst="ellipse">
            <a:avLst/>
          </a:prstGeom>
          <a:solidFill>
            <a:srgbClr val="D9D9D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p>
            <a:pPr algn="just">
              <a:lnSpc>
                <a:spcPct val="130000"/>
              </a:lnSpc>
            </a:pPr>
            <a:endParaRPr lang="zh-CN" altLang="en-US" dirty="0" err="1" smtClean="0">
              <a:solidFill>
                <a:srgbClr val="FFFFFF"/>
              </a:solidFill>
            </a:endParaRPr>
          </a:p>
        </p:txBody>
      </p:sp>
      <p:sp>
        <p:nvSpPr>
          <p:cNvPr id="7" name="椭圆 6"/>
          <p:cNvSpPr/>
          <p:nvPr>
            <p:custDataLst>
              <p:tags r:id="rId5"/>
            </p:custDataLst>
          </p:nvPr>
        </p:nvSpPr>
        <p:spPr>
          <a:xfrm>
            <a:off x="4199518" y="3580554"/>
            <a:ext cx="177234" cy="177234"/>
          </a:xfrm>
          <a:prstGeom prst="ellipse">
            <a:avLst/>
          </a:prstGeom>
          <a:solidFill>
            <a:srgbClr val="D9D9D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p>
            <a:pPr algn="just">
              <a:lnSpc>
                <a:spcPct val="130000"/>
              </a:lnSpc>
            </a:pPr>
            <a:endParaRPr lang="zh-CN" altLang="en-US" dirty="0" err="1" smtClean="0">
              <a:solidFill>
                <a:srgbClr val="FFFFFF"/>
              </a:solidFill>
            </a:endParaRPr>
          </a:p>
        </p:txBody>
      </p:sp>
      <p:sp>
        <p:nvSpPr>
          <p:cNvPr id="9" name="椭圆 8"/>
          <p:cNvSpPr/>
          <p:nvPr>
            <p:custDataLst>
              <p:tags r:id="rId6"/>
            </p:custDataLst>
          </p:nvPr>
        </p:nvSpPr>
        <p:spPr>
          <a:xfrm>
            <a:off x="4199518" y="4500872"/>
            <a:ext cx="177234" cy="177234"/>
          </a:xfrm>
          <a:prstGeom prst="ellipse">
            <a:avLst/>
          </a:prstGeom>
          <a:solidFill>
            <a:srgbClr val="D9D9D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p>
            <a:pPr algn="just">
              <a:lnSpc>
                <a:spcPct val="130000"/>
              </a:lnSpc>
            </a:pPr>
            <a:endParaRPr lang="zh-CN" altLang="en-US" dirty="0" err="1" smtClean="0">
              <a:solidFill>
                <a:srgbClr val="FFFFFF"/>
              </a:solidFill>
            </a:endParaRPr>
          </a:p>
        </p:txBody>
      </p:sp>
      <p:sp>
        <p:nvSpPr>
          <p:cNvPr id="14" name="椭圆 13"/>
          <p:cNvSpPr/>
          <p:nvPr>
            <p:custDataLst>
              <p:tags r:id="rId7"/>
            </p:custDataLst>
          </p:nvPr>
        </p:nvSpPr>
        <p:spPr>
          <a:xfrm>
            <a:off x="4199518" y="5422003"/>
            <a:ext cx="177234" cy="177234"/>
          </a:xfrm>
          <a:prstGeom prst="ellipse">
            <a:avLst/>
          </a:prstGeom>
          <a:solidFill>
            <a:srgbClr val="D9D9D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p>
            <a:pPr algn="just">
              <a:lnSpc>
                <a:spcPct val="130000"/>
              </a:lnSpc>
            </a:pPr>
            <a:endParaRPr lang="zh-CN" altLang="en-US" dirty="0" err="1" smtClean="0">
              <a:solidFill>
                <a:srgbClr val="FFFFFF"/>
              </a:solidFill>
            </a:endParaRPr>
          </a:p>
        </p:txBody>
      </p:sp>
      <p:grpSp>
        <p:nvGrpSpPr>
          <p:cNvPr id="15" name="组合 14"/>
          <p:cNvGrpSpPr/>
          <p:nvPr>
            <p:custDataLst>
              <p:tags r:id="rId8"/>
            </p:custDataLst>
          </p:nvPr>
        </p:nvGrpSpPr>
        <p:grpSpPr>
          <a:xfrm rot="0">
            <a:off x="581660" y="2379750"/>
            <a:ext cx="3616232" cy="760970"/>
            <a:chOff x="941044" y="2979472"/>
            <a:chExt cx="3542508" cy="745218"/>
          </a:xfrm>
        </p:grpSpPr>
        <p:sp>
          <p:nvSpPr>
            <p:cNvPr id="23" name="任意多边形 22"/>
            <p:cNvSpPr/>
            <p:nvPr>
              <p:custDataLst>
                <p:tags r:id="rId9"/>
              </p:custDataLst>
            </p:nvPr>
          </p:nvSpPr>
          <p:spPr>
            <a:xfrm>
              <a:off x="3810676" y="2979472"/>
              <a:ext cx="672876" cy="745218"/>
            </a:xfrm>
            <a:custGeom>
              <a:avLst/>
              <a:gdLst>
                <a:gd name="connsiteX0" fmla="*/ 0 w 672876"/>
                <a:gd name="connsiteY0" fmla="*/ 0 h 457200"/>
                <a:gd name="connsiteX1" fmla="*/ 444276 w 672876"/>
                <a:gd name="connsiteY1" fmla="*/ 0 h 457200"/>
                <a:gd name="connsiteX2" fmla="*/ 672876 w 672876"/>
                <a:gd name="connsiteY2" fmla="*/ 228600 h 457200"/>
                <a:gd name="connsiteX3" fmla="*/ 444276 w 672876"/>
                <a:gd name="connsiteY3" fmla="*/ 457200 h 457200"/>
                <a:gd name="connsiteX4" fmla="*/ 0 w 672876"/>
                <a:gd name="connsiteY4" fmla="*/ 457200 h 457200"/>
                <a:gd name="connsiteX5" fmla="*/ 228600 w 672876"/>
                <a:gd name="connsiteY5" fmla="*/ 2286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2876" h="457200">
                  <a:moveTo>
                    <a:pt x="0" y="0"/>
                  </a:moveTo>
                  <a:lnTo>
                    <a:pt x="444276" y="0"/>
                  </a:lnTo>
                  <a:lnTo>
                    <a:pt x="672876" y="228600"/>
                  </a:lnTo>
                  <a:lnTo>
                    <a:pt x="444276" y="457200"/>
                  </a:lnTo>
                  <a:lnTo>
                    <a:pt x="0" y="457200"/>
                  </a:lnTo>
                  <a:lnTo>
                    <a:pt x="228600" y="22860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rot="0" spcFirstLastPara="0" vertOverflow="overflow" horzOverflow="overflow" vert="horz" wrap="square" lIns="72000" tIns="0" rIns="0" bIns="0" numCol="1" spcCol="0" rtlCol="0" fromWordArt="0" anchor="ctr" anchorCtr="0" forceAA="0" compatLnSpc="1">
              <a:normAutofit/>
            </a:bodyPr>
            <a:p>
              <a:pPr algn="ctr"/>
              <a:endParaRPr lang="zh-CN" altLang="en-US" sz="2000" b="1" dirty="0" err="1" smtClean="0">
                <a:solidFill>
                  <a:srgbClr val="FFFFFF"/>
                </a:solidFill>
              </a:endParaRPr>
            </a:p>
          </p:txBody>
        </p:sp>
        <p:sp>
          <p:nvSpPr>
            <p:cNvPr id="24" name="任意多边形 23"/>
            <p:cNvSpPr/>
            <p:nvPr>
              <p:custDataLst>
                <p:tags r:id="rId10"/>
              </p:custDataLst>
            </p:nvPr>
          </p:nvSpPr>
          <p:spPr>
            <a:xfrm>
              <a:off x="941044" y="2979472"/>
              <a:ext cx="2974643" cy="745218"/>
            </a:xfrm>
            <a:custGeom>
              <a:avLst/>
              <a:gdLst>
                <a:gd name="connsiteX0" fmla="*/ 0 w 2974643"/>
                <a:gd name="connsiteY0" fmla="*/ 0 h 457200"/>
                <a:gd name="connsiteX1" fmla="*/ 2746043 w 2974643"/>
                <a:gd name="connsiteY1" fmla="*/ 0 h 457200"/>
                <a:gd name="connsiteX2" fmla="*/ 2974643 w 2974643"/>
                <a:gd name="connsiteY2" fmla="*/ 228600 h 457200"/>
                <a:gd name="connsiteX3" fmla="*/ 2746043 w 2974643"/>
                <a:gd name="connsiteY3" fmla="*/ 457200 h 457200"/>
                <a:gd name="connsiteX4" fmla="*/ 0 w 2974643"/>
                <a:gd name="connsiteY4" fmla="*/ 457200 h 457200"/>
                <a:gd name="connsiteX5" fmla="*/ 228600 w 2974643"/>
                <a:gd name="connsiteY5" fmla="*/ 2286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643" h="457200">
                  <a:moveTo>
                    <a:pt x="0" y="0"/>
                  </a:moveTo>
                  <a:lnTo>
                    <a:pt x="2746043" y="0"/>
                  </a:lnTo>
                  <a:lnTo>
                    <a:pt x="2974643" y="228600"/>
                  </a:lnTo>
                  <a:lnTo>
                    <a:pt x="2746043" y="457200"/>
                  </a:lnTo>
                  <a:lnTo>
                    <a:pt x="0" y="457200"/>
                  </a:lnTo>
                  <a:lnTo>
                    <a:pt x="228600" y="2286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txBody>
            <a:bodyPr rot="0" spcFirstLastPara="0" vertOverflow="overflow" horzOverflow="overflow" vert="horz" wrap="square" lIns="216000" tIns="45720" rIns="91440" bIns="45720" numCol="1" spcCol="0" rtlCol="0" fromWordArt="0" anchor="ctr" anchorCtr="0" forceAA="0" compatLnSpc="1">
              <a:normAutofit lnSpcReduction="20000"/>
            </a:bodyPr>
            <a:p>
              <a:pPr algn="ctr">
                <a:lnSpc>
                  <a:spcPct val="110000"/>
                </a:lnSpc>
              </a:pPr>
              <a:r>
                <a:rPr altLang="en-US" sz="2400" b="1" dirty="0" err="1" smtClean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析学情</a:t>
              </a:r>
              <a:r>
                <a:rPr altLang="en-US" sz="2400" b="1" dirty="0" smtClean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  </a:t>
              </a:r>
              <a:r>
                <a:rPr altLang="en-US" sz="2400" b="1" dirty="0" err="1" smtClean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重基础</a:t>
              </a:r>
              <a:r>
                <a:rPr altLang="en-US" sz="2400" b="1" dirty="0" smtClean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  </a:t>
              </a:r>
              <a:endParaRPr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endParaRPr>
            </a:p>
            <a:p>
              <a:pPr algn="ctr">
                <a:lnSpc>
                  <a:spcPct val="110000"/>
                </a:lnSpc>
              </a:pPr>
              <a:r>
                <a:rPr altLang="en-US" sz="2400" b="1" dirty="0" err="1" smtClean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关注学习效益</a:t>
              </a:r>
              <a:endParaRPr lang="zh-CN" altLang="en-US" sz="2400" dirty="0" err="1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16" name="组合 15"/>
          <p:cNvGrpSpPr/>
          <p:nvPr>
            <p:custDataLst>
              <p:tags r:id="rId11"/>
            </p:custDataLst>
          </p:nvPr>
        </p:nvGrpSpPr>
        <p:grpSpPr>
          <a:xfrm rot="0">
            <a:off x="581660" y="4209817"/>
            <a:ext cx="3616232" cy="760970"/>
            <a:chOff x="941044" y="4414056"/>
            <a:chExt cx="3542508" cy="745218"/>
          </a:xfrm>
        </p:grpSpPr>
        <p:sp>
          <p:nvSpPr>
            <p:cNvPr id="17" name="任意多边形 16"/>
            <p:cNvSpPr/>
            <p:nvPr>
              <p:custDataLst>
                <p:tags r:id="rId12"/>
              </p:custDataLst>
            </p:nvPr>
          </p:nvSpPr>
          <p:spPr>
            <a:xfrm>
              <a:off x="3810676" y="4414056"/>
              <a:ext cx="672876" cy="745218"/>
            </a:xfrm>
            <a:custGeom>
              <a:avLst/>
              <a:gdLst>
                <a:gd name="connsiteX0" fmla="*/ 0 w 672876"/>
                <a:gd name="connsiteY0" fmla="*/ 0 h 457200"/>
                <a:gd name="connsiteX1" fmla="*/ 444276 w 672876"/>
                <a:gd name="connsiteY1" fmla="*/ 0 h 457200"/>
                <a:gd name="connsiteX2" fmla="*/ 672876 w 672876"/>
                <a:gd name="connsiteY2" fmla="*/ 228600 h 457200"/>
                <a:gd name="connsiteX3" fmla="*/ 444276 w 672876"/>
                <a:gd name="connsiteY3" fmla="*/ 457200 h 457200"/>
                <a:gd name="connsiteX4" fmla="*/ 0 w 672876"/>
                <a:gd name="connsiteY4" fmla="*/ 457200 h 457200"/>
                <a:gd name="connsiteX5" fmla="*/ 228600 w 672876"/>
                <a:gd name="connsiteY5" fmla="*/ 2286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2876" h="457200">
                  <a:moveTo>
                    <a:pt x="0" y="0"/>
                  </a:moveTo>
                  <a:lnTo>
                    <a:pt x="444276" y="0"/>
                  </a:lnTo>
                  <a:lnTo>
                    <a:pt x="672876" y="228600"/>
                  </a:lnTo>
                  <a:lnTo>
                    <a:pt x="444276" y="457200"/>
                  </a:lnTo>
                  <a:lnTo>
                    <a:pt x="0" y="457200"/>
                  </a:lnTo>
                  <a:lnTo>
                    <a:pt x="228600" y="22860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rot="0" spcFirstLastPara="0" vertOverflow="overflow" horzOverflow="overflow" vert="horz" wrap="square" lIns="72000" tIns="0" rIns="0" bIns="0" numCol="1" spcCol="0" rtlCol="0" fromWordArt="0" anchor="ctr" anchorCtr="0" forceAA="0" compatLnSpc="1">
              <a:normAutofit/>
            </a:bodyPr>
            <a:p>
              <a:pPr algn="ctr"/>
              <a:endParaRPr lang="zh-CN" altLang="en-US" sz="2000" b="1" dirty="0" err="1" smtClean="0">
                <a:solidFill>
                  <a:srgbClr val="FFFFFF"/>
                </a:solidFill>
              </a:endParaRPr>
            </a:p>
          </p:txBody>
        </p:sp>
        <p:sp>
          <p:nvSpPr>
            <p:cNvPr id="18" name="任意多边形 17"/>
            <p:cNvSpPr/>
            <p:nvPr>
              <p:custDataLst>
                <p:tags r:id="rId13"/>
              </p:custDataLst>
            </p:nvPr>
          </p:nvSpPr>
          <p:spPr>
            <a:xfrm>
              <a:off x="941044" y="4414056"/>
              <a:ext cx="2974643" cy="745218"/>
            </a:xfrm>
            <a:custGeom>
              <a:avLst/>
              <a:gdLst>
                <a:gd name="connsiteX0" fmla="*/ 0 w 2974643"/>
                <a:gd name="connsiteY0" fmla="*/ 0 h 457200"/>
                <a:gd name="connsiteX1" fmla="*/ 2746043 w 2974643"/>
                <a:gd name="connsiteY1" fmla="*/ 0 h 457200"/>
                <a:gd name="connsiteX2" fmla="*/ 2974643 w 2974643"/>
                <a:gd name="connsiteY2" fmla="*/ 228600 h 457200"/>
                <a:gd name="connsiteX3" fmla="*/ 2746043 w 2974643"/>
                <a:gd name="connsiteY3" fmla="*/ 457200 h 457200"/>
                <a:gd name="connsiteX4" fmla="*/ 0 w 2974643"/>
                <a:gd name="connsiteY4" fmla="*/ 457200 h 457200"/>
                <a:gd name="connsiteX5" fmla="*/ 228600 w 2974643"/>
                <a:gd name="connsiteY5" fmla="*/ 2286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643" h="457200">
                  <a:moveTo>
                    <a:pt x="0" y="0"/>
                  </a:moveTo>
                  <a:lnTo>
                    <a:pt x="2746043" y="0"/>
                  </a:lnTo>
                  <a:lnTo>
                    <a:pt x="2974643" y="228600"/>
                  </a:lnTo>
                  <a:lnTo>
                    <a:pt x="2746043" y="457200"/>
                  </a:lnTo>
                  <a:lnTo>
                    <a:pt x="0" y="457200"/>
                  </a:lnTo>
                  <a:lnTo>
                    <a:pt x="228600" y="22860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txBody>
            <a:bodyPr rot="0" spcFirstLastPara="0" vertOverflow="overflow" horzOverflow="overflow" vert="horz" wrap="square" lIns="216000" tIns="45720" rIns="91440" bIns="45720" numCol="1" spcCol="0" rtlCol="0" fromWordArt="0" anchor="ctr" anchorCtr="0" forceAA="0" compatLnSpc="1">
              <a:normAutofit lnSpcReduction="10000"/>
            </a:bodyPr>
            <a:p>
              <a:pPr algn="ctr"/>
              <a:r>
                <a:rPr lang="zh-CN" altLang="en-US" sz="2400" b="1" dirty="0" smtClean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多比较  深思考 </a:t>
              </a:r>
              <a:endPara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endParaRPr>
            </a:p>
            <a:p>
              <a:pPr algn="ctr"/>
              <a:r>
                <a:rPr lang="zh-CN" altLang="en-US" sz="2400" b="1" dirty="0" smtClean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 追寻背后因素</a:t>
              </a:r>
              <a:endParaRPr lang="zh-CN" altLang="en-US" sz="2400" dirty="0" err="1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4"/>
            </p:custDataLst>
          </p:nvPr>
        </p:nvGrpSpPr>
        <p:grpSpPr>
          <a:xfrm rot="0">
            <a:off x="4376752" y="1464310"/>
            <a:ext cx="3616232" cy="760970"/>
            <a:chOff x="4658632" y="1544888"/>
            <a:chExt cx="3542508" cy="745218"/>
          </a:xfrm>
        </p:grpSpPr>
        <p:sp>
          <p:nvSpPr>
            <p:cNvPr id="29" name="任意多边形 28"/>
            <p:cNvSpPr/>
            <p:nvPr>
              <p:custDataLst>
                <p:tags r:id="rId15"/>
              </p:custDataLst>
            </p:nvPr>
          </p:nvSpPr>
          <p:spPr>
            <a:xfrm flipH="1">
              <a:off x="4658632" y="1544888"/>
              <a:ext cx="672876" cy="745218"/>
            </a:xfrm>
            <a:custGeom>
              <a:avLst/>
              <a:gdLst>
                <a:gd name="connsiteX0" fmla="*/ 0 w 672876"/>
                <a:gd name="connsiteY0" fmla="*/ 0 h 457200"/>
                <a:gd name="connsiteX1" fmla="*/ 444276 w 672876"/>
                <a:gd name="connsiteY1" fmla="*/ 0 h 457200"/>
                <a:gd name="connsiteX2" fmla="*/ 672876 w 672876"/>
                <a:gd name="connsiteY2" fmla="*/ 228600 h 457200"/>
                <a:gd name="connsiteX3" fmla="*/ 444276 w 672876"/>
                <a:gd name="connsiteY3" fmla="*/ 457200 h 457200"/>
                <a:gd name="connsiteX4" fmla="*/ 0 w 672876"/>
                <a:gd name="connsiteY4" fmla="*/ 457200 h 457200"/>
                <a:gd name="connsiteX5" fmla="*/ 228600 w 672876"/>
                <a:gd name="connsiteY5" fmla="*/ 2286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2876" h="457200">
                  <a:moveTo>
                    <a:pt x="0" y="0"/>
                  </a:moveTo>
                  <a:lnTo>
                    <a:pt x="444276" y="0"/>
                  </a:lnTo>
                  <a:lnTo>
                    <a:pt x="672876" y="228600"/>
                  </a:lnTo>
                  <a:lnTo>
                    <a:pt x="444276" y="457200"/>
                  </a:lnTo>
                  <a:lnTo>
                    <a:pt x="0" y="457200"/>
                  </a:lnTo>
                  <a:lnTo>
                    <a:pt x="228600" y="22860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rot="0" spcFirstLastPara="0" vertOverflow="overflow" horzOverflow="overflow" vert="horz" wrap="square" lIns="0" tIns="0" rIns="72000" bIns="0" numCol="1" spcCol="0" rtlCol="0" fromWordArt="0" anchor="ctr" anchorCtr="0" forceAA="0" compatLnSpc="1">
              <a:normAutofit/>
            </a:bodyPr>
            <a:p>
              <a:pPr algn="ctr"/>
              <a:endParaRPr lang="zh-CN" altLang="en-US" sz="2000" b="1" dirty="0" err="1" smtClean="0">
                <a:solidFill>
                  <a:srgbClr val="FFFFFF"/>
                </a:solidFill>
              </a:endParaRPr>
            </a:p>
          </p:txBody>
        </p:sp>
        <p:sp>
          <p:nvSpPr>
            <p:cNvPr id="30" name="任意多边形 29"/>
            <p:cNvSpPr/>
            <p:nvPr>
              <p:custDataLst>
                <p:tags r:id="rId16"/>
              </p:custDataLst>
            </p:nvPr>
          </p:nvSpPr>
          <p:spPr>
            <a:xfrm flipH="1">
              <a:off x="5226497" y="1544888"/>
              <a:ext cx="2974643" cy="745218"/>
            </a:xfrm>
            <a:custGeom>
              <a:avLst/>
              <a:gdLst>
                <a:gd name="connsiteX0" fmla="*/ 0 w 2974643"/>
                <a:gd name="connsiteY0" fmla="*/ 0 h 457200"/>
                <a:gd name="connsiteX1" fmla="*/ 2746043 w 2974643"/>
                <a:gd name="connsiteY1" fmla="*/ 0 h 457200"/>
                <a:gd name="connsiteX2" fmla="*/ 2974643 w 2974643"/>
                <a:gd name="connsiteY2" fmla="*/ 228600 h 457200"/>
                <a:gd name="connsiteX3" fmla="*/ 2746043 w 2974643"/>
                <a:gd name="connsiteY3" fmla="*/ 457200 h 457200"/>
                <a:gd name="connsiteX4" fmla="*/ 0 w 2974643"/>
                <a:gd name="connsiteY4" fmla="*/ 457200 h 457200"/>
                <a:gd name="connsiteX5" fmla="*/ 228600 w 2974643"/>
                <a:gd name="connsiteY5" fmla="*/ 2286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643" h="457200">
                  <a:moveTo>
                    <a:pt x="0" y="0"/>
                  </a:moveTo>
                  <a:lnTo>
                    <a:pt x="2746043" y="0"/>
                  </a:lnTo>
                  <a:lnTo>
                    <a:pt x="2974643" y="228600"/>
                  </a:lnTo>
                  <a:lnTo>
                    <a:pt x="2746043" y="457200"/>
                  </a:lnTo>
                  <a:lnTo>
                    <a:pt x="0" y="457200"/>
                  </a:lnTo>
                  <a:lnTo>
                    <a:pt x="228600" y="22860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txBody>
            <a:bodyPr rot="0" spcFirstLastPara="0" vertOverflow="overflow" horzOverflow="overflow" vert="horz" wrap="square" lIns="90000" tIns="45720" rIns="216000" bIns="45720" numCol="1" spcCol="0" rtlCol="0" fromWordArt="0" anchor="ctr" anchorCtr="0" forceAA="0" compatLnSpc="1">
              <a:noAutofit/>
            </a:bodyPr>
            <a:p>
              <a:pPr algn="ctr"/>
              <a:r>
                <a:rPr altLang="en-US" sz="2400" b="1" dirty="0" err="1" smtClean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抓本质</a:t>
              </a:r>
              <a:r>
                <a:rPr altLang="en-US" sz="2400" b="1" dirty="0" smtClean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  </a:t>
              </a:r>
              <a:r>
                <a:rPr altLang="en-US" sz="2400" b="1" dirty="0" err="1" smtClean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重特色</a:t>
              </a:r>
              <a:r>
                <a:rPr altLang="en-US" sz="2400" b="1" dirty="0" smtClean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  </a:t>
              </a:r>
              <a:endParaRPr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endParaRPr>
            </a:p>
            <a:p>
              <a:pPr algn="ctr"/>
              <a:r>
                <a:rPr altLang="en-US" sz="2400" b="1" dirty="0" err="1" smtClean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具有课程意识</a:t>
              </a:r>
              <a:endParaRPr lang="zh-CN" altLang="en-US" sz="2400" b="1" dirty="0" err="1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20" name="组合 19"/>
          <p:cNvGrpSpPr/>
          <p:nvPr>
            <p:custDataLst>
              <p:tags r:id="rId17"/>
            </p:custDataLst>
          </p:nvPr>
        </p:nvGrpSpPr>
        <p:grpSpPr>
          <a:xfrm rot="0">
            <a:off x="4376752" y="3294377"/>
            <a:ext cx="3616232" cy="760970"/>
            <a:chOff x="4658632" y="3696764"/>
            <a:chExt cx="3542508" cy="745218"/>
          </a:xfrm>
        </p:grpSpPr>
        <p:sp>
          <p:nvSpPr>
            <p:cNvPr id="21" name="任意多边形 20"/>
            <p:cNvSpPr/>
            <p:nvPr>
              <p:custDataLst>
                <p:tags r:id="rId18"/>
              </p:custDataLst>
            </p:nvPr>
          </p:nvSpPr>
          <p:spPr>
            <a:xfrm flipH="1">
              <a:off x="4658632" y="3696764"/>
              <a:ext cx="672876" cy="745218"/>
            </a:xfrm>
            <a:custGeom>
              <a:avLst/>
              <a:gdLst>
                <a:gd name="connsiteX0" fmla="*/ 0 w 672876"/>
                <a:gd name="connsiteY0" fmla="*/ 0 h 457200"/>
                <a:gd name="connsiteX1" fmla="*/ 444276 w 672876"/>
                <a:gd name="connsiteY1" fmla="*/ 0 h 457200"/>
                <a:gd name="connsiteX2" fmla="*/ 672876 w 672876"/>
                <a:gd name="connsiteY2" fmla="*/ 228600 h 457200"/>
                <a:gd name="connsiteX3" fmla="*/ 444276 w 672876"/>
                <a:gd name="connsiteY3" fmla="*/ 457200 h 457200"/>
                <a:gd name="connsiteX4" fmla="*/ 0 w 672876"/>
                <a:gd name="connsiteY4" fmla="*/ 457200 h 457200"/>
                <a:gd name="connsiteX5" fmla="*/ 228600 w 672876"/>
                <a:gd name="connsiteY5" fmla="*/ 2286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2876" h="457200">
                  <a:moveTo>
                    <a:pt x="0" y="0"/>
                  </a:moveTo>
                  <a:lnTo>
                    <a:pt x="444276" y="0"/>
                  </a:lnTo>
                  <a:lnTo>
                    <a:pt x="672876" y="228600"/>
                  </a:lnTo>
                  <a:lnTo>
                    <a:pt x="444276" y="457200"/>
                  </a:lnTo>
                  <a:lnTo>
                    <a:pt x="0" y="457200"/>
                  </a:lnTo>
                  <a:lnTo>
                    <a:pt x="228600" y="22860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rot="0" spcFirstLastPara="0" vertOverflow="overflow" horzOverflow="overflow" vert="horz" wrap="square" lIns="0" tIns="0" rIns="72000" bIns="0" numCol="1" spcCol="0" rtlCol="0" fromWordArt="0" anchor="ctr" anchorCtr="0" forceAA="0" compatLnSpc="1">
              <a:normAutofit/>
            </a:bodyPr>
            <a:p>
              <a:pPr algn="ctr"/>
              <a:endParaRPr lang="zh-CN" altLang="en-US" sz="2000" b="1" dirty="0" err="1" smtClean="0">
                <a:solidFill>
                  <a:srgbClr val="FFFFFF"/>
                </a:solidFill>
              </a:endParaRPr>
            </a:p>
          </p:txBody>
        </p:sp>
        <p:sp>
          <p:nvSpPr>
            <p:cNvPr id="22" name="任意多边形 21"/>
            <p:cNvSpPr/>
            <p:nvPr>
              <p:custDataLst>
                <p:tags r:id="rId19"/>
              </p:custDataLst>
            </p:nvPr>
          </p:nvSpPr>
          <p:spPr>
            <a:xfrm flipH="1">
              <a:off x="5226497" y="3696764"/>
              <a:ext cx="2974643" cy="745218"/>
            </a:xfrm>
            <a:custGeom>
              <a:avLst/>
              <a:gdLst>
                <a:gd name="connsiteX0" fmla="*/ 0 w 2974643"/>
                <a:gd name="connsiteY0" fmla="*/ 0 h 457200"/>
                <a:gd name="connsiteX1" fmla="*/ 2746043 w 2974643"/>
                <a:gd name="connsiteY1" fmla="*/ 0 h 457200"/>
                <a:gd name="connsiteX2" fmla="*/ 2974643 w 2974643"/>
                <a:gd name="connsiteY2" fmla="*/ 228600 h 457200"/>
                <a:gd name="connsiteX3" fmla="*/ 2746043 w 2974643"/>
                <a:gd name="connsiteY3" fmla="*/ 457200 h 457200"/>
                <a:gd name="connsiteX4" fmla="*/ 0 w 2974643"/>
                <a:gd name="connsiteY4" fmla="*/ 457200 h 457200"/>
                <a:gd name="connsiteX5" fmla="*/ 228600 w 2974643"/>
                <a:gd name="connsiteY5" fmla="*/ 2286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643" h="457200">
                  <a:moveTo>
                    <a:pt x="0" y="0"/>
                  </a:moveTo>
                  <a:lnTo>
                    <a:pt x="2746043" y="0"/>
                  </a:lnTo>
                  <a:lnTo>
                    <a:pt x="2974643" y="228600"/>
                  </a:lnTo>
                  <a:lnTo>
                    <a:pt x="2746043" y="457200"/>
                  </a:lnTo>
                  <a:lnTo>
                    <a:pt x="0" y="457200"/>
                  </a:lnTo>
                  <a:lnTo>
                    <a:pt x="228600" y="22860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</p:spPr>
          <p:txBody>
            <a:bodyPr rot="0" spcFirstLastPara="0" vertOverflow="overflow" horzOverflow="overflow" vert="horz" wrap="square" lIns="90000" tIns="45720" rIns="216000" bIns="45720" numCol="1" spcCol="0" rtlCol="0" fromWordArt="0" anchor="ctr" anchorCtr="0" forceAA="0" compatLnSpc="1">
              <a:normAutofit lnSpcReduction="20000"/>
            </a:bodyPr>
            <a:p>
              <a:pPr algn="ctr"/>
              <a:r>
                <a:rPr lang="zh-CN" altLang="en-US" sz="2400" b="1" dirty="0" smtClean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引探究  重体验  </a:t>
              </a:r>
              <a:endPara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endParaRPr>
            </a:p>
            <a:p>
              <a:pPr algn="ctr"/>
              <a:r>
                <a:rPr lang="zh-CN" altLang="en-US" sz="2400" b="1" dirty="0" smtClean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设计有效活动</a:t>
              </a:r>
              <a:endParaRPr lang="zh-CN" altLang="en-US" sz="2400" dirty="0" err="1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25" name="组合 24"/>
          <p:cNvGrpSpPr/>
          <p:nvPr>
            <p:custDataLst>
              <p:tags r:id="rId20"/>
            </p:custDataLst>
          </p:nvPr>
        </p:nvGrpSpPr>
        <p:grpSpPr>
          <a:xfrm rot="0">
            <a:off x="4376752" y="5125257"/>
            <a:ext cx="3616232" cy="760970"/>
            <a:chOff x="4658632" y="5131346"/>
            <a:chExt cx="3542508" cy="745218"/>
          </a:xfrm>
        </p:grpSpPr>
        <p:sp>
          <p:nvSpPr>
            <p:cNvPr id="28" name="任意多边形 27"/>
            <p:cNvSpPr/>
            <p:nvPr>
              <p:custDataLst>
                <p:tags r:id="rId21"/>
              </p:custDataLst>
            </p:nvPr>
          </p:nvSpPr>
          <p:spPr>
            <a:xfrm flipH="1">
              <a:off x="4658632" y="5131346"/>
              <a:ext cx="672876" cy="745218"/>
            </a:xfrm>
            <a:custGeom>
              <a:avLst/>
              <a:gdLst>
                <a:gd name="connsiteX0" fmla="*/ 0 w 672876"/>
                <a:gd name="connsiteY0" fmla="*/ 0 h 457200"/>
                <a:gd name="connsiteX1" fmla="*/ 444276 w 672876"/>
                <a:gd name="connsiteY1" fmla="*/ 0 h 457200"/>
                <a:gd name="connsiteX2" fmla="*/ 672876 w 672876"/>
                <a:gd name="connsiteY2" fmla="*/ 228600 h 457200"/>
                <a:gd name="connsiteX3" fmla="*/ 444276 w 672876"/>
                <a:gd name="connsiteY3" fmla="*/ 457200 h 457200"/>
                <a:gd name="connsiteX4" fmla="*/ 0 w 672876"/>
                <a:gd name="connsiteY4" fmla="*/ 457200 h 457200"/>
                <a:gd name="connsiteX5" fmla="*/ 228600 w 672876"/>
                <a:gd name="connsiteY5" fmla="*/ 2286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2876" h="457200">
                  <a:moveTo>
                    <a:pt x="0" y="0"/>
                  </a:moveTo>
                  <a:lnTo>
                    <a:pt x="444276" y="0"/>
                  </a:lnTo>
                  <a:lnTo>
                    <a:pt x="672876" y="228600"/>
                  </a:lnTo>
                  <a:lnTo>
                    <a:pt x="444276" y="457200"/>
                  </a:lnTo>
                  <a:lnTo>
                    <a:pt x="0" y="457200"/>
                  </a:lnTo>
                  <a:lnTo>
                    <a:pt x="228600" y="22860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rot="0" spcFirstLastPara="0" vertOverflow="overflow" horzOverflow="overflow" vert="horz" wrap="square" lIns="0" tIns="0" rIns="72000" bIns="0" numCol="1" spcCol="0" rtlCol="0" fromWordArt="0" anchor="ctr" anchorCtr="0" forceAA="0" compatLnSpc="1">
              <a:normAutofit/>
            </a:bodyPr>
            <a:p>
              <a:pPr algn="ctr"/>
              <a:endParaRPr lang="zh-CN" altLang="en-US" sz="2000" b="1" dirty="0" err="1" smtClean="0">
                <a:solidFill>
                  <a:srgbClr val="FFFFFF"/>
                </a:solidFill>
              </a:endParaRPr>
            </a:p>
          </p:txBody>
        </p:sp>
        <p:sp>
          <p:nvSpPr>
            <p:cNvPr id="31" name="任意多边形 30"/>
            <p:cNvSpPr/>
            <p:nvPr>
              <p:custDataLst>
                <p:tags r:id="rId22"/>
              </p:custDataLst>
            </p:nvPr>
          </p:nvSpPr>
          <p:spPr>
            <a:xfrm flipH="1">
              <a:off x="5226497" y="5131346"/>
              <a:ext cx="2974643" cy="745218"/>
            </a:xfrm>
            <a:custGeom>
              <a:avLst/>
              <a:gdLst>
                <a:gd name="connsiteX0" fmla="*/ 0 w 2974643"/>
                <a:gd name="connsiteY0" fmla="*/ 0 h 457200"/>
                <a:gd name="connsiteX1" fmla="*/ 2746043 w 2974643"/>
                <a:gd name="connsiteY1" fmla="*/ 0 h 457200"/>
                <a:gd name="connsiteX2" fmla="*/ 2974643 w 2974643"/>
                <a:gd name="connsiteY2" fmla="*/ 228600 h 457200"/>
                <a:gd name="connsiteX3" fmla="*/ 2746043 w 2974643"/>
                <a:gd name="connsiteY3" fmla="*/ 457200 h 457200"/>
                <a:gd name="connsiteX4" fmla="*/ 0 w 2974643"/>
                <a:gd name="connsiteY4" fmla="*/ 457200 h 457200"/>
                <a:gd name="connsiteX5" fmla="*/ 228600 w 2974643"/>
                <a:gd name="connsiteY5" fmla="*/ 2286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643" h="457200">
                  <a:moveTo>
                    <a:pt x="0" y="0"/>
                  </a:moveTo>
                  <a:lnTo>
                    <a:pt x="2746043" y="0"/>
                  </a:lnTo>
                  <a:lnTo>
                    <a:pt x="2974643" y="228600"/>
                  </a:lnTo>
                  <a:lnTo>
                    <a:pt x="2746043" y="457200"/>
                  </a:lnTo>
                  <a:lnTo>
                    <a:pt x="0" y="457200"/>
                  </a:lnTo>
                  <a:lnTo>
                    <a:pt x="228600" y="2286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txBody>
            <a:bodyPr rot="0" spcFirstLastPara="0" vertOverflow="overflow" horzOverflow="overflow" vert="horz" wrap="square" lIns="90000" tIns="45720" rIns="216000" bIns="45720" numCol="1" spcCol="0" rtlCol="0" fromWordArt="0" anchor="ctr" anchorCtr="0" forceAA="0" compatLnSpc="1">
              <a:normAutofit lnSpcReduction="10000"/>
            </a:bodyPr>
            <a:p>
              <a:pPr algn="ctr"/>
              <a:r>
                <a:rPr altLang="en-US" sz="2400" b="1" dirty="0" smtClean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看长远  重实践  </a:t>
              </a:r>
              <a:endParaRPr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endParaRPr>
            </a:p>
            <a:p>
              <a:pPr algn="ctr"/>
              <a:r>
                <a:rPr altLang="en-US" sz="2400" b="1" dirty="0" smtClean="0"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追求健康成长</a:t>
              </a:r>
              <a:endParaRPr lang="zh-CN" altLang="en-US" sz="2400" dirty="0" err="1" smtClean="0">
                <a:solidFill>
                  <a:srgbClr val="FFFFFF"/>
                </a:solidFill>
              </a:endParaRPr>
            </a:p>
          </p:txBody>
        </p:sp>
      </p:grpSp>
    </p:spTree>
    <p:custDataLst>
      <p:tags r:id="rId23"/>
    </p:custData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6683" y="1"/>
            <a:ext cx="9288562" cy="692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Grp="1" noChangeArrowheads="1"/>
          </p:cNvSpPr>
          <p:nvPr>
            <p:ph type="title"/>
          </p:nvPr>
        </p:nvSpPr>
        <p:spPr>
          <a:xfrm>
            <a:off x="1116013" y="2492946"/>
            <a:ext cx="7272337" cy="10080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zh-CN" altLang="en-US" sz="8000" dirty="0" smtClean="0">
                <a:solidFill>
                  <a:schemeClr val="accent2">
                    <a:lumMod val="75000"/>
                  </a:schemeClr>
                </a:solidFill>
                <a:latin typeface="Adobe 黑体 Std R" pitchFamily="34" charset="-122"/>
                <a:ea typeface="Adobe 黑体 Std R" pitchFamily="34" charset="-122"/>
              </a:rPr>
              <a:t>谢 谢</a:t>
            </a:r>
            <a:endParaRPr lang="en-US" altLang="zh-CN" sz="8000" dirty="0" smtClean="0">
              <a:solidFill>
                <a:schemeClr val="accent2">
                  <a:lumMod val="75000"/>
                </a:schemeClr>
              </a:solidFill>
              <a:latin typeface="Adobe 黑体 Std R" pitchFamily="34" charset="-122"/>
              <a:ea typeface="Adobe 黑体 Std R" pitchFamily="34" charset="-122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188095" y="3284984"/>
            <a:ext cx="7272337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altLang="zh-CN" sz="4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黑体" panose="02010609060101010101" pitchFamily="49" charset="-122"/>
              </a:rPr>
              <a:t>Thanks</a:t>
            </a:r>
            <a:endParaRPr lang="en-US" altLang="zh-CN" sz="4400" dirty="0"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6735" y="560070"/>
            <a:ext cx="6122035" cy="3158490"/>
          </a:xfrm>
          <a:prstGeom prst="rect">
            <a:avLst/>
          </a:prstGeom>
        </p:spPr>
      </p:pic>
      <p:sp>
        <p:nvSpPr>
          <p:cNvPr id="11" name="圆角矩形 10"/>
          <p:cNvSpPr/>
          <p:nvPr/>
        </p:nvSpPr>
        <p:spPr>
          <a:xfrm>
            <a:off x="1358900" y="4257675"/>
            <a:ext cx="7310755" cy="2025650"/>
          </a:xfrm>
          <a:prstGeom prst="roundRect">
            <a:avLst/>
          </a:prstGeom>
          <a:solidFill>
            <a:schemeClr val="accent6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fontAlgn="auto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strike="noStrike" noProof="1" dirty="0">
                <a:solidFill>
                  <a:srgbClr val="E46C0A"/>
                </a:solidFill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r>
              <a:rPr lang="zh-CN" altLang="en-US" sz="2400" b="1" strike="noStrike" noProof="1" dirty="0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</a:rPr>
              <a:t>立足“</a:t>
            </a:r>
            <a:r>
              <a:rPr lang="zh-CN" altLang="zh-CN" sz="2400" b="1" strike="noStrike" noProof="1" dirty="0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</a:rPr>
              <a:t>立德树人</a:t>
            </a:r>
            <a:r>
              <a:rPr lang="zh-CN" altLang="en-US" sz="2400" b="1" strike="noStrike" noProof="1" dirty="0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</a:rPr>
              <a:t>”是</a:t>
            </a:r>
            <a:r>
              <a:rPr lang="zh-CN" altLang="zh-CN" sz="2400" b="1" strike="noStrike" noProof="1" dirty="0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</a:rPr>
              <a:t>根本任务，</a:t>
            </a:r>
            <a:r>
              <a:rPr lang="zh-CN" altLang="en-US" sz="2400" b="1" strike="noStrike" noProof="1" dirty="0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</a:rPr>
              <a:t>将</a:t>
            </a:r>
            <a:r>
              <a:rPr lang="zh-CN" altLang="zh-CN" sz="2400" b="1" strike="noStrike" noProof="1" dirty="0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</a:rPr>
              <a:t>社会主义核心价值体系和法治教育融入</a:t>
            </a:r>
            <a:r>
              <a:rPr lang="zh-CN" altLang="en-US" sz="2400" b="1" strike="noStrike" noProof="1" dirty="0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</a:rPr>
              <a:t>新编</a:t>
            </a:r>
            <a:r>
              <a:rPr lang="zh-CN" altLang="zh-CN" sz="2400" b="1" strike="noStrike" noProof="1" dirty="0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</a:rPr>
              <a:t>教材内容体系中。</a:t>
            </a:r>
            <a:endParaRPr lang="zh-CN" altLang="zh-CN" sz="2400" b="1" strike="noStrike" noProof="1" dirty="0">
              <a:solidFill>
                <a:srgbClr val="0066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 b="1" strike="noStrike" noProof="1" dirty="0">
              <a:solidFill>
                <a:srgbClr val="0066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Freeform 12"/>
          <p:cNvSpPr/>
          <p:nvPr/>
        </p:nvSpPr>
        <p:spPr bwMode="gray">
          <a:xfrm rot="4057575">
            <a:off x="6239510" y="3041333"/>
            <a:ext cx="1466850" cy="1157288"/>
          </a:xfrm>
          <a:custGeom>
            <a:avLst/>
            <a:gdLst>
              <a:gd name="T0" fmla="*/ 0 w 982"/>
              <a:gd name="T1" fmla="*/ 2147483647 h 774"/>
              <a:gd name="T2" fmla="*/ 2147483647 w 982"/>
              <a:gd name="T3" fmla="*/ 2147483647 h 774"/>
              <a:gd name="T4" fmla="*/ 2147483647 w 982"/>
              <a:gd name="T5" fmla="*/ 2147483647 h 774"/>
              <a:gd name="T6" fmla="*/ 2147483647 w 982"/>
              <a:gd name="T7" fmla="*/ 2147483647 h 774"/>
              <a:gd name="T8" fmla="*/ 2147483647 w 982"/>
              <a:gd name="T9" fmla="*/ 2147483647 h 774"/>
              <a:gd name="T10" fmla="*/ 2147483647 w 982"/>
              <a:gd name="T11" fmla="*/ 2147483647 h 774"/>
              <a:gd name="T12" fmla="*/ 2147483647 w 982"/>
              <a:gd name="T13" fmla="*/ 2147483647 h 774"/>
              <a:gd name="T14" fmla="*/ 2147483647 w 982"/>
              <a:gd name="T15" fmla="*/ 2147483647 h 774"/>
              <a:gd name="T16" fmla="*/ 2147483647 w 982"/>
              <a:gd name="T17" fmla="*/ 2147483647 h 774"/>
              <a:gd name="T18" fmla="*/ 2147483647 w 982"/>
              <a:gd name="T19" fmla="*/ 2147483647 h 774"/>
              <a:gd name="T20" fmla="*/ 2147483647 w 982"/>
              <a:gd name="T21" fmla="*/ 2147483647 h 774"/>
              <a:gd name="T22" fmla="*/ 2147483647 w 982"/>
              <a:gd name="T23" fmla="*/ 2147483647 h 774"/>
              <a:gd name="T24" fmla="*/ 2147483647 w 982"/>
              <a:gd name="T25" fmla="*/ 2147483647 h 774"/>
              <a:gd name="T26" fmla="*/ 2147483647 w 982"/>
              <a:gd name="T27" fmla="*/ 2147483647 h 774"/>
              <a:gd name="T28" fmla="*/ 2147483647 w 982"/>
              <a:gd name="T29" fmla="*/ 2147483647 h 774"/>
              <a:gd name="T30" fmla="*/ 2147483647 w 982"/>
              <a:gd name="T31" fmla="*/ 2147483647 h 774"/>
              <a:gd name="T32" fmla="*/ 2147483647 w 982"/>
              <a:gd name="T33" fmla="*/ 2147483647 h 774"/>
              <a:gd name="T34" fmla="*/ 2147483647 w 982"/>
              <a:gd name="T35" fmla="*/ 2147483647 h 774"/>
              <a:gd name="T36" fmla="*/ 2147483647 w 982"/>
              <a:gd name="T37" fmla="*/ 2147483647 h 774"/>
              <a:gd name="T38" fmla="*/ 2147483647 w 982"/>
              <a:gd name="T39" fmla="*/ 2147483647 h 774"/>
              <a:gd name="T40" fmla="*/ 2147483647 w 982"/>
              <a:gd name="T41" fmla="*/ 2147483647 h 774"/>
              <a:gd name="T42" fmla="*/ 2147483647 w 982"/>
              <a:gd name="T43" fmla="*/ 2147483647 h 774"/>
              <a:gd name="T44" fmla="*/ 2147483647 w 982"/>
              <a:gd name="T45" fmla="*/ 2147483647 h 774"/>
              <a:gd name="T46" fmla="*/ 2147483647 w 982"/>
              <a:gd name="T47" fmla="*/ 2147483647 h 774"/>
              <a:gd name="T48" fmla="*/ 2147483647 w 982"/>
              <a:gd name="T49" fmla="*/ 2147483647 h 774"/>
              <a:gd name="T50" fmla="*/ 2147483647 w 982"/>
              <a:gd name="T51" fmla="*/ 2147483647 h 774"/>
              <a:gd name="T52" fmla="*/ 2147483647 w 982"/>
              <a:gd name="T53" fmla="*/ 0 h 774"/>
              <a:gd name="T54" fmla="*/ 2147483647 w 982"/>
              <a:gd name="T55" fmla="*/ 2147483647 h 774"/>
              <a:gd name="T56" fmla="*/ 2147483647 w 982"/>
              <a:gd name="T57" fmla="*/ 2147483647 h 774"/>
              <a:gd name="T58" fmla="*/ 2147483647 w 982"/>
              <a:gd name="T59" fmla="*/ 2147483647 h 774"/>
              <a:gd name="T60" fmla="*/ 2147483647 w 982"/>
              <a:gd name="T61" fmla="*/ 2147483647 h 774"/>
              <a:gd name="T62" fmla="*/ 2147483647 w 982"/>
              <a:gd name="T63" fmla="*/ 2147483647 h 774"/>
              <a:gd name="T64" fmla="*/ 2147483647 w 982"/>
              <a:gd name="T65" fmla="*/ 2147483647 h 774"/>
              <a:gd name="T66" fmla="*/ 2147483647 w 982"/>
              <a:gd name="T67" fmla="*/ 2147483647 h 774"/>
              <a:gd name="T68" fmla="*/ 2147483647 w 982"/>
              <a:gd name="T69" fmla="*/ 2147483647 h 774"/>
              <a:gd name="T70" fmla="*/ 2147483647 w 982"/>
              <a:gd name="T71" fmla="*/ 2147483647 h 774"/>
              <a:gd name="T72" fmla="*/ 2147483647 w 982"/>
              <a:gd name="T73" fmla="*/ 2147483647 h 774"/>
              <a:gd name="T74" fmla="*/ 2147483647 w 982"/>
              <a:gd name="T75" fmla="*/ 2147483647 h 774"/>
              <a:gd name="T76" fmla="*/ 2147483647 w 982"/>
              <a:gd name="T77" fmla="*/ 2147483647 h 774"/>
              <a:gd name="T78" fmla="*/ 2147483647 w 982"/>
              <a:gd name="T79" fmla="*/ 2147483647 h 774"/>
              <a:gd name="T80" fmla="*/ 2147483647 w 982"/>
              <a:gd name="T81" fmla="*/ 2147483647 h 774"/>
              <a:gd name="T82" fmla="*/ 2147483647 w 982"/>
              <a:gd name="T83" fmla="*/ 2147483647 h 774"/>
              <a:gd name="T84" fmla="*/ 2147483647 w 982"/>
              <a:gd name="T85" fmla="*/ 2147483647 h 774"/>
              <a:gd name="T86" fmla="*/ 2147483647 w 982"/>
              <a:gd name="T87" fmla="*/ 2147483647 h 774"/>
              <a:gd name="T88" fmla="*/ 2147483647 w 982"/>
              <a:gd name="T89" fmla="*/ 2147483647 h 774"/>
              <a:gd name="T90" fmla="*/ 2147483647 w 982"/>
              <a:gd name="T91" fmla="*/ 2147483647 h 774"/>
              <a:gd name="T92" fmla="*/ 2147483647 w 982"/>
              <a:gd name="T93" fmla="*/ 2147483647 h 774"/>
              <a:gd name="T94" fmla="*/ 2147483647 w 982"/>
              <a:gd name="T95" fmla="*/ 2147483647 h 774"/>
              <a:gd name="T96" fmla="*/ 2147483647 w 982"/>
              <a:gd name="T97" fmla="*/ 2147483647 h 774"/>
              <a:gd name="T98" fmla="*/ 2147483647 w 982"/>
              <a:gd name="T99" fmla="*/ 2147483647 h 774"/>
              <a:gd name="T100" fmla="*/ 2147483647 w 982"/>
              <a:gd name="T101" fmla="*/ 2147483647 h 774"/>
              <a:gd name="T102" fmla="*/ 2147483647 w 982"/>
              <a:gd name="T103" fmla="*/ 2147483647 h 774"/>
              <a:gd name="T104" fmla="*/ 0 w 982"/>
              <a:gd name="T105" fmla="*/ 2147483647 h 774"/>
              <a:gd name="T106" fmla="*/ 0 w 982"/>
              <a:gd name="T107" fmla="*/ 2147483647 h 7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982"/>
              <a:gd name="T163" fmla="*/ 0 h 774"/>
              <a:gd name="T164" fmla="*/ 982 w 982"/>
              <a:gd name="T165" fmla="*/ 774 h 77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EE8D4C">
                  <a:alpha val="32001"/>
                </a:srgbClr>
              </a:gs>
              <a:gs pos="100000">
                <a:srgbClr val="EC823A"/>
              </a:gs>
            </a:gsLst>
            <a:lin ang="0" scaled="1"/>
          </a:gradFill>
          <a:ln w="12700">
            <a:noFill/>
            <a:round/>
          </a:ln>
        </p:spPr>
        <p:txBody>
          <a:bodyPr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trike="noStrike" noProof="1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527800" y="894080"/>
            <a:ext cx="2169795" cy="2240280"/>
            <a:chOff x="8722" y="4269"/>
            <a:chExt cx="4663" cy="5068"/>
          </a:xfrm>
        </p:grpSpPr>
        <p:pic>
          <p:nvPicPr>
            <p:cNvPr id="10" name="图片 9" descr="1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22" y="4269"/>
              <a:ext cx="2866" cy="394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660000">
              <a:off x="10731" y="5483"/>
              <a:ext cx="2654" cy="3854"/>
            </a:xfrm>
            <a:prstGeom prst="rect">
              <a:avLst/>
            </a:prstGeom>
          </p:spPr>
        </p:pic>
      </p:grp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10210" t="22685" r="9233" b="25824"/>
          <a:stretch>
            <a:fillRect/>
          </a:stretch>
        </p:blipFill>
        <p:spPr>
          <a:xfrm>
            <a:off x="645160" y="1122045"/>
            <a:ext cx="7218045" cy="46139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531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84045" y="1071880"/>
            <a:ext cx="5375275" cy="43541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内容占位符 2"/>
          <p:cNvSpPr>
            <a:spLocks noGrp="1"/>
          </p:cNvSpPr>
          <p:nvPr>
            <p:ph idx="1"/>
          </p:nvPr>
        </p:nvSpPr>
        <p:spPr>
          <a:xfrm>
            <a:off x="1299210" y="1423670"/>
            <a:ext cx="6866255" cy="2336800"/>
          </a:xfrm>
        </p:spPr>
        <p:txBody>
          <a:bodyPr vert="horz" wrap="square" lIns="0" tIns="45720" rIns="0" bIns="45720" numCol="1" anchor="t" anchorCtr="0" compatLnSpc="1"/>
          <a:lstStyle/>
          <a:p>
            <a:pPr marL="68580" marR="0" lvl="0" indent="-68580" algn="l" defTabSz="685800" rtl="0" eaLnBrk="0" fontAlgn="base" latinLnBrk="0" hangingPunct="0">
              <a:lnSpc>
                <a:spcPct val="13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charset="0"/>
              <a:buChar char=" "/>
              <a:defRPr/>
            </a:pP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在小学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《</a:t>
            </a: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道德与法治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》</a:t>
            </a: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低年段，我们需要摒弃那种认为法治教育就是讲法条、讲案例的观念，把传播法的</a:t>
            </a: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理念、精神、价值</a:t>
            </a: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贯</a:t>
            </a: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穿于儿童日常的生活当中。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3549650" y="2698750"/>
            <a:ext cx="730250" cy="17891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法治意识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156200" y="2297113"/>
            <a:ext cx="1643063" cy="2811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权利义务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公平正义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责任担当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规则意识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程序观念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……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右箭头 6"/>
          <p:cNvSpPr/>
          <p:nvPr/>
        </p:nvSpPr>
        <p:spPr>
          <a:xfrm>
            <a:off x="2782888" y="3246438"/>
            <a:ext cx="693738" cy="4746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3558" name="Picture 2" descr="http://img02.taobaocdn.com/bao/uploaded/i3/TB1yH5DNXXXXXXPXXXXXXXXXXXX_!!0-item_pic.jpg_300x300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3775" y="2552700"/>
            <a:ext cx="1687513" cy="16875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993775" y="4232275"/>
            <a:ext cx="1679575" cy="474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小学低年级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右箭头 9"/>
          <p:cNvSpPr/>
          <p:nvPr/>
        </p:nvSpPr>
        <p:spPr>
          <a:xfrm>
            <a:off x="4389438" y="3282950"/>
            <a:ext cx="693738" cy="4746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右箭头 10"/>
          <p:cNvSpPr/>
          <p:nvPr/>
        </p:nvSpPr>
        <p:spPr>
          <a:xfrm flipH="1">
            <a:off x="6908800" y="3282950"/>
            <a:ext cx="663575" cy="4746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748588" y="2698750"/>
            <a:ext cx="730250" cy="17891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过好生活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3" y="500063"/>
            <a:ext cx="8643937" cy="6451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dirty="0">
                <a:solidFill>
                  <a:schemeClr val="accent6">
                    <a:lumMod val="75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教材框架及说明</a:t>
            </a:r>
            <a:endParaRPr lang="zh-CN" altLang="en-US" sz="3600" dirty="0">
              <a:solidFill>
                <a:schemeClr val="accent6">
                  <a:lumMod val="75000"/>
                </a:schemeClr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44035" name="TextBox 2"/>
          <p:cNvSpPr txBox="1">
            <a:spLocks noChangeArrowheads="1"/>
          </p:cNvSpPr>
          <p:nvPr/>
        </p:nvSpPr>
        <p:spPr bwMode="auto">
          <a:xfrm>
            <a:off x="501015" y="1325880"/>
            <a:ext cx="8141970" cy="14439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在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道德与法治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框架中，针对学生面临的重要生活事件与要解决的发展性问题，设置了相对集中</a:t>
            </a:r>
            <a:r>
              <a:rPr lang="en-US" sz="2400">
                <a:latin typeface="黑体" panose="02010609060101010101" pitchFamily="49" charset="-122"/>
                <a:ea typeface="黑体" panose="02010609060101010101" pitchFamily="49" charset="-122"/>
              </a:rPr>
              <a:t>的教育主题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en-US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139950" y="2363470"/>
            <a:ext cx="4530725" cy="4090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417_3*i*0"/>
  <p:tag name="KSO_WM_TEMPLATE_CATEGORY" val="diagram"/>
  <p:tag name="KSO_WM_TEMPLATE_INDEX" val="417"/>
  <p:tag name="KSO_WM_UNIT_INDEX" val="0"/>
</p:tagLst>
</file>

<file path=ppt/tags/tag1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417_3*i*0"/>
  <p:tag name="KSO_WM_TEMPLATE_CATEGORY" val="diagram"/>
  <p:tag name="KSO_WM_TEMPLATE_INDEX" val="417"/>
  <p:tag name="KSO_WM_UNIT_INDEX" val="0"/>
</p:tagLst>
</file>

<file path=ppt/tags/tag1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417"/>
  <p:tag name="KSO_WM_UNIT_TYPE" val="l_i"/>
  <p:tag name="KSO_WM_UNIT_INDEX" val="1_1"/>
  <p:tag name="KSO_WM_UNIT_ID" val="diagram417_3*l_i*1_1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5"/>
  <p:tag name="KSO_WM_UNIT_TEXT_FILL_TYPE" val="1"/>
  <p:tag name="KSO_WM_UNIT_USESOURCEFORMAT_APPLY" val="0"/>
</p:tagLst>
</file>

<file path=ppt/tags/tag1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417"/>
  <p:tag name="KSO_WM_UNIT_TYPE" val="l_h_f"/>
  <p:tag name="KSO_WM_UNIT_INDEX" val="1_1_1"/>
  <p:tag name="KSO_WM_UNIT_ID" val="diagram417_3*l_h_f*1_1_1"/>
  <p:tag name="KSO_WM_UNIT_CLEAR" val="1"/>
  <p:tag name="KSO_WM_UNIT_LAYERLEVEL" val="1_1_1"/>
  <p:tag name="KSO_WM_UNIT_VALUE" val="16"/>
  <p:tag name="KSO_WM_UNIT_HIGHLIGHT" val="0"/>
  <p:tag name="KSO_WM_UNIT_COMPATIBLE" val="0"/>
  <p:tag name="KSO_WM_DIAGRAM_GROUP_CODE" val="l1-1"/>
  <p:tag name="KSO_WM_UNIT_PRESET_TEXT" val="LOREM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1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417_3*i*0"/>
  <p:tag name="KSO_WM_TEMPLATE_CATEGORY" val="diagram"/>
  <p:tag name="KSO_WM_TEMPLATE_INDEX" val="417"/>
  <p:tag name="KSO_WM_UNIT_INDEX" val="0"/>
</p:tagLst>
</file>

<file path=ppt/tags/tag1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417"/>
  <p:tag name="KSO_WM_UNIT_TYPE" val="l_i"/>
  <p:tag name="KSO_WM_UNIT_INDEX" val="1_1"/>
  <p:tag name="KSO_WM_UNIT_ID" val="diagram417_3*l_i*1_1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5"/>
  <p:tag name="KSO_WM_UNIT_TEXT_FILL_TYPE" val="1"/>
  <p:tag name="KSO_WM_UNIT_USESOURCEFORMAT_APPLY" val="0"/>
</p:tagLst>
</file>

<file path=ppt/tags/tag1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417"/>
  <p:tag name="KSO_WM_UNIT_TYPE" val="l_h_f"/>
  <p:tag name="KSO_WM_UNIT_INDEX" val="1_1_1"/>
  <p:tag name="KSO_WM_UNIT_ID" val="diagram417_3*l_h_f*1_1_1"/>
  <p:tag name="KSO_WM_UNIT_CLEAR" val="1"/>
  <p:tag name="KSO_WM_UNIT_LAYERLEVEL" val="1_1_1"/>
  <p:tag name="KSO_WM_UNIT_VALUE" val="16"/>
  <p:tag name="KSO_WM_UNIT_HIGHLIGHT" val="0"/>
  <p:tag name="KSO_WM_UNIT_COMPATIBLE" val="0"/>
  <p:tag name="KSO_WM_DIAGRAM_GROUP_CODE" val="l1-1"/>
  <p:tag name="KSO_WM_UNIT_PRESET_TEXT" val="LOREM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1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417_3*i*0"/>
  <p:tag name="KSO_WM_TEMPLATE_CATEGORY" val="diagram"/>
  <p:tag name="KSO_WM_TEMPLATE_INDEX" val="417"/>
  <p:tag name="KSO_WM_UNIT_INDEX" val="0"/>
</p:tagLst>
</file>

<file path=ppt/tags/tag1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417"/>
  <p:tag name="KSO_WM_UNIT_TYPE" val="l_i"/>
  <p:tag name="KSO_WM_UNIT_INDEX" val="1_1"/>
  <p:tag name="KSO_WM_UNIT_ID" val="diagram417_3*l_i*1_1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5"/>
  <p:tag name="KSO_WM_UNIT_TEXT_FILL_TYPE" val="1"/>
  <p:tag name="KSO_WM_UNIT_USESOURCEFORMAT_APPLY" val="0"/>
</p:tagLst>
</file>

<file path=ppt/tags/tag1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417"/>
  <p:tag name="KSO_WM_UNIT_TYPE" val="l_h_f"/>
  <p:tag name="KSO_WM_UNIT_INDEX" val="1_1_1"/>
  <p:tag name="KSO_WM_UNIT_ID" val="diagram417_3*l_h_f*1_1_1"/>
  <p:tag name="KSO_WM_UNIT_CLEAR" val="1"/>
  <p:tag name="KSO_WM_UNIT_LAYERLEVEL" val="1_1_1"/>
  <p:tag name="KSO_WM_UNIT_VALUE" val="16"/>
  <p:tag name="KSO_WM_UNIT_HIGHLIGHT" val="0"/>
  <p:tag name="KSO_WM_UNIT_COMPATIBLE" val="0"/>
  <p:tag name="KSO_WM_DIAGRAM_GROUP_CODE" val="l1-1"/>
  <p:tag name="KSO_WM_UNIT_PRESET_TEXT" val="LOREM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1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417_3*i*0"/>
  <p:tag name="KSO_WM_TEMPLATE_CATEGORY" val="diagram"/>
  <p:tag name="KSO_WM_TEMPLATE_INDEX" val="417"/>
  <p:tag name="KSO_WM_UNIT_INDEX" val="0"/>
</p:tagLst>
</file>

<file path=ppt/tags/tag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417"/>
  <p:tag name="KSO_WM_UNIT_TYPE" val="l_i"/>
  <p:tag name="KSO_WM_UNIT_INDEX" val="1_1"/>
  <p:tag name="KSO_WM_UNIT_ID" val="diagram417_3*l_i*1_1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5"/>
  <p:tag name="KSO_WM_UNIT_TEXT_FILL_TYPE" val="1"/>
  <p:tag name="KSO_WM_UNIT_USESOURCEFORMAT_APPLY" val="0"/>
</p:tagLst>
</file>

<file path=ppt/tags/tag2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417"/>
  <p:tag name="KSO_WM_UNIT_TYPE" val="l_i"/>
  <p:tag name="KSO_WM_UNIT_INDEX" val="1_1"/>
  <p:tag name="KSO_WM_UNIT_ID" val="diagram417_3*l_i*1_1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5"/>
  <p:tag name="KSO_WM_UNIT_TEXT_FILL_TYPE" val="1"/>
  <p:tag name="KSO_WM_UNIT_USESOURCEFORMAT_APPLY" val="0"/>
</p:tagLst>
</file>

<file path=ppt/tags/tag2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417"/>
  <p:tag name="KSO_WM_UNIT_TYPE" val="l_h_f"/>
  <p:tag name="KSO_WM_UNIT_INDEX" val="1_1_1"/>
  <p:tag name="KSO_WM_UNIT_ID" val="diagram417_3*l_h_f*1_1_1"/>
  <p:tag name="KSO_WM_UNIT_CLEAR" val="1"/>
  <p:tag name="KSO_WM_UNIT_LAYERLEVEL" val="1_1_1"/>
  <p:tag name="KSO_WM_UNIT_VALUE" val="16"/>
  <p:tag name="KSO_WM_UNIT_HIGHLIGHT" val="0"/>
  <p:tag name="KSO_WM_UNIT_COMPATIBLE" val="0"/>
  <p:tag name="KSO_WM_DIAGRAM_GROUP_CODE" val="l1-1"/>
  <p:tag name="KSO_WM_UNIT_PRESET_TEXT" val="LOREM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2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417_3*i*0"/>
  <p:tag name="KSO_WM_TEMPLATE_CATEGORY" val="diagram"/>
  <p:tag name="KSO_WM_TEMPLATE_INDEX" val="417"/>
  <p:tag name="KSO_WM_UNIT_INDEX" val="0"/>
</p:tagLst>
</file>

<file path=ppt/tags/tag2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417"/>
  <p:tag name="KSO_WM_UNIT_TYPE" val="l_i"/>
  <p:tag name="KSO_WM_UNIT_INDEX" val="1_1"/>
  <p:tag name="KSO_WM_UNIT_ID" val="diagram417_3*l_i*1_1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5"/>
  <p:tag name="KSO_WM_UNIT_TEXT_FILL_TYPE" val="1"/>
  <p:tag name="KSO_WM_UNIT_USESOURCEFORMAT_APPLY" val="0"/>
</p:tagLst>
</file>

<file path=ppt/tags/tag2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417"/>
  <p:tag name="KSO_WM_UNIT_TYPE" val="l_h_f"/>
  <p:tag name="KSO_WM_UNIT_INDEX" val="1_1_1"/>
  <p:tag name="KSO_WM_UNIT_ID" val="diagram417_3*l_h_f*1_1_1"/>
  <p:tag name="KSO_WM_UNIT_CLEAR" val="1"/>
  <p:tag name="KSO_WM_UNIT_LAYERLEVEL" val="1_1_1"/>
  <p:tag name="KSO_WM_UNIT_VALUE" val="16"/>
  <p:tag name="KSO_WM_UNIT_HIGHLIGHT" val="0"/>
  <p:tag name="KSO_WM_UNIT_COMPATIBLE" val="0"/>
  <p:tag name="KSO_WM_DIAGRAM_GROUP_CODE" val="l1-1"/>
  <p:tag name="KSO_WM_UNIT_PRESET_TEXT" val="LOREM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25.xml><?xml version="1.0" encoding="utf-8"?>
<p:tagLst xmlns:p="http://schemas.openxmlformats.org/presentationml/2006/main">
  <p:tag name="KSO_WM_TAG_VERSION" val="1.0"/>
  <p:tag name="KSO_WM_TEMPLATE_CATEGORY" val="diagram"/>
  <p:tag name="KSO_WM_TEMPLATE_INDEX" val="620"/>
  <p:tag name="KSO_WM_UNIT_TYPE" val="a"/>
  <p:tag name="KSO_WM_UNIT_INDEX" val="1"/>
  <p:tag name="KSO_WM_UNIT_ID" val="259*a*1"/>
  <p:tag name="KSO_WM_UNIT_CLEAR" val="1"/>
  <p:tag name="KSO_WM_UNIT_LAYERLEVEL" val="1"/>
  <p:tag name="KSO_WM_UNIT_VALUE" val="21"/>
  <p:tag name="KSO_WM_UNIT_ISCONTENTSTITLE" val="0"/>
  <p:tag name="KSO_WM_UNIT_HIGHLIGHT" val="0"/>
  <p:tag name="KSO_WM_UNIT_COMPATIBLE" val="1"/>
  <p:tag name="KSO_WM_UNIT_PRESET_TEXT_INDEX" val="3"/>
  <p:tag name="KSO_WM_UNIT_PRESET_TEXT_LEN" val="17"/>
  <p:tag name="KSO_WM_BEAUTIFY_FLAG" val="#wm#"/>
</p:tagLst>
</file>

<file path=ppt/tags/tag26.xml><?xml version="1.0" encoding="utf-8"?>
<p:tagLst xmlns:p="http://schemas.openxmlformats.org/presentationml/2006/main">
  <p:tag name="KSO_WM_TAG_VERSION" val="1.0"/>
  <p:tag name="KSO_WM_TEMPLATE_CATEGORY" val="diagram"/>
  <p:tag name="KSO_WM_TEMPLATE_INDEX" val="620"/>
  <p:tag name="KSO_WM_UNIT_TYPE" val="m_i"/>
  <p:tag name="KSO_WM_UNIT_INDEX" val="1_2"/>
  <p:tag name="KSO_WM_UNIT_ID" val="257*m_i*1_2"/>
  <p:tag name="KSO_WM_UNIT_CLEAR" val="1"/>
  <p:tag name="KSO_WM_UNIT_LAYERLEVEL" val="1_1"/>
  <p:tag name="KSO_WM_BEAUTIFY_FLAG" val="#wm#"/>
  <p:tag name="KSO_WM_DIAGRAM_GROUP_CODE" val="m1-1"/>
  <p:tag name="KSO_WM_UNIT_USESOURCEFORMAT_APPLY" val="0"/>
</p:tagLst>
</file>

<file path=ppt/tags/tag27.xml><?xml version="1.0" encoding="utf-8"?>
<p:tagLst xmlns:p="http://schemas.openxmlformats.org/presentationml/2006/main">
  <p:tag name="KSO_WM_TAG_VERSION" val="1.0"/>
  <p:tag name="KSO_WM_TEMPLATE_CATEGORY" val="diagram"/>
  <p:tag name="KSO_WM_TEMPLATE_INDEX" val="620"/>
  <p:tag name="KSO_WM_UNIT_TYPE" val="m_i"/>
  <p:tag name="KSO_WM_UNIT_INDEX" val="1_3"/>
  <p:tag name="KSO_WM_UNIT_ID" val="257*m_i*1_3"/>
  <p:tag name="KSO_WM_UNIT_CLEAR" val="1"/>
  <p:tag name="KSO_WM_UNIT_LAYERLEVEL" val="1_1"/>
  <p:tag name="KSO_WM_BEAUTIFY_FLAG" val="#wm#"/>
  <p:tag name="KSO_WM_DIAGRAM_GROUP_CODE" val="m1-1"/>
  <p:tag name="KSO_WM_UNIT_USESOURCEFORMAT_APPLY" val="0"/>
</p:tagLst>
</file>

<file path=ppt/tags/tag28.xml><?xml version="1.0" encoding="utf-8"?>
<p:tagLst xmlns:p="http://schemas.openxmlformats.org/presentationml/2006/main">
  <p:tag name="KSO_WM_TAG_VERSION" val="1.0"/>
  <p:tag name="KSO_WM_TEMPLATE_CATEGORY" val="diagram"/>
  <p:tag name="KSO_WM_TEMPLATE_INDEX" val="620"/>
  <p:tag name="KSO_WM_UNIT_TYPE" val="m_i"/>
  <p:tag name="KSO_WM_UNIT_INDEX" val="1_4"/>
  <p:tag name="KSO_WM_UNIT_ID" val="257*m_i*1_4"/>
  <p:tag name="KSO_WM_UNIT_CLEAR" val="1"/>
  <p:tag name="KSO_WM_UNIT_LAYERLEVEL" val="1_1"/>
  <p:tag name="KSO_WM_BEAUTIFY_FLAG" val="#wm#"/>
  <p:tag name="KSO_WM_DIAGRAM_GROUP_CODE" val="m1-1"/>
  <p:tag name="KSO_WM_UNIT_USESOURCEFORMAT_APPLY" val="0"/>
</p:tagLst>
</file>

<file path=ppt/tags/tag29.xml><?xml version="1.0" encoding="utf-8"?>
<p:tagLst xmlns:p="http://schemas.openxmlformats.org/presentationml/2006/main">
  <p:tag name="KSO_WM_TAG_VERSION" val="1.0"/>
  <p:tag name="KSO_WM_TEMPLATE_CATEGORY" val="diagram"/>
  <p:tag name="KSO_WM_TEMPLATE_INDEX" val="620"/>
  <p:tag name="KSO_WM_UNIT_TYPE" val="m_i"/>
  <p:tag name="KSO_WM_UNIT_INDEX" val="1_5"/>
  <p:tag name="KSO_WM_UNIT_ID" val="257*m_i*1_5"/>
  <p:tag name="KSO_WM_UNIT_CLEAR" val="1"/>
  <p:tag name="KSO_WM_UNIT_LAYERLEVEL" val="1_1"/>
  <p:tag name="KSO_WM_BEAUTIFY_FLAG" val="#wm#"/>
  <p:tag name="KSO_WM_DIAGRAM_GROUP_CODE" val="m1-1"/>
  <p:tag name="KSO_WM_UNIT_USESOURCEFORMAT_APPLY" val="0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417"/>
  <p:tag name="KSO_WM_UNIT_TYPE" val="l_h_f"/>
  <p:tag name="KSO_WM_UNIT_INDEX" val="1_1_1"/>
  <p:tag name="KSO_WM_UNIT_ID" val="diagram417_3*l_h_f*1_1_1"/>
  <p:tag name="KSO_WM_UNIT_CLEAR" val="1"/>
  <p:tag name="KSO_WM_UNIT_LAYERLEVEL" val="1_1_1"/>
  <p:tag name="KSO_WM_UNIT_VALUE" val="16"/>
  <p:tag name="KSO_WM_UNIT_HIGHLIGHT" val="0"/>
  <p:tag name="KSO_WM_UNIT_COMPATIBLE" val="0"/>
  <p:tag name="KSO_WM_DIAGRAM_GROUP_CODE" val="l1-1"/>
  <p:tag name="KSO_WM_UNIT_PRESET_TEXT" val="LOREM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30.xml><?xml version="1.0" encoding="utf-8"?>
<p:tagLst xmlns:p="http://schemas.openxmlformats.org/presentationml/2006/main">
  <p:tag name="KSO_WM_TAG_VERSION" val="1.0"/>
  <p:tag name="KSO_WM_TEMPLATE_CATEGORY" val="diagram"/>
  <p:tag name="KSO_WM_TEMPLATE_INDEX" val="620"/>
  <p:tag name="KSO_WM_UNIT_TYPE" val="m_i"/>
  <p:tag name="KSO_WM_UNIT_INDEX" val="1_6"/>
  <p:tag name="KSO_WM_UNIT_ID" val="257*m_i*1_6"/>
  <p:tag name="KSO_WM_UNIT_CLEAR" val="1"/>
  <p:tag name="KSO_WM_UNIT_LAYERLEVEL" val="1_1"/>
  <p:tag name="KSO_WM_BEAUTIFY_FLAG" val="#wm#"/>
  <p:tag name="KSO_WM_DIAGRAM_GROUP_CODE" val="m1-1"/>
  <p:tag name="KSO_WM_UNIT_USESOURCEFORMAT_APPLY" val="0"/>
</p:tagLst>
</file>

<file path=ppt/tags/tag31.xml><?xml version="1.0" encoding="utf-8"?>
<p:tagLst xmlns:p="http://schemas.openxmlformats.org/presentationml/2006/main">
  <p:tag name="KSO_WM_TAG_VERSION" val="1.0"/>
  <p:tag name="KSO_WM_TEMPLATE_CATEGORY" val="diagram"/>
  <p:tag name="KSO_WM_TEMPLATE_INDEX" val="620"/>
  <p:tag name="KSO_WM_UNIT_TYPE" val="m_i"/>
  <p:tag name="KSO_WM_UNIT_INDEX" val="1_7"/>
  <p:tag name="KSO_WM_UNIT_ID" val="257*m_i*1_7"/>
  <p:tag name="KSO_WM_UNIT_CLEAR" val="1"/>
  <p:tag name="KSO_WM_UNIT_LAYERLEVEL" val="1_1"/>
  <p:tag name="KSO_WM_BEAUTIFY_FLAG" val="#wm#"/>
  <p:tag name="KSO_WM_DIAGRAM_GROUP_CODE" val="m1-1"/>
  <p:tag name="KSO_WM_UNIT_USESOURCEFORMAT_APPLY" val="0"/>
</p:tagLst>
</file>

<file path=ppt/tags/tag3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150995201*i*8"/>
  <p:tag name="KSO_WM_TEMPLATE_CATEGORY" val="diagram"/>
  <p:tag name="KSO_WM_TEMPLATE_INDEX" val="620"/>
</p:tagLst>
</file>

<file path=ppt/tags/tag33.xml><?xml version="1.0" encoding="utf-8"?>
<p:tagLst xmlns:p="http://schemas.openxmlformats.org/presentationml/2006/main">
  <p:tag name="KSO_WM_TAG_VERSION" val="1.0"/>
  <p:tag name="KSO_WM_TEMPLATE_CATEGORY" val="diagram"/>
  <p:tag name="KSO_WM_TEMPLATE_INDEX" val="620"/>
  <p:tag name="KSO_WM_UNIT_TYPE" val="m_i"/>
  <p:tag name="KSO_WM_UNIT_INDEX" val="1_8"/>
  <p:tag name="KSO_WM_UNIT_ID" val="257*m_i*1_8"/>
  <p:tag name="KSO_WM_UNIT_CLEAR" val="1"/>
  <p:tag name="KSO_WM_UNIT_LAYERLEVEL" val="1_1"/>
  <p:tag name="KSO_WM_BEAUTIFY_FLAG" val="#wm#"/>
  <p:tag name="KSO_WM_DIAGRAM_GROUP_CODE" val="m1-1"/>
  <p:tag name="KSO_WM_UNIT_FILL_FORE_SCHEMECOLOR_INDEX" val="5"/>
  <p:tag name="KSO_WM_UNIT_FILL_TYPE" val="1"/>
  <p:tag name="KSO_WM_UNIT_USESOURCEFORMAT_APPLY" val="0"/>
</p:tagLst>
</file>

<file path=ppt/tags/tag34.xml><?xml version="1.0" encoding="utf-8"?>
<p:tagLst xmlns:p="http://schemas.openxmlformats.org/presentationml/2006/main">
  <p:tag name="KSO_WM_TAG_VERSION" val="1.0"/>
  <p:tag name="KSO_WM_TEMPLATE_CATEGORY" val="diagram"/>
  <p:tag name="KSO_WM_TEMPLATE_INDEX" val="620"/>
  <p:tag name="KSO_WM_UNIT_TYPE" val="m_h_f"/>
  <p:tag name="KSO_WM_UNIT_INDEX" val="1_4_1"/>
  <p:tag name="KSO_WM_UNIT_ID" val="257*m_h_f*1_4_1"/>
  <p:tag name="KSO_WM_UNIT_CLEAR" val="1"/>
  <p:tag name="KSO_WM_UNIT_LAYERLEVEL" val="1_1_1"/>
  <p:tag name="KSO_WM_UNIT_VALUE" val="22"/>
  <p:tag name="KSO_WM_UNIT_HIGHLIGHT" val="0"/>
  <p:tag name="KSO_WM_UNIT_COMPATIBLE" val="0"/>
  <p:tag name="KSO_WM_UNIT_PRESET_TEXT" val="LOREM IPSUM DOLOR"/>
  <p:tag name="KSO_WM_BEAUTIFY_FLAG" val="#wm#"/>
  <p:tag name="KSO_WM_DIAGRAM_GROUP_CODE" val="m1-1"/>
  <p:tag name="KSO_WM_UNIT_FILL_FORE_SCHEMECOLOR_INDEX" val="5"/>
  <p:tag name="KSO_WM_UNIT_FILL_TYPE" val="1"/>
  <p:tag name="KSO_WM_UNIT_USESOURCEFORMAT_APPLY" val="0"/>
</p:tagLst>
</file>

<file path=ppt/tags/tag3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150995201*i*13"/>
  <p:tag name="KSO_WM_TEMPLATE_CATEGORY" val="diagram"/>
  <p:tag name="KSO_WM_TEMPLATE_INDEX" val="620"/>
</p:tagLst>
</file>

<file path=ppt/tags/tag36.xml><?xml version="1.0" encoding="utf-8"?>
<p:tagLst xmlns:p="http://schemas.openxmlformats.org/presentationml/2006/main">
  <p:tag name="KSO_WM_TAG_VERSION" val="1.0"/>
  <p:tag name="KSO_WM_TEMPLATE_CATEGORY" val="diagram"/>
  <p:tag name="KSO_WM_TEMPLATE_INDEX" val="620"/>
  <p:tag name="KSO_WM_UNIT_TYPE" val="m_i"/>
  <p:tag name="KSO_WM_UNIT_INDEX" val="1_9"/>
  <p:tag name="KSO_WM_UNIT_ID" val="257*m_i*1_9"/>
  <p:tag name="KSO_WM_UNIT_CLEAR" val="1"/>
  <p:tag name="KSO_WM_UNIT_LAYERLEVEL" val="1_1"/>
  <p:tag name="KSO_WM_BEAUTIFY_FLAG" val="#wm#"/>
  <p:tag name="KSO_WM_DIAGRAM_GROUP_CODE" val="m1-1"/>
  <p:tag name="KSO_WM_UNIT_FILL_FORE_SCHEMECOLOR_INDEX" val="6"/>
  <p:tag name="KSO_WM_UNIT_FILL_TYPE" val="1"/>
  <p:tag name="KSO_WM_UNIT_USESOURCEFORMAT_APPLY" val="0"/>
</p:tagLst>
</file>

<file path=ppt/tags/tag37.xml><?xml version="1.0" encoding="utf-8"?>
<p:tagLst xmlns:p="http://schemas.openxmlformats.org/presentationml/2006/main">
  <p:tag name="KSO_WM_TAG_VERSION" val="1.0"/>
  <p:tag name="KSO_WM_TEMPLATE_CATEGORY" val="diagram"/>
  <p:tag name="KSO_WM_TEMPLATE_INDEX" val="620"/>
  <p:tag name="KSO_WM_UNIT_TYPE" val="m_h_f"/>
  <p:tag name="KSO_WM_UNIT_INDEX" val="1_2_1"/>
  <p:tag name="KSO_WM_UNIT_ID" val="257*m_h_f*1_2_1"/>
  <p:tag name="KSO_WM_UNIT_CLEAR" val="1"/>
  <p:tag name="KSO_WM_UNIT_LAYERLEVEL" val="1_1_1"/>
  <p:tag name="KSO_WM_UNIT_VALUE" val="22"/>
  <p:tag name="KSO_WM_UNIT_HIGHLIGHT" val="0"/>
  <p:tag name="KSO_WM_UNIT_COMPATIBLE" val="0"/>
  <p:tag name="KSO_WM_UNIT_PRESET_TEXT" val="LOREM IPSUM DOLOR"/>
  <p:tag name="KSO_WM_BEAUTIFY_FLAG" val="#wm#"/>
  <p:tag name="KSO_WM_DIAGRAM_GROUP_CODE" val="m1-1"/>
  <p:tag name="KSO_WM_UNIT_FILL_FORE_SCHEMECOLOR_INDEX" val="6"/>
  <p:tag name="KSO_WM_UNIT_FILL_TYPE" val="1"/>
  <p:tag name="KSO_WM_UNIT_USESOURCEFORMAT_APPLY" val="0"/>
</p:tagLst>
</file>

<file path=ppt/tags/tag3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150995201*i*18"/>
  <p:tag name="KSO_WM_TEMPLATE_CATEGORY" val="diagram"/>
  <p:tag name="KSO_WM_TEMPLATE_INDEX" val="620"/>
</p:tagLst>
</file>

<file path=ppt/tags/tag39.xml><?xml version="1.0" encoding="utf-8"?>
<p:tagLst xmlns:p="http://schemas.openxmlformats.org/presentationml/2006/main">
  <p:tag name="KSO_WM_TAG_VERSION" val="1.0"/>
  <p:tag name="KSO_WM_TEMPLATE_CATEGORY" val="diagram"/>
  <p:tag name="KSO_WM_TEMPLATE_INDEX" val="620"/>
  <p:tag name="KSO_WM_UNIT_TYPE" val="m_i"/>
  <p:tag name="KSO_WM_UNIT_INDEX" val="1_10"/>
  <p:tag name="KSO_WM_UNIT_ID" val="257*m_i*1_10"/>
  <p:tag name="KSO_WM_UNIT_CLEAR" val="1"/>
  <p:tag name="KSO_WM_UNIT_LAYERLEVEL" val="1_1"/>
  <p:tag name="KSO_WM_BEAUTIFY_FLAG" val="#wm#"/>
  <p:tag name="KSO_WM_DIAGRAM_GROUP_CODE" val="m1-1"/>
  <p:tag name="KSO_WM_UNIT_FILL_FORE_SCHEMECOLOR_INDEX" val="6"/>
  <p:tag name="KSO_WM_UNIT_FILL_TYPE" val="1"/>
  <p:tag name="KSO_WM_UNIT_USESOURCEFORMAT_APPLY" val="0"/>
</p:tagLst>
</file>

<file path=ppt/tags/tag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417_3*i*10"/>
  <p:tag name="KSO_WM_TEMPLATE_CATEGORY" val="diagram"/>
  <p:tag name="KSO_WM_TEMPLATE_INDEX" val="417"/>
  <p:tag name="KSO_WM_UNIT_INDEX" val="10"/>
</p:tagLst>
</file>

<file path=ppt/tags/tag40.xml><?xml version="1.0" encoding="utf-8"?>
<p:tagLst xmlns:p="http://schemas.openxmlformats.org/presentationml/2006/main">
  <p:tag name="KSO_WM_TAG_VERSION" val="1.0"/>
  <p:tag name="KSO_WM_TEMPLATE_CATEGORY" val="diagram"/>
  <p:tag name="KSO_WM_TEMPLATE_INDEX" val="620"/>
  <p:tag name="KSO_WM_UNIT_TYPE" val="m_h_f"/>
  <p:tag name="KSO_WM_UNIT_INDEX" val="1_5_1"/>
  <p:tag name="KSO_WM_UNIT_ID" val="257*m_h_f*1_5_1"/>
  <p:tag name="KSO_WM_UNIT_CLEAR" val="1"/>
  <p:tag name="KSO_WM_UNIT_LAYERLEVEL" val="1_1_1"/>
  <p:tag name="KSO_WM_UNIT_VALUE" val="22"/>
  <p:tag name="KSO_WM_UNIT_HIGHLIGHT" val="0"/>
  <p:tag name="KSO_WM_UNIT_COMPATIBLE" val="0"/>
  <p:tag name="KSO_WM_UNIT_PRESET_TEXT" val="LOREM IPSUM DOLOR"/>
  <p:tag name="KSO_WM_BEAUTIFY_FLAG" val="#wm#"/>
  <p:tag name="KSO_WM_DIAGRAM_GROUP_CODE" val="m1-1"/>
  <p:tag name="KSO_WM_UNIT_FILL_FORE_SCHEMECOLOR_INDEX" val="6"/>
  <p:tag name="KSO_WM_UNIT_FILL_TYPE" val="1"/>
  <p:tag name="KSO_WM_UNIT_USESOURCEFORMAT_APPLY" val="0"/>
</p:tagLst>
</file>

<file path=ppt/tags/tag4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150995201*i*23"/>
  <p:tag name="KSO_WM_TEMPLATE_CATEGORY" val="diagram"/>
  <p:tag name="KSO_WM_TEMPLATE_INDEX" val="620"/>
</p:tagLst>
</file>

<file path=ppt/tags/tag42.xml><?xml version="1.0" encoding="utf-8"?>
<p:tagLst xmlns:p="http://schemas.openxmlformats.org/presentationml/2006/main">
  <p:tag name="KSO_WM_TAG_VERSION" val="1.0"/>
  <p:tag name="KSO_WM_TEMPLATE_CATEGORY" val="diagram"/>
  <p:tag name="KSO_WM_TEMPLATE_INDEX" val="620"/>
  <p:tag name="KSO_WM_UNIT_TYPE" val="m_i"/>
  <p:tag name="KSO_WM_UNIT_INDEX" val="1_11"/>
  <p:tag name="KSO_WM_UNIT_ID" val="257*m_i*1_11"/>
  <p:tag name="KSO_WM_UNIT_CLEAR" val="1"/>
  <p:tag name="KSO_WM_UNIT_LAYERLEVEL" val="1_1"/>
  <p:tag name="KSO_WM_BEAUTIFY_FLAG" val="#wm#"/>
  <p:tag name="KSO_WM_DIAGRAM_GROUP_CODE" val="m1-1"/>
  <p:tag name="KSO_WM_UNIT_FILL_FORE_SCHEMECOLOR_INDEX" val="7"/>
  <p:tag name="KSO_WM_UNIT_FILL_TYPE" val="1"/>
  <p:tag name="KSO_WM_UNIT_USESOURCEFORMAT_APPLY" val="0"/>
</p:tagLst>
</file>

<file path=ppt/tags/tag43.xml><?xml version="1.0" encoding="utf-8"?>
<p:tagLst xmlns:p="http://schemas.openxmlformats.org/presentationml/2006/main">
  <p:tag name="KSO_WM_TAG_VERSION" val="1.0"/>
  <p:tag name="KSO_WM_TEMPLATE_CATEGORY" val="diagram"/>
  <p:tag name="KSO_WM_TEMPLATE_INDEX" val="620"/>
  <p:tag name="KSO_WM_UNIT_TYPE" val="m_h_f"/>
  <p:tag name="KSO_WM_UNIT_INDEX" val="1_3_1"/>
  <p:tag name="KSO_WM_UNIT_ID" val="257*m_h_f*1_3_1"/>
  <p:tag name="KSO_WM_UNIT_CLEAR" val="1"/>
  <p:tag name="KSO_WM_UNIT_LAYERLEVEL" val="1_1_1"/>
  <p:tag name="KSO_WM_UNIT_VALUE" val="22"/>
  <p:tag name="KSO_WM_UNIT_HIGHLIGHT" val="0"/>
  <p:tag name="KSO_WM_UNIT_COMPATIBLE" val="0"/>
  <p:tag name="KSO_WM_UNIT_PRESET_TEXT" val="LOREM IPSUM DOLOR"/>
  <p:tag name="KSO_WM_BEAUTIFY_FLAG" val="#wm#"/>
  <p:tag name="KSO_WM_DIAGRAM_GROUP_CODE" val="m1-1"/>
  <p:tag name="KSO_WM_UNIT_FILL_FORE_SCHEMECOLOR_INDEX" val="7"/>
  <p:tag name="KSO_WM_UNIT_FILL_TYPE" val="1"/>
  <p:tag name="KSO_WM_UNIT_USESOURCEFORMAT_APPLY" val="0"/>
</p:tagLst>
</file>

<file path=ppt/tags/tag4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150995201*i*28"/>
  <p:tag name="KSO_WM_TEMPLATE_CATEGORY" val="diagram"/>
  <p:tag name="KSO_WM_TEMPLATE_INDEX" val="620"/>
</p:tagLst>
</file>

<file path=ppt/tags/tag45.xml><?xml version="1.0" encoding="utf-8"?>
<p:tagLst xmlns:p="http://schemas.openxmlformats.org/presentationml/2006/main">
  <p:tag name="KSO_WM_TAG_VERSION" val="1.0"/>
  <p:tag name="KSO_WM_TEMPLATE_CATEGORY" val="diagram"/>
  <p:tag name="KSO_WM_TEMPLATE_INDEX" val="620"/>
  <p:tag name="KSO_WM_UNIT_TYPE" val="m_i"/>
  <p:tag name="KSO_WM_UNIT_INDEX" val="1_12"/>
  <p:tag name="KSO_WM_UNIT_ID" val="257*m_i*1_12"/>
  <p:tag name="KSO_WM_UNIT_CLEAR" val="1"/>
  <p:tag name="KSO_WM_UNIT_LAYERLEVEL" val="1_1"/>
  <p:tag name="KSO_WM_BEAUTIFY_FLAG" val="#wm#"/>
  <p:tag name="KSO_WM_DIAGRAM_GROUP_CODE" val="m1-1"/>
  <p:tag name="KSO_WM_UNIT_FILL_FORE_SCHEMECOLOR_INDEX" val="5"/>
  <p:tag name="KSO_WM_UNIT_FILL_TYPE" val="1"/>
  <p:tag name="KSO_WM_UNIT_USESOURCEFORMAT_APPLY" val="0"/>
</p:tagLst>
</file>

<file path=ppt/tags/tag46.xml><?xml version="1.0" encoding="utf-8"?>
<p:tagLst xmlns:p="http://schemas.openxmlformats.org/presentationml/2006/main">
  <p:tag name="KSO_WM_TAG_VERSION" val="1.0"/>
  <p:tag name="KSO_WM_TEMPLATE_CATEGORY" val="diagram"/>
  <p:tag name="KSO_WM_TEMPLATE_INDEX" val="620"/>
  <p:tag name="KSO_WM_UNIT_TYPE" val="m_h_f"/>
  <p:tag name="KSO_WM_UNIT_INDEX" val="1_1_1"/>
  <p:tag name="KSO_WM_UNIT_ID" val="257*m_h_f*1_1_1"/>
  <p:tag name="KSO_WM_UNIT_CLEAR" val="1"/>
  <p:tag name="KSO_WM_UNIT_LAYERLEVEL" val="1_1_1"/>
  <p:tag name="KSO_WM_UNIT_VALUE" val="22"/>
  <p:tag name="KSO_WM_UNIT_HIGHLIGHT" val="0"/>
  <p:tag name="KSO_WM_UNIT_COMPATIBLE" val="0"/>
  <p:tag name="KSO_WM_UNIT_PRESET_TEXT" val="LOREM IPSUM DOLOR"/>
  <p:tag name="KSO_WM_BEAUTIFY_FLAG" val="#wm#"/>
  <p:tag name="KSO_WM_DIAGRAM_GROUP_CODE" val="m1-1"/>
  <p:tag name="KSO_WM_UNIT_FILL_FORE_SCHEMECOLOR_INDEX" val="5"/>
  <p:tag name="KSO_WM_UNIT_FILL_TYPE" val="1"/>
  <p:tag name="KSO_WM_UNIT_USESOURCEFORMAT_APPLY" val="0"/>
</p:tagLst>
</file>

<file path=ppt/tags/tag47.xml><?xml version="1.0" encoding="utf-8"?>
<p:tagLst xmlns:p="http://schemas.openxmlformats.org/presentationml/2006/main">
  <p:tag name="KSO_WM_SLIDE_ID" val="150995203"/>
  <p:tag name="KSO_WM_SLIDE_INDEX" val="4"/>
  <p:tag name="KSO_WM_SLIDE_ITEM_CNT" val="3"/>
  <p:tag name="KSO_WM_SLIDE_LAYOUT" val="a_m"/>
  <p:tag name="KSO_WM_SLIDE_LAYOUT_CNT" val="1_1"/>
  <p:tag name="KSO_WM_SLIDE_TYPE" val="contents"/>
  <p:tag name="KSO_WM_BEAUTIFY_FLAG" val="#wm#"/>
  <p:tag name="KSO_WM_SLIDE_POSITION" val="74*178"/>
  <p:tag name="KSO_WM_SLIDE_SIZE" val="572*362"/>
  <p:tag name="KSO_WM_TEMPLATE_CATEGORY" val="diagram"/>
  <p:tag name="KSO_WM_TEMPLATE_INDEX" val="620"/>
  <p:tag name="KSO_WM_DIAGRAM_GROUP_CODE" val="m1-1"/>
  <p:tag name="KSO_WM_TAG_VERSION" val="1.0"/>
</p:tagLst>
</file>

<file path=ppt/tags/tag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417"/>
  <p:tag name="KSO_WM_UNIT_TYPE" val="l_i"/>
  <p:tag name="KSO_WM_UNIT_INDEX" val="1_3"/>
  <p:tag name="KSO_WM_UNIT_ID" val="diagram417_3*l_i*1_3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5"/>
  <p:tag name="KSO_WM_UNIT_TEXT_FILL_TYPE" val="1"/>
  <p:tag name="KSO_WM_UNIT_USESOURCEFORMAT_APPLY" val="0"/>
</p:tagLst>
</file>

<file path=ppt/tags/tag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417"/>
  <p:tag name="KSO_WM_UNIT_TYPE" val="l_h_f"/>
  <p:tag name="KSO_WM_UNIT_INDEX" val="1_3_1"/>
  <p:tag name="KSO_WM_UNIT_ID" val="diagram417_3*l_h_f*1_3_1"/>
  <p:tag name="KSO_WM_UNIT_CLEAR" val="1"/>
  <p:tag name="KSO_WM_UNIT_LAYERLEVEL" val="1_1_1"/>
  <p:tag name="KSO_WM_UNIT_VALUE" val="16"/>
  <p:tag name="KSO_WM_UNIT_HIGHLIGHT" val="0"/>
  <p:tag name="KSO_WM_UNIT_COMPATIBLE" val="0"/>
  <p:tag name="KSO_WM_DIAGRAM_GROUP_CODE" val="l1-1"/>
  <p:tag name="KSO_WM_UNIT_PRESET_TEXT" val="LOREM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417"/>
  <p:tag name="KSO_WM_UNIT_RELATE_UNITID" val="258*l*1"/>
  <p:tag name="KSO_WM_UNIT_TYPE" val="a"/>
  <p:tag name="KSO_WM_UNIT_INDEX" val="1"/>
  <p:tag name="KSO_WM_UNIT_ID" val="diagram417_3*a*1"/>
  <p:tag name="KSO_WM_UNIT_CLEAR" val="1"/>
  <p:tag name="KSO_WM_UNIT_LAYERLEVEL" val="1"/>
  <p:tag name="KSO_WM_UNIT_VALUE" val="18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8.xml><?xml version="1.0" encoding="utf-8"?>
<p:tagLst xmlns:p="http://schemas.openxmlformats.org/presentationml/2006/main">
  <p:tag name="KSO_WM_TAG_VERSION" val="1.0"/>
  <p:tag name="KSO_WM_TEMPLATE_CATEGORY" val="diagram"/>
  <p:tag name="KSO_WM_TEMPLATE_INDEX" val="620"/>
  <p:tag name="KSO_WM_UNIT_TYPE" val="a"/>
  <p:tag name="KSO_WM_UNIT_INDEX" val="1"/>
  <p:tag name="KSO_WM_UNIT_ID" val="259*a*1"/>
  <p:tag name="KSO_WM_UNIT_CLEAR" val="1"/>
  <p:tag name="KSO_WM_UNIT_LAYERLEVEL" val="1"/>
  <p:tag name="KSO_WM_UNIT_VALUE" val="21"/>
  <p:tag name="KSO_WM_UNIT_ISCONTENTSTITLE" val="0"/>
  <p:tag name="KSO_WM_UNIT_HIGHLIGHT" val="0"/>
  <p:tag name="KSO_WM_UNIT_COMPATIBLE" val="1"/>
  <p:tag name="KSO_WM_UNIT_PRESET_TEXT_INDEX" val="3"/>
  <p:tag name="KSO_WM_UNIT_PRESET_TEXT_LEN" val="17"/>
  <p:tag name="KSO_WM_BEAUTIFY_FLAG" val="#wm#"/>
</p:tagLst>
</file>

<file path=ppt/tags/tag9.xml><?xml version="1.0" encoding="utf-8"?>
<p:tagLst xmlns:p="http://schemas.openxmlformats.org/presentationml/2006/main">
  <p:tag name="KSO_WM_SLIDE_ID" val="diagram417_3"/>
  <p:tag name="KSO_WM_SLIDE_INDEX" val="3"/>
  <p:tag name="KSO_WM_SLIDE_ITEM_CNT" val="3"/>
  <p:tag name="KSO_WM_SLIDE_LAYOUT" val="l_a"/>
  <p:tag name="KSO_WM_SLIDE_LAYOUT_CNT" val="1_1"/>
  <p:tag name="KSO_WM_SLIDE_TYPE" val="text"/>
  <p:tag name="KSO_WM_BEAUTIFY_FLAG" val="#wm#"/>
  <p:tag name="KSO_WM_SLIDE_POSITION" val="71*217"/>
  <p:tag name="KSO_WM_SLIDE_SIZE" val="578*239"/>
  <p:tag name="KSO_WM_TEMPLATE_CATEGORY" val="diagram"/>
  <p:tag name="KSO_WM_TEMPLATE_INDEX" val="417"/>
  <p:tag name="KSO_WM_DIAGRAM_GROUP_CODE" val="l1-1"/>
  <p:tag name="KSO_WM_TAG_VERSION" val="1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2359</Words>
  <Application>WPS 演示</Application>
  <PresentationFormat>全屏显示(4:3)</PresentationFormat>
  <Paragraphs>307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32</vt:i4>
      </vt:variant>
    </vt:vector>
  </HeadingPairs>
  <TitlesOfParts>
    <vt:vector size="52" baseType="lpstr">
      <vt:lpstr>Arial</vt:lpstr>
      <vt:lpstr>宋体</vt:lpstr>
      <vt:lpstr>Wingdings</vt:lpstr>
      <vt:lpstr>Calibri</vt:lpstr>
      <vt:lpstr>黑体</vt:lpstr>
      <vt:lpstr>华文新魏</vt:lpstr>
      <vt:lpstr>华文琥珀</vt:lpstr>
      <vt:lpstr>Verdana</vt:lpstr>
      <vt:lpstr>HY견명조</vt:lpstr>
      <vt:lpstr>微软雅黑</vt:lpstr>
      <vt:lpstr>Arial Unicode MS</vt:lpstr>
      <vt:lpstr>Gulim</vt:lpstr>
      <vt:lpstr>楷体</vt:lpstr>
      <vt:lpstr>隶书</vt:lpstr>
      <vt:lpstr>Microsoft YaHei UI</vt:lpstr>
      <vt:lpstr>华文楷体</vt:lpstr>
      <vt:lpstr>Adobe 黑体 Std R</vt:lpstr>
      <vt:lpstr>Malgun Gothic</vt:lpstr>
      <vt:lpstr>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教材总体特点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 谢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yxuser</dc:creator>
  <cp:lastModifiedBy>Administrator</cp:lastModifiedBy>
  <cp:revision>22</cp:revision>
  <dcterms:created xsi:type="dcterms:W3CDTF">2015-06-28T09:12:00Z</dcterms:created>
  <dcterms:modified xsi:type="dcterms:W3CDTF">2017-08-31T04:46:11Z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2052-10.1.0.6749</vt:lpwstr>
  </property>
</Properties>
</file>