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tags/tag34.xml" ContentType="application/vnd.openxmlformats-officedocument.presentationml.tags+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tags/tag12.xml" ContentType="application/vnd.openxmlformats-officedocument.presentationml.tags+xml"/>
  <Override PartName="/ppt/tags/tag23.xml" ContentType="application/vnd.openxmlformats-officedocument.presentationml.tags+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tags/tag32.xml" ContentType="application/vnd.openxmlformats-officedocument.presentationml.tag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tags/tag22.xml" ContentType="application/vnd.openxmlformats-officedocument.presentationml.tag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77" r:id="rId3"/>
    <p:sldId id="382" r:id="rId4"/>
    <p:sldId id="301" r:id="rId5"/>
    <p:sldId id="304" r:id="rId6"/>
    <p:sldId id="372" r:id="rId7"/>
    <p:sldId id="306" r:id="rId8"/>
    <p:sldId id="295" r:id="rId9"/>
    <p:sldId id="290" r:id="rId10"/>
    <p:sldId id="267" r:id="rId11"/>
    <p:sldId id="309" r:id="rId12"/>
    <p:sldId id="310" r:id="rId13"/>
    <p:sldId id="311" r:id="rId14"/>
    <p:sldId id="375" r:id="rId15"/>
    <p:sldId id="317" r:id="rId16"/>
    <p:sldId id="320" r:id="rId17"/>
    <p:sldId id="283" r:id="rId18"/>
    <p:sldId id="354" r:id="rId19"/>
    <p:sldId id="376" r:id="rId20"/>
    <p:sldId id="322" r:id="rId21"/>
    <p:sldId id="323" r:id="rId22"/>
    <p:sldId id="324" r:id="rId23"/>
    <p:sldId id="326" r:id="rId24"/>
    <p:sldId id="327" r:id="rId25"/>
    <p:sldId id="328" r:id="rId26"/>
    <p:sldId id="270" r:id="rId27"/>
    <p:sldId id="329" r:id="rId28"/>
    <p:sldId id="272" r:id="rId29"/>
    <p:sldId id="332" r:id="rId30"/>
    <p:sldId id="330" r:id="rId31"/>
    <p:sldId id="333" r:id="rId32"/>
    <p:sldId id="359" r:id="rId33"/>
    <p:sldId id="355" r:id="rId34"/>
    <p:sldId id="374" r:id="rId35"/>
    <p:sldId id="335" r:id="rId36"/>
    <p:sldId id="337" r:id="rId37"/>
    <p:sldId id="340" r:id="rId38"/>
    <p:sldId id="342" r:id="rId39"/>
    <p:sldId id="368" r:id="rId40"/>
    <p:sldId id="369" r:id="rId41"/>
    <p:sldId id="370" r:id="rId42"/>
    <p:sldId id="371" r:id="rId43"/>
    <p:sldId id="336" r:id="rId44"/>
    <p:sldId id="357" r:id="rId45"/>
    <p:sldId id="349" r:id="rId46"/>
    <p:sldId id="338" r:id="rId47"/>
    <p:sldId id="379" r:id="rId48"/>
    <p:sldId id="346" r:id="rId49"/>
    <p:sldId id="381" r:id="rId50"/>
    <p:sldId id="353" r:id="rId51"/>
    <p:sldId id="299" r:id="rId52"/>
  </p:sldIdLst>
  <p:sldSz cx="9144000" cy="5143500" type="screen16x9"/>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7266" autoAdjust="0"/>
  </p:normalViewPr>
  <p:slideViewPr>
    <p:cSldViewPr>
      <p:cViewPr>
        <p:scale>
          <a:sx n="66" d="100"/>
          <a:sy n="66" d="100"/>
        </p:scale>
        <p:origin x="-658" y="-130"/>
      </p:cViewPr>
      <p:guideLst>
        <p:guide orient="horz" pos="1620"/>
        <p:guide pos="2880"/>
      </p:guideLst>
    </p:cSldViewPr>
  </p:slideViewPr>
  <p:outlineViewPr>
    <p:cViewPr>
      <p:scale>
        <a:sx n="33" d="100"/>
        <a:sy n="33" d="100"/>
      </p:scale>
      <p:origin x="0" y="4843"/>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8B6AC04-3990-4CAE-A852-49137F40301F}" type="doc">
      <dgm:prSet loTypeId="urn:microsoft.com/office/officeart/2005/8/layout/vList5" loCatId="list" qsTypeId="urn:microsoft.com/office/officeart/2005/8/quickstyle/simple4" qsCatId="simple" csTypeId="urn:microsoft.com/office/officeart/2005/8/colors/accent1_1" csCatId="accent1" phldr="1"/>
      <dgm:spPr/>
      <dgm:t>
        <a:bodyPr/>
        <a:lstStyle/>
        <a:p>
          <a:endParaRPr lang="zh-CN" altLang="en-US"/>
        </a:p>
      </dgm:t>
    </dgm:pt>
    <dgm:pt modelId="{8E310166-BFC9-42DB-9700-39F66E1C8FD9}">
      <dgm:prSet phldrT="[文本]" custT="1"/>
      <dgm:spPr/>
      <dgm:t>
        <a:bodyPr/>
        <a:lstStyle/>
        <a:p>
          <a:r>
            <a:rPr lang="zh-CN" altLang="en-US" sz="2800" b="1" dirty="0" smtClean="0">
              <a:latin typeface="黑体" pitchFamily="49" charset="-122"/>
              <a:ea typeface="黑体" pitchFamily="49" charset="-122"/>
            </a:rPr>
            <a:t>完善标准原则</a:t>
          </a:r>
          <a:endParaRPr lang="zh-CN" altLang="en-US" sz="2800" b="1" dirty="0">
            <a:latin typeface="黑体" pitchFamily="49" charset="-122"/>
            <a:ea typeface="黑体" pitchFamily="49" charset="-122"/>
          </a:endParaRPr>
        </a:p>
      </dgm:t>
    </dgm:pt>
    <dgm:pt modelId="{4BB749A5-D659-4540-8148-FD68D9718B38}" type="parTrans" cxnId="{33C93542-205E-46C0-8D32-DB4A3BC3B2BA}">
      <dgm:prSet/>
      <dgm:spPr/>
      <dgm:t>
        <a:bodyPr/>
        <a:lstStyle/>
        <a:p>
          <a:endParaRPr lang="zh-CN" altLang="en-US"/>
        </a:p>
      </dgm:t>
    </dgm:pt>
    <dgm:pt modelId="{6E380C7F-9B4C-47BE-8A88-7EAF39EA1FBF}" type="sibTrans" cxnId="{33C93542-205E-46C0-8D32-DB4A3BC3B2BA}">
      <dgm:prSet/>
      <dgm:spPr/>
      <dgm:t>
        <a:bodyPr/>
        <a:lstStyle/>
        <a:p>
          <a:endParaRPr lang="zh-CN" altLang="en-US"/>
        </a:p>
      </dgm:t>
    </dgm:pt>
    <dgm:pt modelId="{F58EFEAB-AB3B-4196-93EE-94B7815C8D66}">
      <dgm:prSet phldrT="[文本]"/>
      <dgm:spPr/>
      <dgm:t>
        <a:bodyPr/>
        <a:lstStyle/>
        <a:p>
          <a:r>
            <a:rPr lang="zh-CN" altLang="en-US" b="1" dirty="0" smtClean="0">
              <a:latin typeface="黑体" pitchFamily="49" charset="-122"/>
              <a:ea typeface="黑体" pitchFamily="49" charset="-122"/>
            </a:rPr>
            <a:t>保持大结构不变，注重局部调整，</a:t>
          </a:r>
          <a:r>
            <a:rPr lang="zh-CN" altLang="en-US" b="1" dirty="0" smtClean="0">
              <a:solidFill>
                <a:srgbClr val="FF0000"/>
              </a:solidFill>
              <a:latin typeface="黑体" pitchFamily="49" charset="-122"/>
              <a:ea typeface="黑体" pitchFamily="49" charset="-122"/>
            </a:rPr>
            <a:t>精益求精</a:t>
          </a:r>
          <a:r>
            <a:rPr lang="zh-CN" altLang="en-US" b="1" dirty="0" smtClean="0">
              <a:latin typeface="黑体" pitchFamily="49" charset="-122"/>
              <a:ea typeface="黑体" pitchFamily="49" charset="-122"/>
            </a:rPr>
            <a:t>。</a:t>
          </a:r>
          <a:endParaRPr lang="zh-CN" altLang="en-US" b="1" dirty="0">
            <a:latin typeface="黑体" pitchFamily="49" charset="-122"/>
            <a:ea typeface="黑体" pitchFamily="49" charset="-122"/>
          </a:endParaRPr>
        </a:p>
      </dgm:t>
    </dgm:pt>
    <dgm:pt modelId="{81910E66-6356-403D-8766-190CEE81D597}" type="parTrans" cxnId="{A2FF0A15-C819-4FC4-A102-0D18830BC408}">
      <dgm:prSet/>
      <dgm:spPr/>
      <dgm:t>
        <a:bodyPr/>
        <a:lstStyle/>
        <a:p>
          <a:endParaRPr lang="zh-CN" altLang="en-US"/>
        </a:p>
      </dgm:t>
    </dgm:pt>
    <dgm:pt modelId="{E49111B1-9919-4F00-B5E0-4D33D56FB956}" type="sibTrans" cxnId="{A2FF0A15-C819-4FC4-A102-0D18830BC408}">
      <dgm:prSet/>
      <dgm:spPr/>
      <dgm:t>
        <a:bodyPr/>
        <a:lstStyle/>
        <a:p>
          <a:endParaRPr lang="zh-CN" altLang="en-US"/>
        </a:p>
      </dgm:t>
    </dgm:pt>
    <dgm:pt modelId="{299D39B6-C8E2-4E48-8A74-8DA58A05A81C}">
      <dgm:prSet phldrT="[文本]" custT="1"/>
      <dgm:spPr/>
      <dgm:t>
        <a:bodyPr/>
        <a:lstStyle/>
        <a:p>
          <a:r>
            <a:rPr lang="zh-CN" altLang="en-US" sz="2800" b="1" dirty="0" smtClean="0">
              <a:latin typeface="黑体" pitchFamily="49" charset="-122"/>
              <a:ea typeface="黑体" pitchFamily="49" charset="-122"/>
            </a:rPr>
            <a:t>与时俱进原则</a:t>
          </a:r>
          <a:endParaRPr lang="zh-CN" altLang="en-US" sz="2800" b="1" dirty="0">
            <a:latin typeface="黑体" pitchFamily="49" charset="-122"/>
            <a:ea typeface="黑体" pitchFamily="49" charset="-122"/>
          </a:endParaRPr>
        </a:p>
      </dgm:t>
    </dgm:pt>
    <dgm:pt modelId="{6E300CE3-F716-4C48-A752-D4C9AA9F5DC2}" type="parTrans" cxnId="{644F099D-F95F-420F-8425-BD2D67603050}">
      <dgm:prSet/>
      <dgm:spPr/>
      <dgm:t>
        <a:bodyPr/>
        <a:lstStyle/>
        <a:p>
          <a:endParaRPr lang="zh-CN" altLang="en-US"/>
        </a:p>
      </dgm:t>
    </dgm:pt>
    <dgm:pt modelId="{B570B8E9-70A6-4A56-88E7-8B00DE40A730}" type="sibTrans" cxnId="{644F099D-F95F-420F-8425-BD2D67603050}">
      <dgm:prSet/>
      <dgm:spPr/>
      <dgm:t>
        <a:bodyPr/>
        <a:lstStyle/>
        <a:p>
          <a:endParaRPr lang="zh-CN" altLang="en-US"/>
        </a:p>
      </dgm:t>
    </dgm:pt>
    <dgm:pt modelId="{2AC35436-2E57-45FB-A82F-936C98BF85B4}">
      <dgm:prSet phldrT="[文本]"/>
      <dgm:spPr/>
      <dgm:t>
        <a:bodyPr/>
        <a:lstStyle/>
        <a:p>
          <a:r>
            <a:rPr lang="zh-CN" altLang="en-US" b="1" dirty="0" smtClean="0">
              <a:latin typeface="黑体" pitchFamily="49" charset="-122"/>
              <a:ea typeface="黑体" pitchFamily="49" charset="-122"/>
            </a:rPr>
            <a:t>紧跟时代发展的步伐，强调</a:t>
          </a:r>
          <a:r>
            <a:rPr lang="zh-CN" altLang="en-US" b="1" dirty="0" smtClean="0">
              <a:solidFill>
                <a:srgbClr val="FF0000"/>
              </a:solidFill>
              <a:latin typeface="黑体" pitchFamily="49" charset="-122"/>
              <a:ea typeface="黑体" pitchFamily="49" charset="-122"/>
            </a:rPr>
            <a:t>以社会主义核心价值观</a:t>
          </a:r>
          <a:r>
            <a:rPr lang="zh-CN" altLang="en-US" b="1" dirty="0" smtClean="0">
              <a:latin typeface="黑体" pitchFamily="49" charset="-122"/>
              <a:ea typeface="黑体" pitchFamily="49" charset="-122"/>
            </a:rPr>
            <a:t>为引领，充分体现</a:t>
          </a:r>
          <a:r>
            <a:rPr lang="zh-CN" altLang="en-US" b="1" dirty="0" smtClean="0">
              <a:solidFill>
                <a:srgbClr val="FF0000"/>
              </a:solidFill>
              <a:latin typeface="黑体" pitchFamily="49" charset="-122"/>
              <a:ea typeface="黑体" pitchFamily="49" charset="-122"/>
            </a:rPr>
            <a:t>以人为本</a:t>
          </a:r>
          <a:r>
            <a:rPr lang="zh-CN" altLang="en-US" b="1" dirty="0" smtClean="0">
              <a:latin typeface="黑体" pitchFamily="49" charset="-122"/>
              <a:ea typeface="黑体" pitchFamily="49" charset="-122"/>
            </a:rPr>
            <a:t>，</a:t>
          </a:r>
          <a:r>
            <a:rPr lang="zh-CN" altLang="en-US" b="1" dirty="0" smtClean="0">
              <a:solidFill>
                <a:srgbClr val="FF0000"/>
              </a:solidFill>
              <a:latin typeface="黑体" pitchFamily="49" charset="-122"/>
              <a:ea typeface="黑体" pitchFamily="49" charset="-122"/>
            </a:rPr>
            <a:t>为学生成长服务</a:t>
          </a:r>
          <a:r>
            <a:rPr lang="zh-CN" altLang="en-US" b="1" dirty="0" smtClean="0">
              <a:latin typeface="黑体" pitchFamily="49" charset="-122"/>
              <a:ea typeface="黑体" pitchFamily="49" charset="-122"/>
            </a:rPr>
            <a:t>。</a:t>
          </a:r>
          <a:endParaRPr lang="zh-CN" altLang="en-US" b="1" dirty="0">
            <a:latin typeface="黑体" pitchFamily="49" charset="-122"/>
            <a:ea typeface="黑体" pitchFamily="49" charset="-122"/>
          </a:endParaRPr>
        </a:p>
      </dgm:t>
    </dgm:pt>
    <dgm:pt modelId="{8FA25074-9944-446F-ACD0-1E4B72D5D810}" type="parTrans" cxnId="{6DDD4436-80CD-4597-A63C-4B1482E67F4E}">
      <dgm:prSet/>
      <dgm:spPr/>
      <dgm:t>
        <a:bodyPr/>
        <a:lstStyle/>
        <a:p>
          <a:endParaRPr lang="zh-CN" altLang="en-US"/>
        </a:p>
      </dgm:t>
    </dgm:pt>
    <dgm:pt modelId="{7259B377-2E82-4628-9F6E-62D516360C56}" type="sibTrans" cxnId="{6DDD4436-80CD-4597-A63C-4B1482E67F4E}">
      <dgm:prSet/>
      <dgm:spPr/>
      <dgm:t>
        <a:bodyPr/>
        <a:lstStyle/>
        <a:p>
          <a:endParaRPr lang="zh-CN" altLang="en-US"/>
        </a:p>
      </dgm:t>
    </dgm:pt>
    <dgm:pt modelId="{69AB385F-3BCE-4BF5-AF66-AA737BB1EA4E}" type="pres">
      <dgm:prSet presAssocID="{B8B6AC04-3990-4CAE-A852-49137F40301F}" presName="Name0" presStyleCnt="0">
        <dgm:presLayoutVars>
          <dgm:dir/>
          <dgm:animLvl val="lvl"/>
          <dgm:resizeHandles val="exact"/>
        </dgm:presLayoutVars>
      </dgm:prSet>
      <dgm:spPr/>
      <dgm:t>
        <a:bodyPr/>
        <a:lstStyle/>
        <a:p>
          <a:endParaRPr lang="zh-CN" altLang="en-US"/>
        </a:p>
      </dgm:t>
    </dgm:pt>
    <dgm:pt modelId="{8A17662D-E2F4-4AE8-ABC1-6AABD1111240}" type="pres">
      <dgm:prSet presAssocID="{8E310166-BFC9-42DB-9700-39F66E1C8FD9}" presName="linNode" presStyleCnt="0"/>
      <dgm:spPr/>
      <dgm:t>
        <a:bodyPr/>
        <a:lstStyle/>
        <a:p>
          <a:endParaRPr lang="zh-CN" altLang="en-US"/>
        </a:p>
      </dgm:t>
    </dgm:pt>
    <dgm:pt modelId="{A32D7FA0-9AEC-4020-800E-A6135B2DCB99}" type="pres">
      <dgm:prSet presAssocID="{8E310166-BFC9-42DB-9700-39F66E1C8FD9}" presName="parentText" presStyleLbl="node1" presStyleIdx="0" presStyleCnt="2" custScaleX="70119" custScaleY="67300" custLinFactNeighborX="-2273">
        <dgm:presLayoutVars>
          <dgm:chMax val="1"/>
          <dgm:bulletEnabled val="1"/>
        </dgm:presLayoutVars>
      </dgm:prSet>
      <dgm:spPr/>
      <dgm:t>
        <a:bodyPr/>
        <a:lstStyle/>
        <a:p>
          <a:endParaRPr lang="zh-CN" altLang="en-US"/>
        </a:p>
      </dgm:t>
    </dgm:pt>
    <dgm:pt modelId="{2507E640-1489-4C39-9FDF-A4E9425C9B6E}" type="pres">
      <dgm:prSet presAssocID="{8E310166-BFC9-42DB-9700-39F66E1C8FD9}" presName="descendantText" presStyleLbl="alignAccFollowNode1" presStyleIdx="0" presStyleCnt="2" custScaleY="67661" custLinFactNeighborX="4040">
        <dgm:presLayoutVars>
          <dgm:bulletEnabled val="1"/>
        </dgm:presLayoutVars>
      </dgm:prSet>
      <dgm:spPr/>
      <dgm:t>
        <a:bodyPr/>
        <a:lstStyle/>
        <a:p>
          <a:endParaRPr lang="zh-CN" altLang="en-US"/>
        </a:p>
      </dgm:t>
    </dgm:pt>
    <dgm:pt modelId="{03C3E032-D118-4AD2-9EAF-71EAF5C87365}" type="pres">
      <dgm:prSet presAssocID="{6E380C7F-9B4C-47BE-8A88-7EAF39EA1FBF}" presName="sp" presStyleCnt="0"/>
      <dgm:spPr/>
      <dgm:t>
        <a:bodyPr/>
        <a:lstStyle/>
        <a:p>
          <a:endParaRPr lang="zh-CN" altLang="en-US"/>
        </a:p>
      </dgm:t>
    </dgm:pt>
    <dgm:pt modelId="{998D4FC3-2282-4808-9508-6C6389ED1846}" type="pres">
      <dgm:prSet presAssocID="{299D39B6-C8E2-4E48-8A74-8DA58A05A81C}" presName="linNode" presStyleCnt="0"/>
      <dgm:spPr/>
      <dgm:t>
        <a:bodyPr/>
        <a:lstStyle/>
        <a:p>
          <a:endParaRPr lang="zh-CN" altLang="en-US"/>
        </a:p>
      </dgm:t>
    </dgm:pt>
    <dgm:pt modelId="{22175774-8120-481F-8321-EF2814E8C9D4}" type="pres">
      <dgm:prSet presAssocID="{299D39B6-C8E2-4E48-8A74-8DA58A05A81C}" presName="parentText" presStyleLbl="node1" presStyleIdx="1" presStyleCnt="2" custScaleX="70119" custScaleY="67300" custLinFactNeighborX="-2273">
        <dgm:presLayoutVars>
          <dgm:chMax val="1"/>
          <dgm:bulletEnabled val="1"/>
        </dgm:presLayoutVars>
      </dgm:prSet>
      <dgm:spPr/>
      <dgm:t>
        <a:bodyPr/>
        <a:lstStyle/>
        <a:p>
          <a:endParaRPr lang="zh-CN" altLang="en-US"/>
        </a:p>
      </dgm:t>
    </dgm:pt>
    <dgm:pt modelId="{D0F045C9-23A2-4A25-8ECA-B01E41D6EF12}" type="pres">
      <dgm:prSet presAssocID="{299D39B6-C8E2-4E48-8A74-8DA58A05A81C}" presName="descendantText" presStyleLbl="alignAccFollowNode1" presStyleIdx="1" presStyleCnt="2" custLinFactNeighborX="4040">
        <dgm:presLayoutVars>
          <dgm:bulletEnabled val="1"/>
        </dgm:presLayoutVars>
      </dgm:prSet>
      <dgm:spPr/>
      <dgm:t>
        <a:bodyPr/>
        <a:lstStyle/>
        <a:p>
          <a:endParaRPr lang="zh-CN" altLang="en-US"/>
        </a:p>
      </dgm:t>
    </dgm:pt>
  </dgm:ptLst>
  <dgm:cxnLst>
    <dgm:cxn modelId="{A2FF0A15-C819-4FC4-A102-0D18830BC408}" srcId="{8E310166-BFC9-42DB-9700-39F66E1C8FD9}" destId="{F58EFEAB-AB3B-4196-93EE-94B7815C8D66}" srcOrd="0" destOrd="0" parTransId="{81910E66-6356-403D-8766-190CEE81D597}" sibTransId="{E49111B1-9919-4F00-B5E0-4D33D56FB956}"/>
    <dgm:cxn modelId="{5E3486E6-BEF2-4F82-887F-E7D3BA3668A0}" type="presOf" srcId="{2AC35436-2E57-45FB-A82F-936C98BF85B4}" destId="{D0F045C9-23A2-4A25-8ECA-B01E41D6EF12}" srcOrd="0" destOrd="0" presId="urn:microsoft.com/office/officeart/2005/8/layout/vList5"/>
    <dgm:cxn modelId="{85B921C1-C4FB-41CE-9C0B-257FB2112BEE}" type="presOf" srcId="{B8B6AC04-3990-4CAE-A852-49137F40301F}" destId="{69AB385F-3BCE-4BF5-AF66-AA737BB1EA4E}" srcOrd="0" destOrd="0" presId="urn:microsoft.com/office/officeart/2005/8/layout/vList5"/>
    <dgm:cxn modelId="{644F099D-F95F-420F-8425-BD2D67603050}" srcId="{B8B6AC04-3990-4CAE-A852-49137F40301F}" destId="{299D39B6-C8E2-4E48-8A74-8DA58A05A81C}" srcOrd="1" destOrd="0" parTransId="{6E300CE3-F716-4C48-A752-D4C9AA9F5DC2}" sibTransId="{B570B8E9-70A6-4A56-88E7-8B00DE40A730}"/>
    <dgm:cxn modelId="{33C93542-205E-46C0-8D32-DB4A3BC3B2BA}" srcId="{B8B6AC04-3990-4CAE-A852-49137F40301F}" destId="{8E310166-BFC9-42DB-9700-39F66E1C8FD9}" srcOrd="0" destOrd="0" parTransId="{4BB749A5-D659-4540-8148-FD68D9718B38}" sibTransId="{6E380C7F-9B4C-47BE-8A88-7EAF39EA1FBF}"/>
    <dgm:cxn modelId="{1EFBFE9D-B54F-4806-98DB-A3472B47D939}" type="presOf" srcId="{8E310166-BFC9-42DB-9700-39F66E1C8FD9}" destId="{A32D7FA0-9AEC-4020-800E-A6135B2DCB99}" srcOrd="0" destOrd="0" presId="urn:microsoft.com/office/officeart/2005/8/layout/vList5"/>
    <dgm:cxn modelId="{6DDD4436-80CD-4597-A63C-4B1482E67F4E}" srcId="{299D39B6-C8E2-4E48-8A74-8DA58A05A81C}" destId="{2AC35436-2E57-45FB-A82F-936C98BF85B4}" srcOrd="0" destOrd="0" parTransId="{8FA25074-9944-446F-ACD0-1E4B72D5D810}" sibTransId="{7259B377-2E82-4628-9F6E-62D516360C56}"/>
    <dgm:cxn modelId="{3EE06269-D30D-4B99-8C42-AC78A5AF1654}" type="presOf" srcId="{299D39B6-C8E2-4E48-8A74-8DA58A05A81C}" destId="{22175774-8120-481F-8321-EF2814E8C9D4}" srcOrd="0" destOrd="0" presId="urn:microsoft.com/office/officeart/2005/8/layout/vList5"/>
    <dgm:cxn modelId="{49157903-7CDC-4687-A8AD-4A3CE9B2E74D}" type="presOf" srcId="{F58EFEAB-AB3B-4196-93EE-94B7815C8D66}" destId="{2507E640-1489-4C39-9FDF-A4E9425C9B6E}" srcOrd="0" destOrd="0" presId="urn:microsoft.com/office/officeart/2005/8/layout/vList5"/>
    <dgm:cxn modelId="{F0A43F5A-6DEB-482F-976F-F9434196D712}" type="presParOf" srcId="{69AB385F-3BCE-4BF5-AF66-AA737BB1EA4E}" destId="{8A17662D-E2F4-4AE8-ABC1-6AABD1111240}" srcOrd="0" destOrd="0" presId="urn:microsoft.com/office/officeart/2005/8/layout/vList5"/>
    <dgm:cxn modelId="{924297C4-7F8F-4F3D-B2A2-27A5E2765355}" type="presParOf" srcId="{8A17662D-E2F4-4AE8-ABC1-6AABD1111240}" destId="{A32D7FA0-9AEC-4020-800E-A6135B2DCB99}" srcOrd="0" destOrd="0" presId="urn:microsoft.com/office/officeart/2005/8/layout/vList5"/>
    <dgm:cxn modelId="{EA686732-0C81-4F99-AD7B-76FC224FF77E}" type="presParOf" srcId="{8A17662D-E2F4-4AE8-ABC1-6AABD1111240}" destId="{2507E640-1489-4C39-9FDF-A4E9425C9B6E}" srcOrd="1" destOrd="0" presId="urn:microsoft.com/office/officeart/2005/8/layout/vList5"/>
    <dgm:cxn modelId="{0BA25841-BDB5-43AC-A4C2-71BEB31E6148}" type="presParOf" srcId="{69AB385F-3BCE-4BF5-AF66-AA737BB1EA4E}" destId="{03C3E032-D118-4AD2-9EAF-71EAF5C87365}" srcOrd="1" destOrd="0" presId="urn:microsoft.com/office/officeart/2005/8/layout/vList5"/>
    <dgm:cxn modelId="{96055EAB-E445-4D01-A6CE-3A23BDBD6C79}" type="presParOf" srcId="{69AB385F-3BCE-4BF5-AF66-AA737BB1EA4E}" destId="{998D4FC3-2282-4808-9508-6C6389ED1846}" srcOrd="2" destOrd="0" presId="urn:microsoft.com/office/officeart/2005/8/layout/vList5"/>
    <dgm:cxn modelId="{DED56C79-5B1B-456E-A037-395BE607B960}" type="presParOf" srcId="{998D4FC3-2282-4808-9508-6C6389ED1846}" destId="{22175774-8120-481F-8321-EF2814E8C9D4}" srcOrd="0" destOrd="0" presId="urn:microsoft.com/office/officeart/2005/8/layout/vList5"/>
    <dgm:cxn modelId="{94962F39-ABC7-4A3B-853D-FBD0CBC3B846}" type="presParOf" srcId="{998D4FC3-2282-4808-9508-6C6389ED1846}" destId="{D0F045C9-23A2-4A25-8ECA-B01E41D6EF12}"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9182F7-A9C4-4AE6-86D7-AE7F9800A60B}" type="doc">
      <dgm:prSet loTypeId="urn:microsoft.com/office/officeart/2005/8/layout/orgChart1#6" loCatId="hierarchy" qsTypeId="urn:microsoft.com/office/officeart/2005/8/quickstyle/simple2#6" qsCatId="simple" csTypeId="urn:microsoft.com/office/officeart/2005/8/colors/accent1_2#13" csCatId="accent1" phldr="1"/>
      <dgm:spPr/>
      <dgm:t>
        <a:bodyPr/>
        <a:lstStyle/>
        <a:p>
          <a:endParaRPr lang="zh-CN" altLang="en-US"/>
        </a:p>
      </dgm:t>
    </dgm:pt>
    <dgm:pt modelId="{A3CF1370-DEA4-4715-B611-F41A68CBF9C2}">
      <dgm:prSet phldrT="[文本]" custT="1">
        <dgm:style>
          <a:lnRef idx="3">
            <a:schemeClr val="lt1"/>
          </a:lnRef>
          <a:fillRef idx="1">
            <a:schemeClr val="accent2"/>
          </a:fillRef>
          <a:effectRef idx="1">
            <a:schemeClr val="accent2"/>
          </a:effectRef>
          <a:fontRef idx="minor">
            <a:schemeClr val="lt1"/>
          </a:fontRef>
        </dgm:style>
      </dgm:prSet>
      <dgm:spPr/>
      <dgm:t>
        <a:bodyPr/>
        <a:lstStyle/>
        <a:p>
          <a:r>
            <a:rPr lang="zh-CN" altLang="en-US" sz="2400" b="1" dirty="0" smtClean="0">
              <a:latin typeface="+mn-ea"/>
              <a:ea typeface="+mn-ea"/>
            </a:rPr>
            <a:t>九年级下册</a:t>
          </a:r>
          <a:endParaRPr lang="zh-CN" altLang="en-US" sz="2400" b="1" dirty="0">
            <a:latin typeface="+mn-ea"/>
            <a:ea typeface="+mn-ea"/>
          </a:endParaRPr>
        </a:p>
      </dgm:t>
    </dgm:pt>
    <dgm:pt modelId="{F9A9BC48-3FDA-4721-9134-D88F1C275B18}" type="parTrans" cxnId="{05EAB807-9FEE-43FB-B0A0-884F448474C5}">
      <dgm:prSet/>
      <dgm:spPr/>
      <dgm:t>
        <a:bodyPr/>
        <a:lstStyle/>
        <a:p>
          <a:endParaRPr lang="zh-CN" altLang="en-US"/>
        </a:p>
      </dgm:t>
    </dgm:pt>
    <dgm:pt modelId="{CF111F7F-D338-4667-B21E-DC2DE6705F8A}" type="sibTrans" cxnId="{05EAB807-9FEE-43FB-B0A0-884F448474C5}">
      <dgm:prSet/>
      <dgm:spPr/>
      <dgm:t>
        <a:bodyPr/>
        <a:lstStyle/>
        <a:p>
          <a:endParaRPr lang="zh-CN" altLang="en-US"/>
        </a:p>
      </dgm:t>
    </dgm:pt>
    <dgm:pt modelId="{FC16DAF8-779A-4520-A05E-B33C7C899E06}">
      <dgm:prSet phldrT="[文本]" custT="1">
        <dgm:style>
          <a:lnRef idx="3">
            <a:schemeClr val="lt1"/>
          </a:lnRef>
          <a:fillRef idx="1">
            <a:schemeClr val="accent1"/>
          </a:fillRef>
          <a:effectRef idx="1">
            <a:schemeClr val="accent1"/>
          </a:effectRef>
          <a:fontRef idx="minor">
            <a:schemeClr val="lt1"/>
          </a:fontRef>
        </dgm:style>
      </dgm:prSet>
      <dgm:spPr/>
      <dgm:t>
        <a:bodyPr/>
        <a:lstStyle/>
        <a:p>
          <a:r>
            <a:rPr lang="zh-CN" altLang="en-US" sz="2400" b="1" dirty="0" smtClean="0">
              <a:solidFill>
                <a:schemeClr val="tx1"/>
              </a:solidFill>
              <a:latin typeface="+mn-ea"/>
              <a:ea typeface="+mn-ea"/>
            </a:rPr>
            <a:t>我们共同的世界</a:t>
          </a:r>
          <a:endParaRPr lang="zh-CN" altLang="en-US" sz="2400" b="1" dirty="0">
            <a:solidFill>
              <a:schemeClr val="tx1"/>
            </a:solidFill>
            <a:latin typeface="+mn-ea"/>
            <a:ea typeface="+mn-ea"/>
          </a:endParaRPr>
        </a:p>
      </dgm:t>
    </dgm:pt>
    <dgm:pt modelId="{265C1857-1DC9-4369-9DE5-4FAD37CE6915}" type="parTrans" cxnId="{68C1E4B6-2B0B-4751-85BF-01D32B57CFFA}">
      <dgm:prSet>
        <dgm:style>
          <a:lnRef idx="2">
            <a:schemeClr val="accent2"/>
          </a:lnRef>
          <a:fillRef idx="0">
            <a:schemeClr val="accent2"/>
          </a:fillRef>
          <a:effectRef idx="1">
            <a:schemeClr val="accent2"/>
          </a:effectRef>
          <a:fontRef idx="minor">
            <a:schemeClr val="tx1"/>
          </a:fontRef>
        </dgm:style>
      </dgm:prSet>
      <dgm:spPr/>
      <dgm:t>
        <a:bodyPr/>
        <a:lstStyle/>
        <a:p>
          <a:endParaRPr lang="zh-CN" altLang="en-US" sz="2400">
            <a:latin typeface="+mn-ea"/>
            <a:ea typeface="+mn-ea"/>
          </a:endParaRPr>
        </a:p>
      </dgm:t>
    </dgm:pt>
    <dgm:pt modelId="{06F3E29F-3B99-40EF-A187-E094597DA486}" type="sibTrans" cxnId="{68C1E4B6-2B0B-4751-85BF-01D32B57CFFA}">
      <dgm:prSet/>
      <dgm:spPr/>
      <dgm:t>
        <a:bodyPr/>
        <a:lstStyle/>
        <a:p>
          <a:endParaRPr lang="zh-CN" altLang="en-US"/>
        </a:p>
      </dgm:t>
    </dgm:pt>
    <dgm:pt modelId="{F643EA62-8474-474F-BB2E-E4D3C73DDBD5}">
      <dgm:prSet phldrT="[文本]" custT="1">
        <dgm:style>
          <a:lnRef idx="3">
            <a:schemeClr val="lt1"/>
          </a:lnRef>
          <a:fillRef idx="1">
            <a:schemeClr val="accent2"/>
          </a:fillRef>
          <a:effectRef idx="1">
            <a:schemeClr val="accent2"/>
          </a:effectRef>
          <a:fontRef idx="minor">
            <a:schemeClr val="lt1"/>
          </a:fontRef>
        </dgm:style>
      </dgm:prSet>
      <dgm:spPr/>
      <dgm:t>
        <a:bodyPr/>
        <a:lstStyle/>
        <a:p>
          <a:r>
            <a:rPr lang="zh-CN" altLang="en-US" sz="2400" b="1" dirty="0" smtClean="0">
              <a:latin typeface="+mn-ea"/>
              <a:ea typeface="+mn-ea"/>
            </a:rPr>
            <a:t>同住地球村</a:t>
          </a:r>
          <a:endParaRPr lang="zh-CN" altLang="en-US" sz="2400" b="1" dirty="0">
            <a:latin typeface="+mn-ea"/>
            <a:ea typeface="+mn-ea"/>
          </a:endParaRPr>
        </a:p>
      </dgm:t>
    </dgm:pt>
    <dgm:pt modelId="{8298617E-3CA9-45FA-B476-D52E2F93C76B}" type="parTrans" cxnId="{5A6F9786-B6A2-478C-A3C8-32EAAF2D1A75}">
      <dgm:prSet>
        <dgm:style>
          <a:lnRef idx="2">
            <a:schemeClr val="accent2"/>
          </a:lnRef>
          <a:fillRef idx="0">
            <a:schemeClr val="accent2"/>
          </a:fillRef>
          <a:effectRef idx="1">
            <a:schemeClr val="accent2"/>
          </a:effectRef>
          <a:fontRef idx="minor">
            <a:schemeClr val="tx1"/>
          </a:fontRef>
        </dgm:style>
      </dgm:prSet>
      <dgm:spPr/>
      <dgm:t>
        <a:bodyPr/>
        <a:lstStyle/>
        <a:p>
          <a:endParaRPr lang="zh-CN" altLang="en-US" sz="2400">
            <a:latin typeface="+mn-ea"/>
            <a:ea typeface="+mn-ea"/>
          </a:endParaRPr>
        </a:p>
      </dgm:t>
    </dgm:pt>
    <dgm:pt modelId="{F5482E90-1DB0-4049-8B9D-7FCBBAFD7248}" type="sibTrans" cxnId="{5A6F9786-B6A2-478C-A3C8-32EAAF2D1A75}">
      <dgm:prSet/>
      <dgm:spPr/>
      <dgm:t>
        <a:bodyPr/>
        <a:lstStyle/>
        <a:p>
          <a:endParaRPr lang="zh-CN" altLang="en-US"/>
        </a:p>
      </dgm:t>
    </dgm:pt>
    <dgm:pt modelId="{31169B3B-4A72-4C75-9C5F-C933FE650756}">
      <dgm:prSet phldrT="[文本]" custT="1">
        <dgm:style>
          <a:lnRef idx="3">
            <a:schemeClr val="lt1"/>
          </a:lnRef>
          <a:fillRef idx="1">
            <a:schemeClr val="accent2"/>
          </a:fillRef>
          <a:effectRef idx="1">
            <a:schemeClr val="accent2"/>
          </a:effectRef>
          <a:fontRef idx="minor">
            <a:schemeClr val="lt1"/>
          </a:fontRef>
        </dgm:style>
      </dgm:prSet>
      <dgm:spPr/>
      <dgm:t>
        <a:bodyPr/>
        <a:lstStyle/>
        <a:p>
          <a:r>
            <a:rPr lang="zh-CN" altLang="en-US" sz="2400" b="1" dirty="0" smtClean="0">
              <a:latin typeface="+mn-ea"/>
              <a:ea typeface="+mn-ea"/>
            </a:rPr>
            <a:t>走向和平与发展</a:t>
          </a:r>
          <a:endParaRPr lang="en-US" altLang="zh-CN" sz="2400" b="1" dirty="0" smtClean="0">
            <a:latin typeface="+mn-ea"/>
            <a:ea typeface="+mn-ea"/>
          </a:endParaRPr>
        </a:p>
      </dgm:t>
    </dgm:pt>
    <dgm:pt modelId="{4891198E-4260-4D65-8FDE-BC76AFE05646}" type="parTrans" cxnId="{8B92422F-CF9E-498F-84B4-EE95DBC6F0B3}">
      <dgm:prSet>
        <dgm:style>
          <a:lnRef idx="2">
            <a:schemeClr val="accent2"/>
          </a:lnRef>
          <a:fillRef idx="0">
            <a:schemeClr val="accent2"/>
          </a:fillRef>
          <a:effectRef idx="1">
            <a:schemeClr val="accent2"/>
          </a:effectRef>
          <a:fontRef idx="minor">
            <a:schemeClr val="tx1"/>
          </a:fontRef>
        </dgm:style>
      </dgm:prSet>
      <dgm:spPr/>
      <dgm:t>
        <a:bodyPr/>
        <a:lstStyle/>
        <a:p>
          <a:endParaRPr lang="zh-CN" altLang="en-US" sz="2400">
            <a:latin typeface="+mn-ea"/>
            <a:ea typeface="+mn-ea"/>
          </a:endParaRPr>
        </a:p>
      </dgm:t>
    </dgm:pt>
    <dgm:pt modelId="{D988F5E7-2BC7-4881-9336-AAEC5CA6A155}" type="sibTrans" cxnId="{8B92422F-CF9E-498F-84B4-EE95DBC6F0B3}">
      <dgm:prSet/>
      <dgm:spPr/>
      <dgm:t>
        <a:bodyPr/>
        <a:lstStyle/>
        <a:p>
          <a:endParaRPr lang="zh-CN" altLang="en-US"/>
        </a:p>
      </dgm:t>
    </dgm:pt>
    <dgm:pt modelId="{90B6FE10-331E-4171-BE99-B7D4E9D6FE99}">
      <dgm:prSet phldrT="[文本]" custT="1">
        <dgm:style>
          <a:lnRef idx="3">
            <a:schemeClr val="lt1"/>
          </a:lnRef>
          <a:fillRef idx="1">
            <a:schemeClr val="accent1"/>
          </a:fillRef>
          <a:effectRef idx="1">
            <a:schemeClr val="accent1"/>
          </a:effectRef>
          <a:fontRef idx="minor">
            <a:schemeClr val="lt1"/>
          </a:fontRef>
        </dgm:style>
      </dgm:prSet>
      <dgm:spPr/>
      <dgm:t>
        <a:bodyPr/>
        <a:lstStyle/>
        <a:p>
          <a:r>
            <a:rPr lang="zh-CN" altLang="en-US" sz="2400" b="1" dirty="0" smtClean="0">
              <a:solidFill>
                <a:schemeClr val="tx1"/>
              </a:solidFill>
              <a:latin typeface="+mn-ea"/>
              <a:ea typeface="+mn-ea"/>
            </a:rPr>
            <a:t>世界舞台上的中国</a:t>
          </a:r>
          <a:endParaRPr lang="zh-CN" altLang="en-US" sz="2400" b="1" dirty="0">
            <a:solidFill>
              <a:schemeClr val="tx1"/>
            </a:solidFill>
            <a:latin typeface="+mn-ea"/>
            <a:ea typeface="+mn-ea"/>
          </a:endParaRPr>
        </a:p>
      </dgm:t>
    </dgm:pt>
    <dgm:pt modelId="{1347237D-73FB-4E9A-A5D4-4DAE8A2FF613}" type="parTrans" cxnId="{C826237D-BDC4-4B41-9DD9-6835A2BA2CDE}">
      <dgm:prSet/>
      <dgm:spPr/>
      <dgm:t>
        <a:bodyPr/>
        <a:lstStyle/>
        <a:p>
          <a:endParaRPr lang="zh-CN" altLang="en-US" sz="2400">
            <a:latin typeface="+mn-ea"/>
            <a:ea typeface="+mn-ea"/>
          </a:endParaRPr>
        </a:p>
      </dgm:t>
    </dgm:pt>
    <dgm:pt modelId="{04C19FE1-7429-4A50-96AD-CF117E489AC8}" type="sibTrans" cxnId="{C826237D-BDC4-4B41-9DD9-6835A2BA2CDE}">
      <dgm:prSet/>
      <dgm:spPr/>
      <dgm:t>
        <a:bodyPr/>
        <a:lstStyle/>
        <a:p>
          <a:endParaRPr lang="zh-CN" altLang="en-US"/>
        </a:p>
      </dgm:t>
    </dgm:pt>
    <dgm:pt modelId="{A532B58E-0649-4AE2-B569-6609F2A89ADA}">
      <dgm:prSet phldrT="[文本]" custT="1">
        <dgm:style>
          <a:lnRef idx="3">
            <a:schemeClr val="lt1"/>
          </a:lnRef>
          <a:fillRef idx="1">
            <a:schemeClr val="accent1"/>
          </a:fillRef>
          <a:effectRef idx="1">
            <a:schemeClr val="accent1"/>
          </a:effectRef>
          <a:fontRef idx="minor">
            <a:schemeClr val="lt1"/>
          </a:fontRef>
        </dgm:style>
      </dgm:prSet>
      <dgm:spPr/>
      <dgm:t>
        <a:bodyPr/>
        <a:lstStyle/>
        <a:p>
          <a:r>
            <a:rPr lang="zh-CN" altLang="en-US" sz="2400" b="1" dirty="0" smtClean="0">
              <a:solidFill>
                <a:schemeClr val="tx1"/>
              </a:solidFill>
              <a:latin typeface="+mn-ea"/>
              <a:ea typeface="+mn-ea"/>
            </a:rPr>
            <a:t>少年的征程</a:t>
          </a:r>
          <a:endParaRPr lang="zh-CN" altLang="en-US" sz="2400" b="1" dirty="0">
            <a:solidFill>
              <a:schemeClr val="tx1"/>
            </a:solidFill>
            <a:latin typeface="+mn-ea"/>
            <a:ea typeface="+mn-ea"/>
          </a:endParaRPr>
        </a:p>
      </dgm:t>
    </dgm:pt>
    <dgm:pt modelId="{D8D25599-57A7-4E3D-AA1D-7B05D0E369F0}" type="parTrans" cxnId="{BEA95282-2DCA-4BC9-B128-F36FA11B78D9}">
      <dgm:prSet>
        <dgm:style>
          <a:lnRef idx="2">
            <a:schemeClr val="accent2"/>
          </a:lnRef>
          <a:fillRef idx="0">
            <a:schemeClr val="accent2"/>
          </a:fillRef>
          <a:effectRef idx="1">
            <a:schemeClr val="accent2"/>
          </a:effectRef>
          <a:fontRef idx="minor">
            <a:schemeClr val="tx1"/>
          </a:fontRef>
        </dgm:style>
      </dgm:prSet>
      <dgm:spPr/>
      <dgm:t>
        <a:bodyPr/>
        <a:lstStyle/>
        <a:p>
          <a:endParaRPr lang="zh-CN" altLang="en-US" sz="2400">
            <a:latin typeface="+mn-ea"/>
            <a:ea typeface="+mn-ea"/>
          </a:endParaRPr>
        </a:p>
      </dgm:t>
    </dgm:pt>
    <dgm:pt modelId="{764FBD03-A1FC-49B3-96C4-0112D3D4FA0C}" type="sibTrans" cxnId="{BEA95282-2DCA-4BC9-B128-F36FA11B78D9}">
      <dgm:prSet/>
      <dgm:spPr/>
      <dgm:t>
        <a:bodyPr/>
        <a:lstStyle/>
        <a:p>
          <a:endParaRPr lang="zh-CN" altLang="en-US"/>
        </a:p>
      </dgm:t>
    </dgm:pt>
    <dgm:pt modelId="{4BDDA782-DD9F-4687-A788-B7976A4D5E41}">
      <dgm:prSet phldrT="[文本]" custT="1">
        <dgm:style>
          <a:lnRef idx="3">
            <a:schemeClr val="lt1"/>
          </a:lnRef>
          <a:fillRef idx="1">
            <a:schemeClr val="accent2"/>
          </a:fillRef>
          <a:effectRef idx="1">
            <a:schemeClr val="accent2"/>
          </a:effectRef>
          <a:fontRef idx="minor">
            <a:schemeClr val="lt1"/>
          </a:fontRef>
        </dgm:style>
      </dgm:prSet>
      <dgm:spPr/>
      <dgm:t>
        <a:bodyPr/>
        <a:lstStyle/>
        <a:p>
          <a:r>
            <a:rPr lang="zh-CN" altLang="en-US" sz="2400" b="1" dirty="0" smtClean="0">
              <a:latin typeface="+mn-ea"/>
              <a:ea typeface="+mn-ea"/>
            </a:rPr>
            <a:t>展现中国风范</a:t>
          </a:r>
          <a:endParaRPr lang="zh-CN" altLang="en-US" sz="2400" b="1" dirty="0">
            <a:latin typeface="+mn-ea"/>
            <a:ea typeface="+mn-ea"/>
          </a:endParaRPr>
        </a:p>
      </dgm:t>
    </dgm:pt>
    <dgm:pt modelId="{8FC62CC3-0E9D-420A-8CB9-A747F31DE1CB}" type="parTrans" cxnId="{26C71A15-500F-45E6-B91A-2FBBE25AE78B}">
      <dgm:prSet>
        <dgm:style>
          <a:lnRef idx="2">
            <a:schemeClr val="accent2"/>
          </a:lnRef>
          <a:fillRef idx="0">
            <a:schemeClr val="accent2"/>
          </a:fillRef>
          <a:effectRef idx="1">
            <a:schemeClr val="accent2"/>
          </a:effectRef>
          <a:fontRef idx="minor">
            <a:schemeClr val="tx1"/>
          </a:fontRef>
        </dgm:style>
      </dgm:prSet>
      <dgm:spPr/>
      <dgm:t>
        <a:bodyPr/>
        <a:lstStyle/>
        <a:p>
          <a:endParaRPr lang="zh-CN" altLang="en-US" sz="2400">
            <a:latin typeface="+mn-ea"/>
            <a:ea typeface="+mn-ea"/>
          </a:endParaRPr>
        </a:p>
      </dgm:t>
    </dgm:pt>
    <dgm:pt modelId="{CF3C3936-2916-40E8-86DB-4E377E46266A}" type="sibTrans" cxnId="{26C71A15-500F-45E6-B91A-2FBBE25AE78B}">
      <dgm:prSet/>
      <dgm:spPr/>
      <dgm:t>
        <a:bodyPr/>
        <a:lstStyle/>
        <a:p>
          <a:endParaRPr lang="zh-CN" altLang="en-US"/>
        </a:p>
      </dgm:t>
    </dgm:pt>
    <dgm:pt modelId="{FB524C98-6867-461D-A609-DBFE2278453D}">
      <dgm:prSet phldrT="[文本]" custT="1">
        <dgm:style>
          <a:lnRef idx="3">
            <a:schemeClr val="lt1"/>
          </a:lnRef>
          <a:fillRef idx="1">
            <a:schemeClr val="accent2"/>
          </a:fillRef>
          <a:effectRef idx="1">
            <a:schemeClr val="accent2"/>
          </a:effectRef>
          <a:fontRef idx="minor">
            <a:schemeClr val="lt1"/>
          </a:fontRef>
        </dgm:style>
      </dgm:prSet>
      <dgm:spPr/>
      <dgm:t>
        <a:bodyPr/>
        <a:lstStyle/>
        <a:p>
          <a:r>
            <a:rPr lang="zh-CN" altLang="en-US" sz="2400" b="1" dirty="0" smtClean="0">
              <a:latin typeface="+mn-ea"/>
              <a:ea typeface="+mn-ea"/>
            </a:rPr>
            <a:t>奏响中国乐章</a:t>
          </a:r>
          <a:endParaRPr lang="zh-CN" altLang="en-US" sz="2400" b="1" dirty="0">
            <a:latin typeface="+mn-ea"/>
            <a:ea typeface="+mn-ea"/>
          </a:endParaRPr>
        </a:p>
      </dgm:t>
    </dgm:pt>
    <dgm:pt modelId="{87FF4955-1D21-4BC6-AD40-F768458D52DE}" type="parTrans" cxnId="{D91F36C9-9F00-493D-B78B-825851F40816}">
      <dgm:prSet>
        <dgm:style>
          <a:lnRef idx="2">
            <a:schemeClr val="accent2"/>
          </a:lnRef>
          <a:fillRef idx="0">
            <a:schemeClr val="accent2"/>
          </a:fillRef>
          <a:effectRef idx="1">
            <a:schemeClr val="accent2"/>
          </a:effectRef>
          <a:fontRef idx="minor">
            <a:schemeClr val="tx1"/>
          </a:fontRef>
        </dgm:style>
      </dgm:prSet>
      <dgm:spPr/>
      <dgm:t>
        <a:bodyPr/>
        <a:lstStyle/>
        <a:p>
          <a:endParaRPr lang="zh-CN" altLang="en-US" sz="2400">
            <a:latin typeface="+mn-ea"/>
            <a:ea typeface="+mn-ea"/>
          </a:endParaRPr>
        </a:p>
      </dgm:t>
    </dgm:pt>
    <dgm:pt modelId="{7F80F22C-A62A-4EE8-9F19-493F4F4DFF94}" type="sibTrans" cxnId="{D91F36C9-9F00-493D-B78B-825851F40816}">
      <dgm:prSet/>
      <dgm:spPr/>
      <dgm:t>
        <a:bodyPr/>
        <a:lstStyle/>
        <a:p>
          <a:endParaRPr lang="zh-CN" altLang="en-US"/>
        </a:p>
      </dgm:t>
    </dgm:pt>
    <dgm:pt modelId="{FFF7B564-1892-4479-B107-EB44E65CC048}">
      <dgm:prSet phldrT="[文本]" custT="1">
        <dgm:style>
          <a:lnRef idx="3">
            <a:schemeClr val="lt1"/>
          </a:lnRef>
          <a:fillRef idx="1">
            <a:schemeClr val="accent2"/>
          </a:fillRef>
          <a:effectRef idx="1">
            <a:schemeClr val="accent2"/>
          </a:effectRef>
          <a:fontRef idx="minor">
            <a:schemeClr val="lt1"/>
          </a:fontRef>
        </dgm:style>
      </dgm:prSet>
      <dgm:spPr/>
      <dgm:t>
        <a:bodyPr/>
        <a:lstStyle/>
        <a:p>
          <a:r>
            <a:rPr lang="zh-CN" altLang="en-US" sz="2400" b="1" dirty="0" smtClean="0">
              <a:latin typeface="+mn-ea"/>
              <a:ea typeface="+mn-ea"/>
            </a:rPr>
            <a:t>少年的担当</a:t>
          </a:r>
          <a:endParaRPr lang="zh-CN" altLang="en-US" sz="2400" b="1" dirty="0">
            <a:latin typeface="+mn-ea"/>
            <a:ea typeface="+mn-ea"/>
          </a:endParaRPr>
        </a:p>
      </dgm:t>
    </dgm:pt>
    <dgm:pt modelId="{2A46BF66-EB97-4BEC-90C7-636D4EBC7508}" type="parTrans" cxnId="{D17AE329-BCBB-4524-88E5-72D23F8C2A40}">
      <dgm:prSet>
        <dgm:style>
          <a:lnRef idx="2">
            <a:schemeClr val="accent2"/>
          </a:lnRef>
          <a:fillRef idx="0">
            <a:schemeClr val="accent2"/>
          </a:fillRef>
          <a:effectRef idx="1">
            <a:schemeClr val="accent2"/>
          </a:effectRef>
          <a:fontRef idx="minor">
            <a:schemeClr val="tx1"/>
          </a:fontRef>
        </dgm:style>
      </dgm:prSet>
      <dgm:spPr/>
      <dgm:t>
        <a:bodyPr/>
        <a:lstStyle/>
        <a:p>
          <a:endParaRPr lang="zh-CN" altLang="en-US" sz="2400">
            <a:latin typeface="+mn-ea"/>
            <a:ea typeface="+mn-ea"/>
          </a:endParaRPr>
        </a:p>
      </dgm:t>
    </dgm:pt>
    <dgm:pt modelId="{8B577C7C-0353-4381-BE49-3EB3C0D04D88}" type="sibTrans" cxnId="{D17AE329-BCBB-4524-88E5-72D23F8C2A40}">
      <dgm:prSet/>
      <dgm:spPr/>
      <dgm:t>
        <a:bodyPr/>
        <a:lstStyle/>
        <a:p>
          <a:endParaRPr lang="zh-CN" altLang="en-US"/>
        </a:p>
      </dgm:t>
    </dgm:pt>
    <dgm:pt modelId="{61C3FAC1-9379-480E-9C21-1DAA192B20D1}">
      <dgm:prSet phldrT="[文本]" custT="1">
        <dgm:style>
          <a:lnRef idx="3">
            <a:schemeClr val="lt1"/>
          </a:lnRef>
          <a:fillRef idx="1">
            <a:schemeClr val="accent2"/>
          </a:fillRef>
          <a:effectRef idx="1">
            <a:schemeClr val="accent2"/>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pPr>
          <a:r>
            <a:rPr lang="zh-CN" altLang="en-US" sz="2400" b="1" dirty="0" smtClean="0">
              <a:latin typeface="+mn-ea"/>
              <a:ea typeface="+mn-ea"/>
            </a:rPr>
            <a:t>我的毕业季</a:t>
          </a:r>
        </a:p>
      </dgm:t>
    </dgm:pt>
    <dgm:pt modelId="{9658EBC4-2B42-4715-A871-B486B2A3520F}" type="parTrans" cxnId="{8CBCE139-5CED-4DC9-A4BA-7C3849AC0573}">
      <dgm:prSet>
        <dgm:style>
          <a:lnRef idx="2">
            <a:schemeClr val="accent2"/>
          </a:lnRef>
          <a:fillRef idx="0">
            <a:schemeClr val="accent2"/>
          </a:fillRef>
          <a:effectRef idx="1">
            <a:schemeClr val="accent2"/>
          </a:effectRef>
          <a:fontRef idx="minor">
            <a:schemeClr val="tx1"/>
          </a:fontRef>
        </dgm:style>
      </dgm:prSet>
      <dgm:spPr/>
      <dgm:t>
        <a:bodyPr/>
        <a:lstStyle/>
        <a:p>
          <a:endParaRPr lang="zh-CN" altLang="en-US" sz="2400">
            <a:latin typeface="+mn-ea"/>
            <a:ea typeface="+mn-ea"/>
          </a:endParaRPr>
        </a:p>
      </dgm:t>
    </dgm:pt>
    <dgm:pt modelId="{C459D72C-85C8-4F7C-B590-004507ADE286}" type="sibTrans" cxnId="{8CBCE139-5CED-4DC9-A4BA-7C3849AC0573}">
      <dgm:prSet/>
      <dgm:spPr/>
      <dgm:t>
        <a:bodyPr/>
        <a:lstStyle/>
        <a:p>
          <a:endParaRPr lang="zh-CN" altLang="en-US"/>
        </a:p>
      </dgm:t>
    </dgm:pt>
    <dgm:pt modelId="{1190D685-53CC-40E6-A292-EF4BF4926957}">
      <dgm:prSet phldrT="[文本]" custT="1">
        <dgm:style>
          <a:lnRef idx="3">
            <a:schemeClr val="lt1"/>
          </a:lnRef>
          <a:fillRef idx="1">
            <a:schemeClr val="accent2"/>
          </a:fillRef>
          <a:effectRef idx="1">
            <a:schemeClr val="accent2"/>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pPr>
          <a:r>
            <a:rPr lang="zh-CN" altLang="en-US" sz="2400" b="1" dirty="0" smtClean="0">
              <a:latin typeface="+mn-ea"/>
              <a:ea typeface="+mn-ea"/>
            </a:rPr>
            <a:t>未来在召唤</a:t>
          </a:r>
        </a:p>
      </dgm:t>
    </dgm:pt>
    <dgm:pt modelId="{734FC36A-37B2-4248-BDD7-8314D6A8ADC8}" type="parTrans" cxnId="{E3AD038A-5520-4ECB-81AD-93B7F0A3CC10}">
      <dgm:prSet>
        <dgm:style>
          <a:lnRef idx="2">
            <a:schemeClr val="accent2"/>
          </a:lnRef>
          <a:fillRef idx="0">
            <a:schemeClr val="accent2"/>
          </a:fillRef>
          <a:effectRef idx="1">
            <a:schemeClr val="accent2"/>
          </a:effectRef>
          <a:fontRef idx="minor">
            <a:schemeClr val="tx1"/>
          </a:fontRef>
        </dgm:style>
      </dgm:prSet>
      <dgm:spPr/>
      <dgm:t>
        <a:bodyPr/>
        <a:lstStyle/>
        <a:p>
          <a:endParaRPr lang="zh-CN" altLang="en-US" sz="2400">
            <a:latin typeface="+mn-ea"/>
            <a:ea typeface="+mn-ea"/>
          </a:endParaRPr>
        </a:p>
      </dgm:t>
    </dgm:pt>
    <dgm:pt modelId="{59AC0220-A4BC-48A8-9837-FF88F6F76F95}" type="sibTrans" cxnId="{E3AD038A-5520-4ECB-81AD-93B7F0A3CC10}">
      <dgm:prSet/>
      <dgm:spPr/>
      <dgm:t>
        <a:bodyPr/>
        <a:lstStyle/>
        <a:p>
          <a:endParaRPr lang="zh-CN" altLang="en-US"/>
        </a:p>
      </dgm:t>
    </dgm:pt>
    <dgm:pt modelId="{7C3837F9-C6F8-4736-9409-80E9E9691EDA}" type="pres">
      <dgm:prSet presAssocID="{D49182F7-A9C4-4AE6-86D7-AE7F9800A60B}" presName="hierChild1" presStyleCnt="0">
        <dgm:presLayoutVars>
          <dgm:orgChart val="1"/>
          <dgm:chPref val="1"/>
          <dgm:dir/>
          <dgm:animOne val="branch"/>
          <dgm:animLvl val="lvl"/>
          <dgm:resizeHandles/>
        </dgm:presLayoutVars>
      </dgm:prSet>
      <dgm:spPr/>
      <dgm:t>
        <a:bodyPr/>
        <a:lstStyle/>
        <a:p>
          <a:endParaRPr lang="zh-CN" altLang="en-US"/>
        </a:p>
      </dgm:t>
    </dgm:pt>
    <dgm:pt modelId="{28524879-13D0-458D-92B4-781CBACC9B15}" type="pres">
      <dgm:prSet presAssocID="{A3CF1370-DEA4-4715-B611-F41A68CBF9C2}" presName="hierRoot1" presStyleCnt="0">
        <dgm:presLayoutVars>
          <dgm:hierBranch val="init"/>
        </dgm:presLayoutVars>
      </dgm:prSet>
      <dgm:spPr/>
    </dgm:pt>
    <dgm:pt modelId="{BBF82DCE-5BB0-44B5-9543-55F584CCBCDD}" type="pres">
      <dgm:prSet presAssocID="{A3CF1370-DEA4-4715-B611-F41A68CBF9C2}" presName="rootComposite1" presStyleCnt="0"/>
      <dgm:spPr/>
    </dgm:pt>
    <dgm:pt modelId="{6F12DE5C-A774-4B17-8779-D829FF417CB9}" type="pres">
      <dgm:prSet presAssocID="{A3CF1370-DEA4-4715-B611-F41A68CBF9C2}" presName="rootText1" presStyleLbl="node0" presStyleIdx="0" presStyleCnt="1" custScaleX="206542">
        <dgm:presLayoutVars>
          <dgm:chPref val="3"/>
        </dgm:presLayoutVars>
      </dgm:prSet>
      <dgm:spPr/>
      <dgm:t>
        <a:bodyPr/>
        <a:lstStyle/>
        <a:p>
          <a:endParaRPr lang="zh-CN" altLang="en-US"/>
        </a:p>
      </dgm:t>
    </dgm:pt>
    <dgm:pt modelId="{96BC3245-4041-469D-BF0B-452987002798}" type="pres">
      <dgm:prSet presAssocID="{A3CF1370-DEA4-4715-B611-F41A68CBF9C2}" presName="rootConnector1" presStyleLbl="node1" presStyleIdx="0" presStyleCnt="0"/>
      <dgm:spPr/>
      <dgm:t>
        <a:bodyPr/>
        <a:lstStyle/>
        <a:p>
          <a:endParaRPr lang="zh-CN" altLang="en-US"/>
        </a:p>
      </dgm:t>
    </dgm:pt>
    <dgm:pt modelId="{7948945B-A36D-43C8-AC4F-5814DDBDF024}" type="pres">
      <dgm:prSet presAssocID="{A3CF1370-DEA4-4715-B611-F41A68CBF9C2}" presName="hierChild2" presStyleCnt="0"/>
      <dgm:spPr/>
    </dgm:pt>
    <dgm:pt modelId="{E7429998-7A23-40D8-84A6-1261C4612614}" type="pres">
      <dgm:prSet presAssocID="{265C1857-1DC9-4369-9DE5-4FAD37CE6915}" presName="Name37" presStyleLbl="parChTrans1D2" presStyleIdx="0" presStyleCnt="3" custSzX="3268244"/>
      <dgm:spPr/>
      <dgm:t>
        <a:bodyPr/>
        <a:lstStyle/>
        <a:p>
          <a:endParaRPr lang="zh-CN" altLang="en-US"/>
        </a:p>
      </dgm:t>
    </dgm:pt>
    <dgm:pt modelId="{0CC3A2D9-D5BE-42A3-839E-0E72559DFACC}" type="pres">
      <dgm:prSet presAssocID="{FC16DAF8-779A-4520-A05E-B33C7C899E06}" presName="hierRoot2" presStyleCnt="0">
        <dgm:presLayoutVars>
          <dgm:hierBranch val="init"/>
        </dgm:presLayoutVars>
      </dgm:prSet>
      <dgm:spPr/>
    </dgm:pt>
    <dgm:pt modelId="{8F887DFB-A46F-4A2A-873C-BB8BE9A28499}" type="pres">
      <dgm:prSet presAssocID="{FC16DAF8-779A-4520-A05E-B33C7C899E06}" presName="rootComposite" presStyleCnt="0"/>
      <dgm:spPr/>
    </dgm:pt>
    <dgm:pt modelId="{837EDB11-F50C-41D3-B071-DABF1E30E7B5}" type="pres">
      <dgm:prSet presAssocID="{FC16DAF8-779A-4520-A05E-B33C7C899E06}" presName="rootText" presStyleLbl="node2" presStyleIdx="0" presStyleCnt="3" custScaleX="206542">
        <dgm:presLayoutVars>
          <dgm:chPref val="3"/>
        </dgm:presLayoutVars>
      </dgm:prSet>
      <dgm:spPr/>
      <dgm:t>
        <a:bodyPr/>
        <a:lstStyle/>
        <a:p>
          <a:endParaRPr lang="zh-CN" altLang="en-US"/>
        </a:p>
      </dgm:t>
    </dgm:pt>
    <dgm:pt modelId="{1F923308-3DAD-4443-A3D9-518CEA9531A8}" type="pres">
      <dgm:prSet presAssocID="{FC16DAF8-779A-4520-A05E-B33C7C899E06}" presName="rootConnector" presStyleLbl="node2" presStyleIdx="0" presStyleCnt="3"/>
      <dgm:spPr/>
      <dgm:t>
        <a:bodyPr/>
        <a:lstStyle/>
        <a:p>
          <a:endParaRPr lang="zh-CN" altLang="en-US"/>
        </a:p>
      </dgm:t>
    </dgm:pt>
    <dgm:pt modelId="{47733BD9-EA1F-4E25-98B0-D2D8617C141F}" type="pres">
      <dgm:prSet presAssocID="{FC16DAF8-779A-4520-A05E-B33C7C899E06}" presName="hierChild4" presStyleCnt="0"/>
      <dgm:spPr/>
    </dgm:pt>
    <dgm:pt modelId="{4F1E4CB6-8292-407B-8E16-DB1AB689EA3A}" type="pres">
      <dgm:prSet presAssocID="{8298617E-3CA9-45FA-B476-D52E2F93C76B}" presName="Name37" presStyleLbl="parChTrans1D3" presStyleIdx="0" presStyleCnt="7" custSzX="405154"/>
      <dgm:spPr/>
      <dgm:t>
        <a:bodyPr/>
        <a:lstStyle/>
        <a:p>
          <a:endParaRPr lang="zh-CN" altLang="en-US"/>
        </a:p>
      </dgm:t>
    </dgm:pt>
    <dgm:pt modelId="{6C7B49B0-48CA-4364-BEBB-DF212EF8D339}" type="pres">
      <dgm:prSet presAssocID="{F643EA62-8474-474F-BB2E-E4D3C73DDBD5}" presName="hierRoot2" presStyleCnt="0">
        <dgm:presLayoutVars>
          <dgm:hierBranch val="init"/>
        </dgm:presLayoutVars>
      </dgm:prSet>
      <dgm:spPr/>
    </dgm:pt>
    <dgm:pt modelId="{142B3A36-1662-4430-97D3-9949199D2D0B}" type="pres">
      <dgm:prSet presAssocID="{F643EA62-8474-474F-BB2E-E4D3C73DDBD5}" presName="rootComposite" presStyleCnt="0"/>
      <dgm:spPr/>
    </dgm:pt>
    <dgm:pt modelId="{F886040D-2125-4EE7-A3C8-DB47D2173022}" type="pres">
      <dgm:prSet presAssocID="{F643EA62-8474-474F-BB2E-E4D3C73DDBD5}" presName="rootText" presStyleLbl="node3" presStyleIdx="0" presStyleCnt="7" custScaleX="206542" custLinFactNeighborX="-19662">
        <dgm:presLayoutVars>
          <dgm:chPref val="3"/>
        </dgm:presLayoutVars>
      </dgm:prSet>
      <dgm:spPr/>
      <dgm:t>
        <a:bodyPr/>
        <a:lstStyle/>
        <a:p>
          <a:endParaRPr lang="zh-CN" altLang="en-US"/>
        </a:p>
      </dgm:t>
    </dgm:pt>
    <dgm:pt modelId="{BB2575C6-AF44-4AED-83BE-90416FBAE40D}" type="pres">
      <dgm:prSet presAssocID="{F643EA62-8474-474F-BB2E-E4D3C73DDBD5}" presName="rootConnector" presStyleLbl="node3" presStyleIdx="0" presStyleCnt="7"/>
      <dgm:spPr/>
      <dgm:t>
        <a:bodyPr/>
        <a:lstStyle/>
        <a:p>
          <a:endParaRPr lang="zh-CN" altLang="en-US"/>
        </a:p>
      </dgm:t>
    </dgm:pt>
    <dgm:pt modelId="{93382285-6D07-44A4-8174-9FF3AEBE540A}" type="pres">
      <dgm:prSet presAssocID="{F643EA62-8474-474F-BB2E-E4D3C73DDBD5}" presName="hierChild4" presStyleCnt="0"/>
      <dgm:spPr/>
    </dgm:pt>
    <dgm:pt modelId="{3DD2CB19-A4D0-4604-9AF7-685B5DC72E0C}" type="pres">
      <dgm:prSet presAssocID="{F643EA62-8474-474F-BB2E-E4D3C73DDBD5}" presName="hierChild5" presStyleCnt="0"/>
      <dgm:spPr/>
    </dgm:pt>
    <dgm:pt modelId="{145DC168-C8A5-4E22-ACEA-A43164257671}" type="pres">
      <dgm:prSet presAssocID="{4891198E-4260-4D65-8FDE-BC76AFE05646}" presName="Name37" presStyleLbl="parChTrans1D3" presStyleIdx="1" presStyleCnt="7" custSzX="405154"/>
      <dgm:spPr/>
      <dgm:t>
        <a:bodyPr/>
        <a:lstStyle/>
        <a:p>
          <a:endParaRPr lang="zh-CN" altLang="en-US"/>
        </a:p>
      </dgm:t>
    </dgm:pt>
    <dgm:pt modelId="{B56DDD92-7681-4126-9F03-172450C1BA88}" type="pres">
      <dgm:prSet presAssocID="{31169B3B-4A72-4C75-9C5F-C933FE650756}" presName="hierRoot2" presStyleCnt="0">
        <dgm:presLayoutVars>
          <dgm:hierBranch val="init"/>
        </dgm:presLayoutVars>
      </dgm:prSet>
      <dgm:spPr/>
    </dgm:pt>
    <dgm:pt modelId="{220E4279-E1B6-4B6F-84D9-B17788E1645E}" type="pres">
      <dgm:prSet presAssocID="{31169B3B-4A72-4C75-9C5F-C933FE650756}" presName="rootComposite" presStyleCnt="0"/>
      <dgm:spPr/>
    </dgm:pt>
    <dgm:pt modelId="{87EFDA9B-879E-41FE-BF16-1E0AA115183A}" type="pres">
      <dgm:prSet presAssocID="{31169B3B-4A72-4C75-9C5F-C933FE650756}" presName="rootText" presStyleLbl="node3" presStyleIdx="1" presStyleCnt="7" custScaleX="206542" custLinFactNeighborX="-19662">
        <dgm:presLayoutVars>
          <dgm:chPref val="3"/>
        </dgm:presLayoutVars>
      </dgm:prSet>
      <dgm:spPr/>
      <dgm:t>
        <a:bodyPr/>
        <a:lstStyle/>
        <a:p>
          <a:endParaRPr lang="zh-CN" altLang="en-US"/>
        </a:p>
      </dgm:t>
    </dgm:pt>
    <dgm:pt modelId="{85730F60-079B-4558-B4FD-C7D4EC452D6D}" type="pres">
      <dgm:prSet presAssocID="{31169B3B-4A72-4C75-9C5F-C933FE650756}" presName="rootConnector" presStyleLbl="node3" presStyleIdx="1" presStyleCnt="7"/>
      <dgm:spPr/>
      <dgm:t>
        <a:bodyPr/>
        <a:lstStyle/>
        <a:p>
          <a:endParaRPr lang="zh-CN" altLang="en-US"/>
        </a:p>
      </dgm:t>
    </dgm:pt>
    <dgm:pt modelId="{7402C08B-79E9-46E7-8F6D-78514ACA6DCD}" type="pres">
      <dgm:prSet presAssocID="{31169B3B-4A72-4C75-9C5F-C933FE650756}" presName="hierChild4" presStyleCnt="0"/>
      <dgm:spPr/>
    </dgm:pt>
    <dgm:pt modelId="{C32621CA-8E90-487F-852C-02378C0482CF}" type="pres">
      <dgm:prSet presAssocID="{31169B3B-4A72-4C75-9C5F-C933FE650756}" presName="hierChild5" presStyleCnt="0"/>
      <dgm:spPr/>
    </dgm:pt>
    <dgm:pt modelId="{D4765064-7F86-411B-935B-EEFB78D274B4}" type="pres">
      <dgm:prSet presAssocID="{FC16DAF8-779A-4520-A05E-B33C7C899E06}" presName="hierChild5" presStyleCnt="0"/>
      <dgm:spPr/>
    </dgm:pt>
    <dgm:pt modelId="{8F92A9A4-C9B9-4D20-8ED5-071383485E1B}" type="pres">
      <dgm:prSet presAssocID="{1347237D-73FB-4E9A-A5D4-4DAE8A2FF613}" presName="Name37" presStyleLbl="parChTrans1D2" presStyleIdx="1" presStyleCnt="3" custSzX="188861"/>
      <dgm:spPr/>
      <dgm:t>
        <a:bodyPr/>
        <a:lstStyle/>
        <a:p>
          <a:endParaRPr lang="zh-CN" altLang="en-US"/>
        </a:p>
      </dgm:t>
    </dgm:pt>
    <dgm:pt modelId="{6EA003E4-9562-4A7F-8C56-E9811BD254AE}" type="pres">
      <dgm:prSet presAssocID="{90B6FE10-331E-4171-BE99-B7D4E9D6FE99}" presName="hierRoot2" presStyleCnt="0">
        <dgm:presLayoutVars>
          <dgm:hierBranch val="init"/>
        </dgm:presLayoutVars>
      </dgm:prSet>
      <dgm:spPr/>
    </dgm:pt>
    <dgm:pt modelId="{AC20070D-F8CF-43B1-80CF-B09A6FEECBA5}" type="pres">
      <dgm:prSet presAssocID="{90B6FE10-331E-4171-BE99-B7D4E9D6FE99}" presName="rootComposite" presStyleCnt="0"/>
      <dgm:spPr/>
    </dgm:pt>
    <dgm:pt modelId="{1B0AD1B7-45F7-4A7A-80F8-F7702E42A0E5}" type="pres">
      <dgm:prSet presAssocID="{90B6FE10-331E-4171-BE99-B7D4E9D6FE99}" presName="rootText" presStyleLbl="node2" presStyleIdx="1" presStyleCnt="3" custScaleX="233355">
        <dgm:presLayoutVars>
          <dgm:chPref val="3"/>
        </dgm:presLayoutVars>
      </dgm:prSet>
      <dgm:spPr/>
      <dgm:t>
        <a:bodyPr/>
        <a:lstStyle/>
        <a:p>
          <a:endParaRPr lang="zh-CN" altLang="en-US"/>
        </a:p>
      </dgm:t>
    </dgm:pt>
    <dgm:pt modelId="{56B3228E-D2A6-44DA-A2AF-B0D92C80020C}" type="pres">
      <dgm:prSet presAssocID="{90B6FE10-331E-4171-BE99-B7D4E9D6FE99}" presName="rootConnector" presStyleLbl="node2" presStyleIdx="1" presStyleCnt="3"/>
      <dgm:spPr/>
      <dgm:t>
        <a:bodyPr/>
        <a:lstStyle/>
        <a:p>
          <a:endParaRPr lang="zh-CN" altLang="en-US"/>
        </a:p>
      </dgm:t>
    </dgm:pt>
    <dgm:pt modelId="{75FEE1A1-EC99-4D61-B57A-257A080B0F51}" type="pres">
      <dgm:prSet presAssocID="{90B6FE10-331E-4171-BE99-B7D4E9D6FE99}" presName="hierChild4" presStyleCnt="0"/>
      <dgm:spPr/>
    </dgm:pt>
    <dgm:pt modelId="{7EF91EAF-141C-4DE1-883B-DC369CC13523}" type="pres">
      <dgm:prSet presAssocID="{8FC62CC3-0E9D-420A-8CB9-A747F31DE1CB}" presName="Name37" presStyleLbl="parChTrans1D3" presStyleIdx="2" presStyleCnt="7" custSzX="405154"/>
      <dgm:spPr/>
      <dgm:t>
        <a:bodyPr/>
        <a:lstStyle/>
        <a:p>
          <a:endParaRPr lang="zh-CN" altLang="en-US"/>
        </a:p>
      </dgm:t>
    </dgm:pt>
    <dgm:pt modelId="{9A90EC70-DB2B-4941-B0E0-2631067958DD}" type="pres">
      <dgm:prSet presAssocID="{4BDDA782-DD9F-4687-A788-B7976A4D5E41}" presName="hierRoot2" presStyleCnt="0">
        <dgm:presLayoutVars>
          <dgm:hierBranch val="init"/>
        </dgm:presLayoutVars>
      </dgm:prSet>
      <dgm:spPr/>
    </dgm:pt>
    <dgm:pt modelId="{890FC9A9-0DB4-482B-B8FF-83476AF3D32B}" type="pres">
      <dgm:prSet presAssocID="{4BDDA782-DD9F-4687-A788-B7976A4D5E41}" presName="rootComposite" presStyleCnt="0"/>
      <dgm:spPr/>
    </dgm:pt>
    <dgm:pt modelId="{251B2054-6726-4D0B-BBFA-6018F7997DC6}" type="pres">
      <dgm:prSet presAssocID="{4BDDA782-DD9F-4687-A788-B7976A4D5E41}" presName="rootText" presStyleLbl="node3" presStyleIdx="2" presStyleCnt="7" custScaleX="206542" custLinFactNeighborX="-22092">
        <dgm:presLayoutVars>
          <dgm:chPref val="3"/>
        </dgm:presLayoutVars>
      </dgm:prSet>
      <dgm:spPr/>
      <dgm:t>
        <a:bodyPr/>
        <a:lstStyle/>
        <a:p>
          <a:endParaRPr lang="zh-CN" altLang="en-US"/>
        </a:p>
      </dgm:t>
    </dgm:pt>
    <dgm:pt modelId="{C839F097-069B-4907-BC9C-57F731E446C4}" type="pres">
      <dgm:prSet presAssocID="{4BDDA782-DD9F-4687-A788-B7976A4D5E41}" presName="rootConnector" presStyleLbl="node3" presStyleIdx="2" presStyleCnt="7"/>
      <dgm:spPr/>
      <dgm:t>
        <a:bodyPr/>
        <a:lstStyle/>
        <a:p>
          <a:endParaRPr lang="zh-CN" altLang="en-US"/>
        </a:p>
      </dgm:t>
    </dgm:pt>
    <dgm:pt modelId="{4619BB80-E1C4-478C-9775-9BDC032FA7D2}" type="pres">
      <dgm:prSet presAssocID="{4BDDA782-DD9F-4687-A788-B7976A4D5E41}" presName="hierChild4" presStyleCnt="0"/>
      <dgm:spPr/>
    </dgm:pt>
    <dgm:pt modelId="{BAB38225-F189-4BEE-A0BF-292C41C41F0A}" type="pres">
      <dgm:prSet presAssocID="{4BDDA782-DD9F-4687-A788-B7976A4D5E41}" presName="hierChild5" presStyleCnt="0"/>
      <dgm:spPr/>
    </dgm:pt>
    <dgm:pt modelId="{8360BBB6-B33E-4C75-8376-F0FDCDDB444C}" type="pres">
      <dgm:prSet presAssocID="{87FF4955-1D21-4BC6-AD40-F768458D52DE}" presName="Name37" presStyleLbl="parChTrans1D3" presStyleIdx="3" presStyleCnt="7" custSzX="405154"/>
      <dgm:spPr/>
      <dgm:t>
        <a:bodyPr/>
        <a:lstStyle/>
        <a:p>
          <a:endParaRPr lang="zh-CN" altLang="en-US"/>
        </a:p>
      </dgm:t>
    </dgm:pt>
    <dgm:pt modelId="{710BF38D-2EFA-4019-BC6F-A88CD859E822}" type="pres">
      <dgm:prSet presAssocID="{FB524C98-6867-461D-A609-DBFE2278453D}" presName="hierRoot2" presStyleCnt="0">
        <dgm:presLayoutVars>
          <dgm:hierBranch val="init"/>
        </dgm:presLayoutVars>
      </dgm:prSet>
      <dgm:spPr/>
    </dgm:pt>
    <dgm:pt modelId="{88135543-CDED-4B89-914E-729970ED2883}" type="pres">
      <dgm:prSet presAssocID="{FB524C98-6867-461D-A609-DBFE2278453D}" presName="rootComposite" presStyleCnt="0"/>
      <dgm:spPr/>
    </dgm:pt>
    <dgm:pt modelId="{D059265F-2267-4102-B6FB-3502E071BE14}" type="pres">
      <dgm:prSet presAssocID="{FB524C98-6867-461D-A609-DBFE2278453D}" presName="rootText" presStyleLbl="node3" presStyleIdx="3" presStyleCnt="7" custScaleX="206542" custLinFactNeighborX="-22092">
        <dgm:presLayoutVars>
          <dgm:chPref val="3"/>
        </dgm:presLayoutVars>
      </dgm:prSet>
      <dgm:spPr/>
      <dgm:t>
        <a:bodyPr/>
        <a:lstStyle/>
        <a:p>
          <a:endParaRPr lang="zh-CN" altLang="en-US"/>
        </a:p>
      </dgm:t>
    </dgm:pt>
    <dgm:pt modelId="{65C5E01F-5686-4D9A-BF51-2ED700037931}" type="pres">
      <dgm:prSet presAssocID="{FB524C98-6867-461D-A609-DBFE2278453D}" presName="rootConnector" presStyleLbl="node3" presStyleIdx="3" presStyleCnt="7"/>
      <dgm:spPr/>
      <dgm:t>
        <a:bodyPr/>
        <a:lstStyle/>
        <a:p>
          <a:endParaRPr lang="zh-CN" altLang="en-US"/>
        </a:p>
      </dgm:t>
    </dgm:pt>
    <dgm:pt modelId="{1A5C347B-FD48-4F75-BABD-E7A2077253C4}" type="pres">
      <dgm:prSet presAssocID="{FB524C98-6867-461D-A609-DBFE2278453D}" presName="hierChild4" presStyleCnt="0"/>
      <dgm:spPr/>
    </dgm:pt>
    <dgm:pt modelId="{7552EC25-88A6-4103-B5D0-6FA7377069E0}" type="pres">
      <dgm:prSet presAssocID="{FB524C98-6867-461D-A609-DBFE2278453D}" presName="hierChild5" presStyleCnt="0"/>
      <dgm:spPr/>
    </dgm:pt>
    <dgm:pt modelId="{BC6801AB-5AD4-4F0C-B503-41733A20F2CB}" type="pres">
      <dgm:prSet presAssocID="{90B6FE10-331E-4171-BE99-B7D4E9D6FE99}" presName="hierChild5" presStyleCnt="0"/>
      <dgm:spPr/>
    </dgm:pt>
    <dgm:pt modelId="{AF472824-0392-4589-ACAE-16A69A1E78A5}" type="pres">
      <dgm:prSet presAssocID="{D8D25599-57A7-4E3D-AA1D-7B05D0E369F0}" presName="Name37" presStyleLbl="parChTrans1D2" presStyleIdx="2" presStyleCnt="3" custSzX="3268244"/>
      <dgm:spPr/>
      <dgm:t>
        <a:bodyPr/>
        <a:lstStyle/>
        <a:p>
          <a:endParaRPr lang="zh-CN" altLang="en-US"/>
        </a:p>
      </dgm:t>
    </dgm:pt>
    <dgm:pt modelId="{53B5FE53-E8E6-4979-AAC3-BC52CF09BDB3}" type="pres">
      <dgm:prSet presAssocID="{A532B58E-0649-4AE2-B569-6609F2A89ADA}" presName="hierRoot2" presStyleCnt="0">
        <dgm:presLayoutVars>
          <dgm:hierBranch val="init"/>
        </dgm:presLayoutVars>
      </dgm:prSet>
      <dgm:spPr/>
    </dgm:pt>
    <dgm:pt modelId="{43C0CD40-FF48-4F83-A6D7-EBC083E9186E}" type="pres">
      <dgm:prSet presAssocID="{A532B58E-0649-4AE2-B569-6609F2A89ADA}" presName="rootComposite" presStyleCnt="0"/>
      <dgm:spPr/>
    </dgm:pt>
    <dgm:pt modelId="{6B8F0329-BFF5-4B35-AC1E-FF00D5835900}" type="pres">
      <dgm:prSet presAssocID="{A532B58E-0649-4AE2-B569-6609F2A89ADA}" presName="rootText" presStyleLbl="node2" presStyleIdx="2" presStyleCnt="3" custScaleX="206542">
        <dgm:presLayoutVars>
          <dgm:chPref val="3"/>
        </dgm:presLayoutVars>
      </dgm:prSet>
      <dgm:spPr/>
      <dgm:t>
        <a:bodyPr/>
        <a:lstStyle/>
        <a:p>
          <a:endParaRPr lang="zh-CN" altLang="en-US"/>
        </a:p>
      </dgm:t>
    </dgm:pt>
    <dgm:pt modelId="{136CC2EB-4D07-4765-ACE3-63B958378DA8}" type="pres">
      <dgm:prSet presAssocID="{A532B58E-0649-4AE2-B569-6609F2A89ADA}" presName="rootConnector" presStyleLbl="node2" presStyleIdx="2" presStyleCnt="3"/>
      <dgm:spPr/>
      <dgm:t>
        <a:bodyPr/>
        <a:lstStyle/>
        <a:p>
          <a:endParaRPr lang="zh-CN" altLang="en-US"/>
        </a:p>
      </dgm:t>
    </dgm:pt>
    <dgm:pt modelId="{D66C4B3B-55DA-44A4-9977-FC4F6FB2235C}" type="pres">
      <dgm:prSet presAssocID="{A532B58E-0649-4AE2-B569-6609F2A89ADA}" presName="hierChild4" presStyleCnt="0"/>
      <dgm:spPr/>
    </dgm:pt>
    <dgm:pt modelId="{4BA68B4E-FE70-4DFC-B055-6B8A5584074A}" type="pres">
      <dgm:prSet presAssocID="{2A46BF66-EB97-4BEC-90C7-636D4EBC7508}" presName="Name37" presStyleLbl="parChTrans1D3" presStyleIdx="4" presStyleCnt="7" custSzX="405154"/>
      <dgm:spPr/>
      <dgm:t>
        <a:bodyPr/>
        <a:lstStyle/>
        <a:p>
          <a:endParaRPr lang="zh-CN" altLang="en-US"/>
        </a:p>
      </dgm:t>
    </dgm:pt>
    <dgm:pt modelId="{FBB80851-CEB0-4FA2-9230-B8CC2B6E9B4C}" type="pres">
      <dgm:prSet presAssocID="{FFF7B564-1892-4479-B107-EB44E65CC048}" presName="hierRoot2" presStyleCnt="0">
        <dgm:presLayoutVars>
          <dgm:hierBranch val="init"/>
        </dgm:presLayoutVars>
      </dgm:prSet>
      <dgm:spPr/>
    </dgm:pt>
    <dgm:pt modelId="{05BC9344-9D19-47DD-88A2-3EA922377419}" type="pres">
      <dgm:prSet presAssocID="{FFF7B564-1892-4479-B107-EB44E65CC048}" presName="rootComposite" presStyleCnt="0"/>
      <dgm:spPr/>
    </dgm:pt>
    <dgm:pt modelId="{053B0C98-4F37-49BB-9ECE-99FDB4847566}" type="pres">
      <dgm:prSet presAssocID="{FFF7B564-1892-4479-B107-EB44E65CC048}" presName="rootText" presStyleLbl="node3" presStyleIdx="4" presStyleCnt="7" custScaleX="179816" custLinFactNeighborX="-18611">
        <dgm:presLayoutVars>
          <dgm:chPref val="3"/>
        </dgm:presLayoutVars>
      </dgm:prSet>
      <dgm:spPr/>
      <dgm:t>
        <a:bodyPr/>
        <a:lstStyle/>
        <a:p>
          <a:endParaRPr lang="zh-CN" altLang="en-US"/>
        </a:p>
      </dgm:t>
    </dgm:pt>
    <dgm:pt modelId="{8B8A5D86-F234-476A-9394-351B4A35C74D}" type="pres">
      <dgm:prSet presAssocID="{FFF7B564-1892-4479-B107-EB44E65CC048}" presName="rootConnector" presStyleLbl="node3" presStyleIdx="4" presStyleCnt="7"/>
      <dgm:spPr/>
      <dgm:t>
        <a:bodyPr/>
        <a:lstStyle/>
        <a:p>
          <a:endParaRPr lang="zh-CN" altLang="en-US"/>
        </a:p>
      </dgm:t>
    </dgm:pt>
    <dgm:pt modelId="{D52901F8-8FE3-4B3A-BBD2-A02DA5C7CBBF}" type="pres">
      <dgm:prSet presAssocID="{FFF7B564-1892-4479-B107-EB44E65CC048}" presName="hierChild4" presStyleCnt="0"/>
      <dgm:spPr/>
    </dgm:pt>
    <dgm:pt modelId="{8178EE0F-0BC1-485A-BAB8-FFD4AD966B01}" type="pres">
      <dgm:prSet presAssocID="{FFF7B564-1892-4479-B107-EB44E65CC048}" presName="hierChild5" presStyleCnt="0"/>
      <dgm:spPr/>
    </dgm:pt>
    <dgm:pt modelId="{DADE5548-9E29-4F35-85AC-0F96C3B606E9}" type="pres">
      <dgm:prSet presAssocID="{9658EBC4-2B42-4715-A871-B486B2A3520F}" presName="Name37" presStyleLbl="parChTrans1D3" presStyleIdx="5" presStyleCnt="7" custSzX="405154"/>
      <dgm:spPr/>
      <dgm:t>
        <a:bodyPr/>
        <a:lstStyle/>
        <a:p>
          <a:endParaRPr lang="zh-CN" altLang="en-US"/>
        </a:p>
      </dgm:t>
    </dgm:pt>
    <dgm:pt modelId="{2699B703-DDF4-42C0-AD88-873BFB36502D}" type="pres">
      <dgm:prSet presAssocID="{61C3FAC1-9379-480E-9C21-1DAA192B20D1}" presName="hierRoot2" presStyleCnt="0">
        <dgm:presLayoutVars>
          <dgm:hierBranch val="init"/>
        </dgm:presLayoutVars>
      </dgm:prSet>
      <dgm:spPr/>
    </dgm:pt>
    <dgm:pt modelId="{8664F991-386D-4AD3-90A3-ED549E6A51E6}" type="pres">
      <dgm:prSet presAssocID="{61C3FAC1-9379-480E-9C21-1DAA192B20D1}" presName="rootComposite" presStyleCnt="0"/>
      <dgm:spPr/>
    </dgm:pt>
    <dgm:pt modelId="{5B7C95C9-C5BB-4FC4-AE7C-85C37747A826}" type="pres">
      <dgm:prSet presAssocID="{61C3FAC1-9379-480E-9C21-1DAA192B20D1}" presName="rootText" presStyleLbl="node3" presStyleIdx="5" presStyleCnt="7" custScaleX="179816" custLinFactNeighborX="-18611">
        <dgm:presLayoutVars>
          <dgm:chPref val="3"/>
        </dgm:presLayoutVars>
      </dgm:prSet>
      <dgm:spPr/>
      <dgm:t>
        <a:bodyPr/>
        <a:lstStyle/>
        <a:p>
          <a:endParaRPr lang="zh-CN" altLang="en-US"/>
        </a:p>
      </dgm:t>
    </dgm:pt>
    <dgm:pt modelId="{5F6FBA35-B27C-4BB7-8152-EE1CFC77025D}" type="pres">
      <dgm:prSet presAssocID="{61C3FAC1-9379-480E-9C21-1DAA192B20D1}" presName="rootConnector" presStyleLbl="node3" presStyleIdx="5" presStyleCnt="7"/>
      <dgm:spPr/>
      <dgm:t>
        <a:bodyPr/>
        <a:lstStyle/>
        <a:p>
          <a:endParaRPr lang="zh-CN" altLang="en-US"/>
        </a:p>
      </dgm:t>
    </dgm:pt>
    <dgm:pt modelId="{DBD1FBD7-6DAD-4B82-9C20-2EB329673DEE}" type="pres">
      <dgm:prSet presAssocID="{61C3FAC1-9379-480E-9C21-1DAA192B20D1}" presName="hierChild4" presStyleCnt="0"/>
      <dgm:spPr/>
    </dgm:pt>
    <dgm:pt modelId="{313B5D1B-9D3D-4C4C-9197-313E5EBE07A5}" type="pres">
      <dgm:prSet presAssocID="{61C3FAC1-9379-480E-9C21-1DAA192B20D1}" presName="hierChild5" presStyleCnt="0"/>
      <dgm:spPr/>
    </dgm:pt>
    <dgm:pt modelId="{3C438F77-01D4-4A62-83C1-6895B7E33F61}" type="pres">
      <dgm:prSet presAssocID="{734FC36A-37B2-4248-BDD7-8314D6A8ADC8}" presName="Name37" presStyleLbl="parChTrans1D3" presStyleIdx="6" presStyleCnt="7" custSzX="405154"/>
      <dgm:spPr/>
      <dgm:t>
        <a:bodyPr/>
        <a:lstStyle/>
        <a:p>
          <a:endParaRPr lang="zh-CN" altLang="en-US"/>
        </a:p>
      </dgm:t>
    </dgm:pt>
    <dgm:pt modelId="{EE436FF8-6F3C-46A5-BD39-0EEFA5C89F72}" type="pres">
      <dgm:prSet presAssocID="{1190D685-53CC-40E6-A292-EF4BF4926957}" presName="hierRoot2" presStyleCnt="0">
        <dgm:presLayoutVars>
          <dgm:hierBranch val="init"/>
        </dgm:presLayoutVars>
      </dgm:prSet>
      <dgm:spPr/>
    </dgm:pt>
    <dgm:pt modelId="{6F5FEC4B-457E-4ADC-9F4A-6057D6E105D5}" type="pres">
      <dgm:prSet presAssocID="{1190D685-53CC-40E6-A292-EF4BF4926957}" presName="rootComposite" presStyleCnt="0"/>
      <dgm:spPr/>
    </dgm:pt>
    <dgm:pt modelId="{7325848A-2809-40C8-9C19-59D949D2D40E}" type="pres">
      <dgm:prSet presAssocID="{1190D685-53CC-40E6-A292-EF4BF4926957}" presName="rootText" presStyleLbl="node3" presStyleIdx="6" presStyleCnt="7" custScaleX="179816" custLinFactNeighborX="-18611">
        <dgm:presLayoutVars>
          <dgm:chPref val="3"/>
        </dgm:presLayoutVars>
      </dgm:prSet>
      <dgm:spPr/>
      <dgm:t>
        <a:bodyPr/>
        <a:lstStyle/>
        <a:p>
          <a:endParaRPr lang="zh-CN" altLang="en-US"/>
        </a:p>
      </dgm:t>
    </dgm:pt>
    <dgm:pt modelId="{8E967F9E-36C6-4F8A-B7A2-98B6802233EC}" type="pres">
      <dgm:prSet presAssocID="{1190D685-53CC-40E6-A292-EF4BF4926957}" presName="rootConnector" presStyleLbl="node3" presStyleIdx="6" presStyleCnt="7"/>
      <dgm:spPr/>
      <dgm:t>
        <a:bodyPr/>
        <a:lstStyle/>
        <a:p>
          <a:endParaRPr lang="zh-CN" altLang="en-US"/>
        </a:p>
      </dgm:t>
    </dgm:pt>
    <dgm:pt modelId="{BCB5D67D-0EBE-42D8-B56D-454D61DF2094}" type="pres">
      <dgm:prSet presAssocID="{1190D685-53CC-40E6-A292-EF4BF4926957}" presName="hierChild4" presStyleCnt="0"/>
      <dgm:spPr/>
    </dgm:pt>
    <dgm:pt modelId="{5B449A0F-95A0-44A9-8D7C-127C3CC84E79}" type="pres">
      <dgm:prSet presAssocID="{1190D685-53CC-40E6-A292-EF4BF4926957}" presName="hierChild5" presStyleCnt="0"/>
      <dgm:spPr/>
    </dgm:pt>
    <dgm:pt modelId="{D29333CE-A1D2-4448-A07F-8EBC8D992D52}" type="pres">
      <dgm:prSet presAssocID="{A532B58E-0649-4AE2-B569-6609F2A89ADA}" presName="hierChild5" presStyleCnt="0"/>
      <dgm:spPr/>
    </dgm:pt>
    <dgm:pt modelId="{277AA324-99D8-4E7C-B693-B3AA1DA80010}" type="pres">
      <dgm:prSet presAssocID="{A3CF1370-DEA4-4715-B611-F41A68CBF9C2}" presName="hierChild3" presStyleCnt="0"/>
      <dgm:spPr/>
    </dgm:pt>
  </dgm:ptLst>
  <dgm:cxnLst>
    <dgm:cxn modelId="{D17AE329-BCBB-4524-88E5-72D23F8C2A40}" srcId="{A532B58E-0649-4AE2-B569-6609F2A89ADA}" destId="{FFF7B564-1892-4479-B107-EB44E65CC048}" srcOrd="0" destOrd="0" parTransId="{2A46BF66-EB97-4BEC-90C7-636D4EBC7508}" sibTransId="{8B577C7C-0353-4381-BE49-3EB3C0D04D88}"/>
    <dgm:cxn modelId="{AD0437AE-35CC-4818-8DB2-B4E529923E7C}" type="presOf" srcId="{9658EBC4-2B42-4715-A871-B486B2A3520F}" destId="{DADE5548-9E29-4F35-85AC-0F96C3B606E9}" srcOrd="0" destOrd="0" presId="urn:microsoft.com/office/officeart/2005/8/layout/orgChart1#6"/>
    <dgm:cxn modelId="{22A45893-15F6-4357-96F6-528EAE429250}" type="presOf" srcId="{FB524C98-6867-461D-A609-DBFE2278453D}" destId="{D059265F-2267-4102-B6FB-3502E071BE14}" srcOrd="0" destOrd="0" presId="urn:microsoft.com/office/officeart/2005/8/layout/orgChart1#6"/>
    <dgm:cxn modelId="{6870C167-426E-4265-AAE6-7947956FE911}" type="presOf" srcId="{4891198E-4260-4D65-8FDE-BC76AFE05646}" destId="{145DC168-C8A5-4E22-ACEA-A43164257671}" srcOrd="0" destOrd="0" presId="urn:microsoft.com/office/officeart/2005/8/layout/orgChart1#6"/>
    <dgm:cxn modelId="{0ADC2FE4-0CBF-439E-96B9-5C3796EC53ED}" type="presOf" srcId="{D8D25599-57A7-4E3D-AA1D-7B05D0E369F0}" destId="{AF472824-0392-4589-ACAE-16A69A1E78A5}" srcOrd="0" destOrd="0" presId="urn:microsoft.com/office/officeart/2005/8/layout/orgChart1#6"/>
    <dgm:cxn modelId="{0CDBB4E3-582F-4916-B9B3-2637A8394BE9}" type="presOf" srcId="{1190D685-53CC-40E6-A292-EF4BF4926957}" destId="{7325848A-2809-40C8-9C19-59D949D2D40E}" srcOrd="0" destOrd="0" presId="urn:microsoft.com/office/officeart/2005/8/layout/orgChart1#6"/>
    <dgm:cxn modelId="{E871E951-7DA1-4144-9DA9-7A9F2EDEFD23}" type="presOf" srcId="{2A46BF66-EB97-4BEC-90C7-636D4EBC7508}" destId="{4BA68B4E-FE70-4DFC-B055-6B8A5584074A}" srcOrd="0" destOrd="0" presId="urn:microsoft.com/office/officeart/2005/8/layout/orgChart1#6"/>
    <dgm:cxn modelId="{CA2E0949-1DFF-454B-BD83-390BAB7EAE9E}" type="presOf" srcId="{FC16DAF8-779A-4520-A05E-B33C7C899E06}" destId="{837EDB11-F50C-41D3-B071-DABF1E30E7B5}" srcOrd="0" destOrd="0" presId="urn:microsoft.com/office/officeart/2005/8/layout/orgChart1#6"/>
    <dgm:cxn modelId="{256D08CA-25B2-431A-A8C6-B352857DED26}" type="presOf" srcId="{F643EA62-8474-474F-BB2E-E4D3C73DDBD5}" destId="{BB2575C6-AF44-4AED-83BE-90416FBAE40D}" srcOrd="1" destOrd="0" presId="urn:microsoft.com/office/officeart/2005/8/layout/orgChart1#6"/>
    <dgm:cxn modelId="{D91F36C9-9F00-493D-B78B-825851F40816}" srcId="{90B6FE10-331E-4171-BE99-B7D4E9D6FE99}" destId="{FB524C98-6867-461D-A609-DBFE2278453D}" srcOrd="1" destOrd="0" parTransId="{87FF4955-1D21-4BC6-AD40-F768458D52DE}" sibTransId="{7F80F22C-A62A-4EE8-9F19-493F4F4DFF94}"/>
    <dgm:cxn modelId="{C935FF6A-D9CC-48CF-B086-7DC84E10E8E5}" type="presOf" srcId="{61C3FAC1-9379-480E-9C21-1DAA192B20D1}" destId="{5B7C95C9-C5BB-4FC4-AE7C-85C37747A826}" srcOrd="0" destOrd="0" presId="urn:microsoft.com/office/officeart/2005/8/layout/orgChart1#6"/>
    <dgm:cxn modelId="{D3269F2E-8FAE-47A6-88D7-9E4F359A0ED8}" type="presOf" srcId="{31169B3B-4A72-4C75-9C5F-C933FE650756}" destId="{85730F60-079B-4558-B4FD-C7D4EC452D6D}" srcOrd="1" destOrd="0" presId="urn:microsoft.com/office/officeart/2005/8/layout/orgChart1#6"/>
    <dgm:cxn modelId="{789657A4-A467-4741-BE3F-46A99A606A5E}" type="presOf" srcId="{FFF7B564-1892-4479-B107-EB44E65CC048}" destId="{053B0C98-4F37-49BB-9ECE-99FDB4847566}" srcOrd="0" destOrd="0" presId="urn:microsoft.com/office/officeart/2005/8/layout/orgChart1#6"/>
    <dgm:cxn modelId="{74CDB383-F5B4-48AE-BF1C-B1408AD5E6DC}" type="presOf" srcId="{A532B58E-0649-4AE2-B569-6609F2A89ADA}" destId="{136CC2EB-4D07-4765-ACE3-63B958378DA8}" srcOrd="1" destOrd="0" presId="urn:microsoft.com/office/officeart/2005/8/layout/orgChart1#6"/>
    <dgm:cxn modelId="{C9F4D32D-1D3C-4539-AC63-BE1A2DD71FE3}" type="presOf" srcId="{1347237D-73FB-4E9A-A5D4-4DAE8A2FF613}" destId="{8F92A9A4-C9B9-4D20-8ED5-071383485E1B}" srcOrd="0" destOrd="0" presId="urn:microsoft.com/office/officeart/2005/8/layout/orgChart1#6"/>
    <dgm:cxn modelId="{C826237D-BDC4-4B41-9DD9-6835A2BA2CDE}" srcId="{A3CF1370-DEA4-4715-B611-F41A68CBF9C2}" destId="{90B6FE10-331E-4171-BE99-B7D4E9D6FE99}" srcOrd="1" destOrd="0" parTransId="{1347237D-73FB-4E9A-A5D4-4DAE8A2FF613}" sibTransId="{04C19FE1-7429-4A50-96AD-CF117E489AC8}"/>
    <dgm:cxn modelId="{F7A5A067-9743-4B6D-B139-FB3CBE66AC62}" type="presOf" srcId="{61C3FAC1-9379-480E-9C21-1DAA192B20D1}" destId="{5F6FBA35-B27C-4BB7-8152-EE1CFC77025D}" srcOrd="1" destOrd="0" presId="urn:microsoft.com/office/officeart/2005/8/layout/orgChart1#6"/>
    <dgm:cxn modelId="{E6EAC344-748C-4387-99AE-810D3B1C31BB}" type="presOf" srcId="{265C1857-1DC9-4369-9DE5-4FAD37CE6915}" destId="{E7429998-7A23-40D8-84A6-1261C4612614}" srcOrd="0" destOrd="0" presId="urn:microsoft.com/office/officeart/2005/8/layout/orgChart1#6"/>
    <dgm:cxn modelId="{5A6F9786-B6A2-478C-A3C8-32EAAF2D1A75}" srcId="{FC16DAF8-779A-4520-A05E-B33C7C899E06}" destId="{F643EA62-8474-474F-BB2E-E4D3C73DDBD5}" srcOrd="0" destOrd="0" parTransId="{8298617E-3CA9-45FA-B476-D52E2F93C76B}" sibTransId="{F5482E90-1DB0-4049-8B9D-7FCBBAFD7248}"/>
    <dgm:cxn modelId="{19C1B723-4F80-4F3E-8DBB-CE3143704EC1}" type="presOf" srcId="{FC16DAF8-779A-4520-A05E-B33C7C899E06}" destId="{1F923308-3DAD-4443-A3D9-518CEA9531A8}" srcOrd="1" destOrd="0" presId="urn:microsoft.com/office/officeart/2005/8/layout/orgChart1#6"/>
    <dgm:cxn modelId="{7187B278-A1EC-4E44-A58C-435ED4C0DC47}" type="presOf" srcId="{F643EA62-8474-474F-BB2E-E4D3C73DDBD5}" destId="{F886040D-2125-4EE7-A3C8-DB47D2173022}" srcOrd="0" destOrd="0" presId="urn:microsoft.com/office/officeart/2005/8/layout/orgChart1#6"/>
    <dgm:cxn modelId="{05EAB807-9FEE-43FB-B0A0-884F448474C5}" srcId="{D49182F7-A9C4-4AE6-86D7-AE7F9800A60B}" destId="{A3CF1370-DEA4-4715-B611-F41A68CBF9C2}" srcOrd="0" destOrd="0" parTransId="{F9A9BC48-3FDA-4721-9134-D88F1C275B18}" sibTransId="{CF111F7F-D338-4667-B21E-DC2DE6705F8A}"/>
    <dgm:cxn modelId="{F666719C-27BF-4BA5-B625-3A8ECA54564A}" type="presOf" srcId="{FB524C98-6867-461D-A609-DBFE2278453D}" destId="{65C5E01F-5686-4D9A-BF51-2ED700037931}" srcOrd="1" destOrd="0" presId="urn:microsoft.com/office/officeart/2005/8/layout/orgChart1#6"/>
    <dgm:cxn modelId="{E3AD038A-5520-4ECB-81AD-93B7F0A3CC10}" srcId="{A532B58E-0649-4AE2-B569-6609F2A89ADA}" destId="{1190D685-53CC-40E6-A292-EF4BF4926957}" srcOrd="2" destOrd="0" parTransId="{734FC36A-37B2-4248-BDD7-8314D6A8ADC8}" sibTransId="{59AC0220-A4BC-48A8-9837-FF88F6F76F95}"/>
    <dgm:cxn modelId="{79D86462-0B14-4E83-B31F-D2FCAC08EA78}" type="presOf" srcId="{87FF4955-1D21-4BC6-AD40-F768458D52DE}" destId="{8360BBB6-B33E-4C75-8376-F0FDCDDB444C}" srcOrd="0" destOrd="0" presId="urn:microsoft.com/office/officeart/2005/8/layout/orgChart1#6"/>
    <dgm:cxn modelId="{57E912C5-FFD4-4A95-8267-83118F18590B}" type="presOf" srcId="{4BDDA782-DD9F-4687-A788-B7976A4D5E41}" destId="{251B2054-6726-4D0B-BBFA-6018F7997DC6}" srcOrd="0" destOrd="0" presId="urn:microsoft.com/office/officeart/2005/8/layout/orgChart1#6"/>
    <dgm:cxn modelId="{68C1E4B6-2B0B-4751-85BF-01D32B57CFFA}" srcId="{A3CF1370-DEA4-4715-B611-F41A68CBF9C2}" destId="{FC16DAF8-779A-4520-A05E-B33C7C899E06}" srcOrd="0" destOrd="0" parTransId="{265C1857-1DC9-4369-9DE5-4FAD37CE6915}" sibTransId="{06F3E29F-3B99-40EF-A187-E094597DA486}"/>
    <dgm:cxn modelId="{A8849F86-F235-43ED-9E6A-EF7ED42CADAB}" type="presOf" srcId="{90B6FE10-331E-4171-BE99-B7D4E9D6FE99}" destId="{56B3228E-D2A6-44DA-A2AF-B0D92C80020C}" srcOrd="1" destOrd="0" presId="urn:microsoft.com/office/officeart/2005/8/layout/orgChart1#6"/>
    <dgm:cxn modelId="{1C420E2F-22B6-4458-9E24-534B08E61017}" type="presOf" srcId="{1190D685-53CC-40E6-A292-EF4BF4926957}" destId="{8E967F9E-36C6-4F8A-B7A2-98B6802233EC}" srcOrd="1" destOrd="0" presId="urn:microsoft.com/office/officeart/2005/8/layout/orgChart1#6"/>
    <dgm:cxn modelId="{BEA95282-2DCA-4BC9-B128-F36FA11B78D9}" srcId="{A3CF1370-DEA4-4715-B611-F41A68CBF9C2}" destId="{A532B58E-0649-4AE2-B569-6609F2A89ADA}" srcOrd="2" destOrd="0" parTransId="{D8D25599-57A7-4E3D-AA1D-7B05D0E369F0}" sibTransId="{764FBD03-A1FC-49B3-96C4-0112D3D4FA0C}"/>
    <dgm:cxn modelId="{A9BFC7BB-B63F-43D7-8C0B-0B733CEBBB6C}" type="presOf" srcId="{A3CF1370-DEA4-4715-B611-F41A68CBF9C2}" destId="{96BC3245-4041-469D-BF0B-452987002798}" srcOrd="1" destOrd="0" presId="urn:microsoft.com/office/officeart/2005/8/layout/orgChart1#6"/>
    <dgm:cxn modelId="{0D11C3D3-D11A-4559-A08B-923B50A8AF95}" type="presOf" srcId="{734FC36A-37B2-4248-BDD7-8314D6A8ADC8}" destId="{3C438F77-01D4-4A62-83C1-6895B7E33F61}" srcOrd="0" destOrd="0" presId="urn:microsoft.com/office/officeart/2005/8/layout/orgChart1#6"/>
    <dgm:cxn modelId="{26C71A15-500F-45E6-B91A-2FBBE25AE78B}" srcId="{90B6FE10-331E-4171-BE99-B7D4E9D6FE99}" destId="{4BDDA782-DD9F-4687-A788-B7976A4D5E41}" srcOrd="0" destOrd="0" parTransId="{8FC62CC3-0E9D-420A-8CB9-A747F31DE1CB}" sibTransId="{CF3C3936-2916-40E8-86DB-4E377E46266A}"/>
    <dgm:cxn modelId="{8CBCE139-5CED-4DC9-A4BA-7C3849AC0573}" srcId="{A532B58E-0649-4AE2-B569-6609F2A89ADA}" destId="{61C3FAC1-9379-480E-9C21-1DAA192B20D1}" srcOrd="1" destOrd="0" parTransId="{9658EBC4-2B42-4715-A871-B486B2A3520F}" sibTransId="{C459D72C-85C8-4F7C-B590-004507ADE286}"/>
    <dgm:cxn modelId="{D8568820-FB3C-4932-8E35-2AEE6BD6FFEF}" type="presOf" srcId="{D49182F7-A9C4-4AE6-86D7-AE7F9800A60B}" destId="{7C3837F9-C6F8-4736-9409-80E9E9691EDA}" srcOrd="0" destOrd="0" presId="urn:microsoft.com/office/officeart/2005/8/layout/orgChart1#6"/>
    <dgm:cxn modelId="{B72E620B-1D32-4905-8E6F-ECF667701A95}" type="presOf" srcId="{A3CF1370-DEA4-4715-B611-F41A68CBF9C2}" destId="{6F12DE5C-A774-4B17-8779-D829FF417CB9}" srcOrd="0" destOrd="0" presId="urn:microsoft.com/office/officeart/2005/8/layout/orgChart1#6"/>
    <dgm:cxn modelId="{8B92422F-CF9E-498F-84B4-EE95DBC6F0B3}" srcId="{FC16DAF8-779A-4520-A05E-B33C7C899E06}" destId="{31169B3B-4A72-4C75-9C5F-C933FE650756}" srcOrd="1" destOrd="0" parTransId="{4891198E-4260-4D65-8FDE-BC76AFE05646}" sibTransId="{D988F5E7-2BC7-4881-9336-AAEC5CA6A155}"/>
    <dgm:cxn modelId="{478F616F-F2A3-4836-A5CD-5871454896E6}" type="presOf" srcId="{31169B3B-4A72-4C75-9C5F-C933FE650756}" destId="{87EFDA9B-879E-41FE-BF16-1E0AA115183A}" srcOrd="0" destOrd="0" presId="urn:microsoft.com/office/officeart/2005/8/layout/orgChart1#6"/>
    <dgm:cxn modelId="{DF7B458D-52C0-4C38-857C-CD694B89CED2}" type="presOf" srcId="{FFF7B564-1892-4479-B107-EB44E65CC048}" destId="{8B8A5D86-F234-476A-9394-351B4A35C74D}" srcOrd="1" destOrd="0" presId="urn:microsoft.com/office/officeart/2005/8/layout/orgChart1#6"/>
    <dgm:cxn modelId="{B620DF9D-E347-4CBE-BD13-CFD4676B3570}" type="presOf" srcId="{8298617E-3CA9-45FA-B476-D52E2F93C76B}" destId="{4F1E4CB6-8292-407B-8E16-DB1AB689EA3A}" srcOrd="0" destOrd="0" presId="urn:microsoft.com/office/officeart/2005/8/layout/orgChart1#6"/>
    <dgm:cxn modelId="{4B3803DA-8A24-4699-937C-6BC82F89FC2F}" type="presOf" srcId="{4BDDA782-DD9F-4687-A788-B7976A4D5E41}" destId="{C839F097-069B-4907-BC9C-57F731E446C4}" srcOrd="1" destOrd="0" presId="urn:microsoft.com/office/officeart/2005/8/layout/orgChart1#6"/>
    <dgm:cxn modelId="{6D27FD8B-38F2-4D3F-8685-CBC7627A313D}" type="presOf" srcId="{90B6FE10-331E-4171-BE99-B7D4E9D6FE99}" destId="{1B0AD1B7-45F7-4A7A-80F8-F7702E42A0E5}" srcOrd="0" destOrd="0" presId="urn:microsoft.com/office/officeart/2005/8/layout/orgChart1#6"/>
    <dgm:cxn modelId="{26E80080-159D-442C-BC8C-2B77D4890EB0}" type="presOf" srcId="{8FC62CC3-0E9D-420A-8CB9-A747F31DE1CB}" destId="{7EF91EAF-141C-4DE1-883B-DC369CC13523}" srcOrd="0" destOrd="0" presId="urn:microsoft.com/office/officeart/2005/8/layout/orgChart1#6"/>
    <dgm:cxn modelId="{9A420274-9667-458B-8DAC-7956C7E39045}" type="presOf" srcId="{A532B58E-0649-4AE2-B569-6609F2A89ADA}" destId="{6B8F0329-BFF5-4B35-AC1E-FF00D5835900}" srcOrd="0" destOrd="0" presId="urn:microsoft.com/office/officeart/2005/8/layout/orgChart1#6"/>
    <dgm:cxn modelId="{0120FF8E-FF2C-482E-9E59-D757DDC8D211}" type="presParOf" srcId="{7C3837F9-C6F8-4736-9409-80E9E9691EDA}" destId="{28524879-13D0-458D-92B4-781CBACC9B15}" srcOrd="0" destOrd="0" presId="urn:microsoft.com/office/officeart/2005/8/layout/orgChart1#6"/>
    <dgm:cxn modelId="{C832713D-8AE9-4DC8-994D-17BD770380CA}" type="presParOf" srcId="{28524879-13D0-458D-92B4-781CBACC9B15}" destId="{BBF82DCE-5BB0-44B5-9543-55F584CCBCDD}" srcOrd="0" destOrd="0" presId="urn:microsoft.com/office/officeart/2005/8/layout/orgChart1#6"/>
    <dgm:cxn modelId="{53F58E45-0072-4100-BB93-B83E98BA3301}" type="presParOf" srcId="{BBF82DCE-5BB0-44B5-9543-55F584CCBCDD}" destId="{6F12DE5C-A774-4B17-8779-D829FF417CB9}" srcOrd="0" destOrd="0" presId="urn:microsoft.com/office/officeart/2005/8/layout/orgChart1#6"/>
    <dgm:cxn modelId="{9F2189BA-4045-4DF5-B455-E87EB59ACF2A}" type="presParOf" srcId="{BBF82DCE-5BB0-44B5-9543-55F584CCBCDD}" destId="{96BC3245-4041-469D-BF0B-452987002798}" srcOrd="1" destOrd="0" presId="urn:microsoft.com/office/officeart/2005/8/layout/orgChart1#6"/>
    <dgm:cxn modelId="{C29DD37F-7102-4CA8-83CA-B8A68A9AFE95}" type="presParOf" srcId="{28524879-13D0-458D-92B4-781CBACC9B15}" destId="{7948945B-A36D-43C8-AC4F-5814DDBDF024}" srcOrd="1" destOrd="0" presId="urn:microsoft.com/office/officeart/2005/8/layout/orgChart1#6"/>
    <dgm:cxn modelId="{59C4FC23-1102-469F-B3D2-02F0CA6A28AE}" type="presParOf" srcId="{7948945B-A36D-43C8-AC4F-5814DDBDF024}" destId="{E7429998-7A23-40D8-84A6-1261C4612614}" srcOrd="0" destOrd="0" presId="urn:microsoft.com/office/officeart/2005/8/layout/orgChart1#6"/>
    <dgm:cxn modelId="{2E12A576-6748-4379-8DAA-7E02A138CE2D}" type="presParOf" srcId="{7948945B-A36D-43C8-AC4F-5814DDBDF024}" destId="{0CC3A2D9-D5BE-42A3-839E-0E72559DFACC}" srcOrd="1" destOrd="0" presId="urn:microsoft.com/office/officeart/2005/8/layout/orgChart1#6"/>
    <dgm:cxn modelId="{D2736CCE-576F-4A36-9557-B28777269B9B}" type="presParOf" srcId="{0CC3A2D9-D5BE-42A3-839E-0E72559DFACC}" destId="{8F887DFB-A46F-4A2A-873C-BB8BE9A28499}" srcOrd="0" destOrd="0" presId="urn:microsoft.com/office/officeart/2005/8/layout/orgChart1#6"/>
    <dgm:cxn modelId="{C92DD9F7-508B-46F1-B325-B8B87525D2C3}" type="presParOf" srcId="{8F887DFB-A46F-4A2A-873C-BB8BE9A28499}" destId="{837EDB11-F50C-41D3-B071-DABF1E30E7B5}" srcOrd="0" destOrd="0" presId="urn:microsoft.com/office/officeart/2005/8/layout/orgChart1#6"/>
    <dgm:cxn modelId="{F297F986-239C-4D56-B1FC-02EBC4E7DDC5}" type="presParOf" srcId="{8F887DFB-A46F-4A2A-873C-BB8BE9A28499}" destId="{1F923308-3DAD-4443-A3D9-518CEA9531A8}" srcOrd="1" destOrd="0" presId="urn:microsoft.com/office/officeart/2005/8/layout/orgChart1#6"/>
    <dgm:cxn modelId="{EE92E794-482D-4818-81B3-27B7058F7A96}" type="presParOf" srcId="{0CC3A2D9-D5BE-42A3-839E-0E72559DFACC}" destId="{47733BD9-EA1F-4E25-98B0-D2D8617C141F}" srcOrd="1" destOrd="0" presId="urn:microsoft.com/office/officeart/2005/8/layout/orgChart1#6"/>
    <dgm:cxn modelId="{78B48C0D-3344-40E8-A310-94C347BB713F}" type="presParOf" srcId="{47733BD9-EA1F-4E25-98B0-D2D8617C141F}" destId="{4F1E4CB6-8292-407B-8E16-DB1AB689EA3A}" srcOrd="0" destOrd="0" presId="urn:microsoft.com/office/officeart/2005/8/layout/orgChart1#6"/>
    <dgm:cxn modelId="{E71255BF-945C-4787-9474-876CA6FD15B0}" type="presParOf" srcId="{47733BD9-EA1F-4E25-98B0-D2D8617C141F}" destId="{6C7B49B0-48CA-4364-BEBB-DF212EF8D339}" srcOrd="1" destOrd="0" presId="urn:microsoft.com/office/officeart/2005/8/layout/orgChart1#6"/>
    <dgm:cxn modelId="{9B032710-2F4D-4939-B33D-8034C7E28AAF}" type="presParOf" srcId="{6C7B49B0-48CA-4364-BEBB-DF212EF8D339}" destId="{142B3A36-1662-4430-97D3-9949199D2D0B}" srcOrd="0" destOrd="0" presId="urn:microsoft.com/office/officeart/2005/8/layout/orgChart1#6"/>
    <dgm:cxn modelId="{A128B3A9-FFE8-4071-9885-FFEF414858D8}" type="presParOf" srcId="{142B3A36-1662-4430-97D3-9949199D2D0B}" destId="{F886040D-2125-4EE7-A3C8-DB47D2173022}" srcOrd="0" destOrd="0" presId="urn:microsoft.com/office/officeart/2005/8/layout/orgChart1#6"/>
    <dgm:cxn modelId="{8A284636-FE1E-457A-AC5F-C31B2067790A}" type="presParOf" srcId="{142B3A36-1662-4430-97D3-9949199D2D0B}" destId="{BB2575C6-AF44-4AED-83BE-90416FBAE40D}" srcOrd="1" destOrd="0" presId="urn:microsoft.com/office/officeart/2005/8/layout/orgChart1#6"/>
    <dgm:cxn modelId="{DA54E7BD-E455-4DBC-9DC9-1AF918FD528C}" type="presParOf" srcId="{6C7B49B0-48CA-4364-BEBB-DF212EF8D339}" destId="{93382285-6D07-44A4-8174-9FF3AEBE540A}" srcOrd="1" destOrd="0" presId="urn:microsoft.com/office/officeart/2005/8/layout/orgChart1#6"/>
    <dgm:cxn modelId="{854F3CBD-3A20-4C5D-A679-E14318C05F28}" type="presParOf" srcId="{6C7B49B0-48CA-4364-BEBB-DF212EF8D339}" destId="{3DD2CB19-A4D0-4604-9AF7-685B5DC72E0C}" srcOrd="2" destOrd="0" presId="urn:microsoft.com/office/officeart/2005/8/layout/orgChart1#6"/>
    <dgm:cxn modelId="{EA5C98DE-CB99-4C32-9B76-E4CDECD33A88}" type="presParOf" srcId="{47733BD9-EA1F-4E25-98B0-D2D8617C141F}" destId="{145DC168-C8A5-4E22-ACEA-A43164257671}" srcOrd="2" destOrd="0" presId="urn:microsoft.com/office/officeart/2005/8/layout/orgChart1#6"/>
    <dgm:cxn modelId="{BBBEEA9E-E255-48BE-8BA5-BC8719831122}" type="presParOf" srcId="{47733BD9-EA1F-4E25-98B0-D2D8617C141F}" destId="{B56DDD92-7681-4126-9F03-172450C1BA88}" srcOrd="3" destOrd="0" presId="urn:microsoft.com/office/officeart/2005/8/layout/orgChart1#6"/>
    <dgm:cxn modelId="{1CED6D1D-59E2-4999-9BA9-00973792E298}" type="presParOf" srcId="{B56DDD92-7681-4126-9F03-172450C1BA88}" destId="{220E4279-E1B6-4B6F-84D9-B17788E1645E}" srcOrd="0" destOrd="0" presId="urn:microsoft.com/office/officeart/2005/8/layout/orgChart1#6"/>
    <dgm:cxn modelId="{D0A25DA4-4B9A-4960-84A4-799C644CC739}" type="presParOf" srcId="{220E4279-E1B6-4B6F-84D9-B17788E1645E}" destId="{87EFDA9B-879E-41FE-BF16-1E0AA115183A}" srcOrd="0" destOrd="0" presId="urn:microsoft.com/office/officeart/2005/8/layout/orgChart1#6"/>
    <dgm:cxn modelId="{1B9466E4-6DC0-4456-84A3-6FA0C79439AF}" type="presParOf" srcId="{220E4279-E1B6-4B6F-84D9-B17788E1645E}" destId="{85730F60-079B-4558-B4FD-C7D4EC452D6D}" srcOrd="1" destOrd="0" presId="urn:microsoft.com/office/officeart/2005/8/layout/orgChart1#6"/>
    <dgm:cxn modelId="{7E7707A0-83DC-40BD-B89F-39086311404F}" type="presParOf" srcId="{B56DDD92-7681-4126-9F03-172450C1BA88}" destId="{7402C08B-79E9-46E7-8F6D-78514ACA6DCD}" srcOrd="1" destOrd="0" presId="urn:microsoft.com/office/officeart/2005/8/layout/orgChart1#6"/>
    <dgm:cxn modelId="{E72956AD-83E6-48B5-842D-94A3725B4D86}" type="presParOf" srcId="{B56DDD92-7681-4126-9F03-172450C1BA88}" destId="{C32621CA-8E90-487F-852C-02378C0482CF}" srcOrd="2" destOrd="0" presId="urn:microsoft.com/office/officeart/2005/8/layout/orgChart1#6"/>
    <dgm:cxn modelId="{C8B58CFA-F55A-4614-AD52-BE72567DF618}" type="presParOf" srcId="{0CC3A2D9-D5BE-42A3-839E-0E72559DFACC}" destId="{D4765064-7F86-411B-935B-EEFB78D274B4}" srcOrd="2" destOrd="0" presId="urn:microsoft.com/office/officeart/2005/8/layout/orgChart1#6"/>
    <dgm:cxn modelId="{5249253D-0940-4DE3-BCD6-8028DF9032E9}" type="presParOf" srcId="{7948945B-A36D-43C8-AC4F-5814DDBDF024}" destId="{8F92A9A4-C9B9-4D20-8ED5-071383485E1B}" srcOrd="2" destOrd="0" presId="urn:microsoft.com/office/officeart/2005/8/layout/orgChart1#6"/>
    <dgm:cxn modelId="{016384E3-20CD-4FBB-87A3-FD5C229014C7}" type="presParOf" srcId="{7948945B-A36D-43C8-AC4F-5814DDBDF024}" destId="{6EA003E4-9562-4A7F-8C56-E9811BD254AE}" srcOrd="3" destOrd="0" presId="urn:microsoft.com/office/officeart/2005/8/layout/orgChart1#6"/>
    <dgm:cxn modelId="{1C5CFC5C-B1FD-442C-8A04-DCFC07756A47}" type="presParOf" srcId="{6EA003E4-9562-4A7F-8C56-E9811BD254AE}" destId="{AC20070D-F8CF-43B1-80CF-B09A6FEECBA5}" srcOrd="0" destOrd="0" presId="urn:microsoft.com/office/officeart/2005/8/layout/orgChart1#6"/>
    <dgm:cxn modelId="{BF8DDB0B-BF93-47E2-8F49-3BA1E3AF34DE}" type="presParOf" srcId="{AC20070D-F8CF-43B1-80CF-B09A6FEECBA5}" destId="{1B0AD1B7-45F7-4A7A-80F8-F7702E42A0E5}" srcOrd="0" destOrd="0" presId="urn:microsoft.com/office/officeart/2005/8/layout/orgChart1#6"/>
    <dgm:cxn modelId="{600080D1-033C-4FDD-9933-2927451FE301}" type="presParOf" srcId="{AC20070D-F8CF-43B1-80CF-B09A6FEECBA5}" destId="{56B3228E-D2A6-44DA-A2AF-B0D92C80020C}" srcOrd="1" destOrd="0" presId="urn:microsoft.com/office/officeart/2005/8/layout/orgChart1#6"/>
    <dgm:cxn modelId="{772F8906-7671-48A0-BF71-96A043DFB4F4}" type="presParOf" srcId="{6EA003E4-9562-4A7F-8C56-E9811BD254AE}" destId="{75FEE1A1-EC99-4D61-B57A-257A080B0F51}" srcOrd="1" destOrd="0" presId="urn:microsoft.com/office/officeart/2005/8/layout/orgChart1#6"/>
    <dgm:cxn modelId="{501CEDE4-9552-44DF-91F4-D08240BB820A}" type="presParOf" srcId="{75FEE1A1-EC99-4D61-B57A-257A080B0F51}" destId="{7EF91EAF-141C-4DE1-883B-DC369CC13523}" srcOrd="0" destOrd="0" presId="urn:microsoft.com/office/officeart/2005/8/layout/orgChart1#6"/>
    <dgm:cxn modelId="{D488EE60-919E-4B11-A34A-6898CDABC841}" type="presParOf" srcId="{75FEE1A1-EC99-4D61-B57A-257A080B0F51}" destId="{9A90EC70-DB2B-4941-B0E0-2631067958DD}" srcOrd="1" destOrd="0" presId="urn:microsoft.com/office/officeart/2005/8/layout/orgChart1#6"/>
    <dgm:cxn modelId="{4CD38F01-269C-487C-876A-2245F7742126}" type="presParOf" srcId="{9A90EC70-DB2B-4941-B0E0-2631067958DD}" destId="{890FC9A9-0DB4-482B-B8FF-83476AF3D32B}" srcOrd="0" destOrd="0" presId="urn:microsoft.com/office/officeart/2005/8/layout/orgChart1#6"/>
    <dgm:cxn modelId="{4102CC44-66D5-4F18-9713-EA5366402F5F}" type="presParOf" srcId="{890FC9A9-0DB4-482B-B8FF-83476AF3D32B}" destId="{251B2054-6726-4D0B-BBFA-6018F7997DC6}" srcOrd="0" destOrd="0" presId="urn:microsoft.com/office/officeart/2005/8/layout/orgChart1#6"/>
    <dgm:cxn modelId="{B27929FD-990A-419A-B396-491271169AD0}" type="presParOf" srcId="{890FC9A9-0DB4-482B-B8FF-83476AF3D32B}" destId="{C839F097-069B-4907-BC9C-57F731E446C4}" srcOrd="1" destOrd="0" presId="urn:microsoft.com/office/officeart/2005/8/layout/orgChart1#6"/>
    <dgm:cxn modelId="{7EBB7B06-8F78-44A8-80A2-CE0492EDEFF4}" type="presParOf" srcId="{9A90EC70-DB2B-4941-B0E0-2631067958DD}" destId="{4619BB80-E1C4-478C-9775-9BDC032FA7D2}" srcOrd="1" destOrd="0" presId="urn:microsoft.com/office/officeart/2005/8/layout/orgChart1#6"/>
    <dgm:cxn modelId="{1786C9AB-574B-49AE-A6D0-27933DCD772B}" type="presParOf" srcId="{9A90EC70-DB2B-4941-B0E0-2631067958DD}" destId="{BAB38225-F189-4BEE-A0BF-292C41C41F0A}" srcOrd="2" destOrd="0" presId="urn:microsoft.com/office/officeart/2005/8/layout/orgChart1#6"/>
    <dgm:cxn modelId="{A155B5C8-7F9D-43DF-A023-48AE524D8AC3}" type="presParOf" srcId="{75FEE1A1-EC99-4D61-B57A-257A080B0F51}" destId="{8360BBB6-B33E-4C75-8376-F0FDCDDB444C}" srcOrd="2" destOrd="0" presId="urn:microsoft.com/office/officeart/2005/8/layout/orgChart1#6"/>
    <dgm:cxn modelId="{1728A759-02F9-4A05-B27F-A8B3B341145F}" type="presParOf" srcId="{75FEE1A1-EC99-4D61-B57A-257A080B0F51}" destId="{710BF38D-2EFA-4019-BC6F-A88CD859E822}" srcOrd="3" destOrd="0" presId="urn:microsoft.com/office/officeart/2005/8/layout/orgChart1#6"/>
    <dgm:cxn modelId="{25BAFACA-050F-49AC-AAAC-611C1BAA7806}" type="presParOf" srcId="{710BF38D-2EFA-4019-BC6F-A88CD859E822}" destId="{88135543-CDED-4B89-914E-729970ED2883}" srcOrd="0" destOrd="0" presId="urn:microsoft.com/office/officeart/2005/8/layout/orgChart1#6"/>
    <dgm:cxn modelId="{4B7DDA54-C6F6-4B24-878B-31C930339E69}" type="presParOf" srcId="{88135543-CDED-4B89-914E-729970ED2883}" destId="{D059265F-2267-4102-B6FB-3502E071BE14}" srcOrd="0" destOrd="0" presId="urn:microsoft.com/office/officeart/2005/8/layout/orgChart1#6"/>
    <dgm:cxn modelId="{24865B43-00AC-40D1-8A4F-DE0F7C6CD826}" type="presParOf" srcId="{88135543-CDED-4B89-914E-729970ED2883}" destId="{65C5E01F-5686-4D9A-BF51-2ED700037931}" srcOrd="1" destOrd="0" presId="urn:microsoft.com/office/officeart/2005/8/layout/orgChart1#6"/>
    <dgm:cxn modelId="{3D136921-DBC5-43EC-8C92-7D328372E1F2}" type="presParOf" srcId="{710BF38D-2EFA-4019-BC6F-A88CD859E822}" destId="{1A5C347B-FD48-4F75-BABD-E7A2077253C4}" srcOrd="1" destOrd="0" presId="urn:microsoft.com/office/officeart/2005/8/layout/orgChart1#6"/>
    <dgm:cxn modelId="{2B0FB84C-C6CB-434A-B6E0-F2E0BA7C2BD6}" type="presParOf" srcId="{710BF38D-2EFA-4019-BC6F-A88CD859E822}" destId="{7552EC25-88A6-4103-B5D0-6FA7377069E0}" srcOrd="2" destOrd="0" presId="urn:microsoft.com/office/officeart/2005/8/layout/orgChart1#6"/>
    <dgm:cxn modelId="{17FF5AEE-EDCB-4510-A0C2-DC6D77D4B00E}" type="presParOf" srcId="{6EA003E4-9562-4A7F-8C56-E9811BD254AE}" destId="{BC6801AB-5AD4-4F0C-B503-41733A20F2CB}" srcOrd="2" destOrd="0" presId="urn:microsoft.com/office/officeart/2005/8/layout/orgChart1#6"/>
    <dgm:cxn modelId="{B52E4B87-96FE-4574-9214-3C875BA2B905}" type="presParOf" srcId="{7948945B-A36D-43C8-AC4F-5814DDBDF024}" destId="{AF472824-0392-4589-ACAE-16A69A1E78A5}" srcOrd="4" destOrd="0" presId="urn:microsoft.com/office/officeart/2005/8/layout/orgChart1#6"/>
    <dgm:cxn modelId="{1C746857-16CA-4F08-B96D-592567D742D9}" type="presParOf" srcId="{7948945B-A36D-43C8-AC4F-5814DDBDF024}" destId="{53B5FE53-E8E6-4979-AAC3-BC52CF09BDB3}" srcOrd="5" destOrd="0" presId="urn:microsoft.com/office/officeart/2005/8/layout/orgChart1#6"/>
    <dgm:cxn modelId="{E7A2A21F-F5BB-4AB7-8175-E52688120317}" type="presParOf" srcId="{53B5FE53-E8E6-4979-AAC3-BC52CF09BDB3}" destId="{43C0CD40-FF48-4F83-A6D7-EBC083E9186E}" srcOrd="0" destOrd="0" presId="urn:microsoft.com/office/officeart/2005/8/layout/orgChart1#6"/>
    <dgm:cxn modelId="{1CC1E0D2-312E-4E3A-8DAA-063C53BFD7E1}" type="presParOf" srcId="{43C0CD40-FF48-4F83-A6D7-EBC083E9186E}" destId="{6B8F0329-BFF5-4B35-AC1E-FF00D5835900}" srcOrd="0" destOrd="0" presId="urn:microsoft.com/office/officeart/2005/8/layout/orgChart1#6"/>
    <dgm:cxn modelId="{E5513248-2877-453A-B7BB-502913BFA613}" type="presParOf" srcId="{43C0CD40-FF48-4F83-A6D7-EBC083E9186E}" destId="{136CC2EB-4D07-4765-ACE3-63B958378DA8}" srcOrd="1" destOrd="0" presId="urn:microsoft.com/office/officeart/2005/8/layout/orgChart1#6"/>
    <dgm:cxn modelId="{1328B682-1A3B-4AB9-995A-2E5C48133E01}" type="presParOf" srcId="{53B5FE53-E8E6-4979-AAC3-BC52CF09BDB3}" destId="{D66C4B3B-55DA-44A4-9977-FC4F6FB2235C}" srcOrd="1" destOrd="0" presId="urn:microsoft.com/office/officeart/2005/8/layout/orgChart1#6"/>
    <dgm:cxn modelId="{196B1FD0-8DEC-4CA4-90DE-84C1527948D2}" type="presParOf" srcId="{D66C4B3B-55DA-44A4-9977-FC4F6FB2235C}" destId="{4BA68B4E-FE70-4DFC-B055-6B8A5584074A}" srcOrd="0" destOrd="0" presId="urn:microsoft.com/office/officeart/2005/8/layout/orgChart1#6"/>
    <dgm:cxn modelId="{CBAF6D82-56A4-4895-8A28-0E6A9AD59CA4}" type="presParOf" srcId="{D66C4B3B-55DA-44A4-9977-FC4F6FB2235C}" destId="{FBB80851-CEB0-4FA2-9230-B8CC2B6E9B4C}" srcOrd="1" destOrd="0" presId="urn:microsoft.com/office/officeart/2005/8/layout/orgChart1#6"/>
    <dgm:cxn modelId="{4879171D-A843-43DB-9170-8A18AAFA28B7}" type="presParOf" srcId="{FBB80851-CEB0-4FA2-9230-B8CC2B6E9B4C}" destId="{05BC9344-9D19-47DD-88A2-3EA922377419}" srcOrd="0" destOrd="0" presId="urn:microsoft.com/office/officeart/2005/8/layout/orgChart1#6"/>
    <dgm:cxn modelId="{A2EFBC76-783C-43F0-BFBC-2ACB5B2EF1B7}" type="presParOf" srcId="{05BC9344-9D19-47DD-88A2-3EA922377419}" destId="{053B0C98-4F37-49BB-9ECE-99FDB4847566}" srcOrd="0" destOrd="0" presId="urn:microsoft.com/office/officeart/2005/8/layout/orgChart1#6"/>
    <dgm:cxn modelId="{2E3E6F95-1DEA-4123-A38E-ED6E81985CAD}" type="presParOf" srcId="{05BC9344-9D19-47DD-88A2-3EA922377419}" destId="{8B8A5D86-F234-476A-9394-351B4A35C74D}" srcOrd="1" destOrd="0" presId="urn:microsoft.com/office/officeart/2005/8/layout/orgChart1#6"/>
    <dgm:cxn modelId="{89EC8F18-A7DC-4823-B447-EB85448FCE0E}" type="presParOf" srcId="{FBB80851-CEB0-4FA2-9230-B8CC2B6E9B4C}" destId="{D52901F8-8FE3-4B3A-BBD2-A02DA5C7CBBF}" srcOrd="1" destOrd="0" presId="urn:microsoft.com/office/officeart/2005/8/layout/orgChart1#6"/>
    <dgm:cxn modelId="{5AF4108B-0777-4FDA-8F7D-9480DB5702B1}" type="presParOf" srcId="{FBB80851-CEB0-4FA2-9230-B8CC2B6E9B4C}" destId="{8178EE0F-0BC1-485A-BAB8-FFD4AD966B01}" srcOrd="2" destOrd="0" presId="urn:microsoft.com/office/officeart/2005/8/layout/orgChart1#6"/>
    <dgm:cxn modelId="{673EA32D-7368-4B20-B1F5-43C382A6CACB}" type="presParOf" srcId="{D66C4B3B-55DA-44A4-9977-FC4F6FB2235C}" destId="{DADE5548-9E29-4F35-85AC-0F96C3B606E9}" srcOrd="2" destOrd="0" presId="urn:microsoft.com/office/officeart/2005/8/layout/orgChart1#6"/>
    <dgm:cxn modelId="{817ABF36-F1BB-4EB0-9625-F9A7D6A74772}" type="presParOf" srcId="{D66C4B3B-55DA-44A4-9977-FC4F6FB2235C}" destId="{2699B703-DDF4-42C0-AD88-873BFB36502D}" srcOrd="3" destOrd="0" presId="urn:microsoft.com/office/officeart/2005/8/layout/orgChart1#6"/>
    <dgm:cxn modelId="{0E299CBC-643D-446C-8C9F-A6D0A539513F}" type="presParOf" srcId="{2699B703-DDF4-42C0-AD88-873BFB36502D}" destId="{8664F991-386D-4AD3-90A3-ED549E6A51E6}" srcOrd="0" destOrd="0" presId="urn:microsoft.com/office/officeart/2005/8/layout/orgChart1#6"/>
    <dgm:cxn modelId="{8DD141EC-1EDB-4D77-8DB4-4323BE87C8CC}" type="presParOf" srcId="{8664F991-386D-4AD3-90A3-ED549E6A51E6}" destId="{5B7C95C9-C5BB-4FC4-AE7C-85C37747A826}" srcOrd="0" destOrd="0" presId="urn:microsoft.com/office/officeart/2005/8/layout/orgChart1#6"/>
    <dgm:cxn modelId="{5D2AF9ED-179C-4D03-8B46-502ABD199EC8}" type="presParOf" srcId="{8664F991-386D-4AD3-90A3-ED549E6A51E6}" destId="{5F6FBA35-B27C-4BB7-8152-EE1CFC77025D}" srcOrd="1" destOrd="0" presId="urn:microsoft.com/office/officeart/2005/8/layout/orgChart1#6"/>
    <dgm:cxn modelId="{82D429B0-9067-41EA-86D0-0213469EECE0}" type="presParOf" srcId="{2699B703-DDF4-42C0-AD88-873BFB36502D}" destId="{DBD1FBD7-6DAD-4B82-9C20-2EB329673DEE}" srcOrd="1" destOrd="0" presId="urn:microsoft.com/office/officeart/2005/8/layout/orgChart1#6"/>
    <dgm:cxn modelId="{497D4A7B-9FE4-4F4A-9E18-365B04526C22}" type="presParOf" srcId="{2699B703-DDF4-42C0-AD88-873BFB36502D}" destId="{313B5D1B-9D3D-4C4C-9197-313E5EBE07A5}" srcOrd="2" destOrd="0" presId="urn:microsoft.com/office/officeart/2005/8/layout/orgChart1#6"/>
    <dgm:cxn modelId="{9E178055-6364-4541-A9EF-CACDD2E72E3D}" type="presParOf" srcId="{D66C4B3B-55DA-44A4-9977-FC4F6FB2235C}" destId="{3C438F77-01D4-4A62-83C1-6895B7E33F61}" srcOrd="4" destOrd="0" presId="urn:microsoft.com/office/officeart/2005/8/layout/orgChart1#6"/>
    <dgm:cxn modelId="{2222227A-1017-4898-8C3E-43153F2AA82D}" type="presParOf" srcId="{D66C4B3B-55DA-44A4-9977-FC4F6FB2235C}" destId="{EE436FF8-6F3C-46A5-BD39-0EEFA5C89F72}" srcOrd="5" destOrd="0" presId="urn:microsoft.com/office/officeart/2005/8/layout/orgChart1#6"/>
    <dgm:cxn modelId="{50D0A0A1-51FC-47A8-89C3-BE132E4EB7CA}" type="presParOf" srcId="{EE436FF8-6F3C-46A5-BD39-0EEFA5C89F72}" destId="{6F5FEC4B-457E-4ADC-9F4A-6057D6E105D5}" srcOrd="0" destOrd="0" presId="urn:microsoft.com/office/officeart/2005/8/layout/orgChart1#6"/>
    <dgm:cxn modelId="{20256252-8538-4C80-8FB7-E2BFB34ED7AC}" type="presParOf" srcId="{6F5FEC4B-457E-4ADC-9F4A-6057D6E105D5}" destId="{7325848A-2809-40C8-9C19-59D949D2D40E}" srcOrd="0" destOrd="0" presId="urn:microsoft.com/office/officeart/2005/8/layout/orgChart1#6"/>
    <dgm:cxn modelId="{A5486ABE-1C18-4B8C-BF0F-37DABE9582F7}" type="presParOf" srcId="{6F5FEC4B-457E-4ADC-9F4A-6057D6E105D5}" destId="{8E967F9E-36C6-4F8A-B7A2-98B6802233EC}" srcOrd="1" destOrd="0" presId="urn:microsoft.com/office/officeart/2005/8/layout/orgChart1#6"/>
    <dgm:cxn modelId="{3AF63BEE-4AE4-4DAF-B28A-66D61A64D071}" type="presParOf" srcId="{EE436FF8-6F3C-46A5-BD39-0EEFA5C89F72}" destId="{BCB5D67D-0EBE-42D8-B56D-454D61DF2094}" srcOrd="1" destOrd="0" presId="urn:microsoft.com/office/officeart/2005/8/layout/orgChart1#6"/>
    <dgm:cxn modelId="{3C1CE52C-43F4-4FAC-87BA-CB13A0776894}" type="presParOf" srcId="{EE436FF8-6F3C-46A5-BD39-0EEFA5C89F72}" destId="{5B449A0F-95A0-44A9-8D7C-127C3CC84E79}" srcOrd="2" destOrd="0" presId="urn:microsoft.com/office/officeart/2005/8/layout/orgChart1#6"/>
    <dgm:cxn modelId="{B7D7C75F-8223-4FED-ADB5-9A0300D43EB2}" type="presParOf" srcId="{53B5FE53-E8E6-4979-AAC3-BC52CF09BDB3}" destId="{D29333CE-A1D2-4448-A07F-8EBC8D992D52}" srcOrd="2" destOrd="0" presId="urn:microsoft.com/office/officeart/2005/8/layout/orgChart1#6"/>
    <dgm:cxn modelId="{6F17BC8E-30EE-429B-A495-0831D1E112DC}" type="presParOf" srcId="{28524879-13D0-458D-92B4-781CBACC9B15}" destId="{277AA324-99D8-4E7C-B693-B3AA1DA80010}" srcOrd="2" destOrd="0" presId="urn:microsoft.com/office/officeart/2005/8/layout/orgChart1#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904E79-77D4-4F72-8E8B-657DBEA89CBD}" type="doc">
      <dgm:prSet loTypeId="urn:microsoft.com/office/officeart/2005/8/layout/hProcess9" loCatId="process" qsTypeId="urn:microsoft.com/office/officeart/2005/8/quickstyle/3d1" qsCatId="3D" csTypeId="urn:microsoft.com/office/officeart/2005/8/colors/accent0_1" csCatId="mainScheme" phldr="1"/>
      <dgm:spPr/>
    </dgm:pt>
    <dgm:pt modelId="{76E45841-7DEC-4644-A279-8F5F8346A6ED}">
      <dgm:prSet phldrT="[文本]" custT="1"/>
      <dgm:spPr/>
      <dgm:t>
        <a:bodyPr/>
        <a:lstStyle/>
        <a:p>
          <a:pPr>
            <a:spcAft>
              <a:spcPts val="0"/>
            </a:spcAft>
          </a:pPr>
          <a:r>
            <a:rPr lang="zh-CN" altLang="en-US" sz="2400" b="1" dirty="0" smtClean="0">
              <a:solidFill>
                <a:schemeClr val="tx2">
                  <a:lumMod val="75000"/>
                </a:schemeClr>
              </a:solidFill>
              <a:latin typeface="黑体" pitchFamily="49" charset="-122"/>
              <a:ea typeface="黑体" pitchFamily="49" charset="-122"/>
            </a:rPr>
            <a:t>创设情境 </a:t>
          </a:r>
          <a:endParaRPr lang="en-US" altLang="zh-CN" sz="2400" b="1" dirty="0" smtClean="0">
            <a:solidFill>
              <a:schemeClr val="tx2">
                <a:lumMod val="75000"/>
              </a:schemeClr>
            </a:solidFill>
            <a:latin typeface="黑体" pitchFamily="49" charset="-122"/>
            <a:ea typeface="黑体" pitchFamily="49" charset="-122"/>
          </a:endParaRPr>
        </a:p>
        <a:p>
          <a:pPr>
            <a:spcAft>
              <a:spcPts val="0"/>
            </a:spcAft>
          </a:pPr>
          <a:r>
            <a:rPr lang="zh-CN" altLang="en-US" sz="2400" b="1" dirty="0" smtClean="0">
              <a:solidFill>
                <a:schemeClr val="tx2">
                  <a:lumMod val="75000"/>
                </a:schemeClr>
              </a:solidFill>
              <a:latin typeface="黑体" pitchFamily="49" charset="-122"/>
              <a:ea typeface="黑体" pitchFamily="49" charset="-122"/>
            </a:rPr>
            <a:t>引发思考</a:t>
          </a:r>
          <a:endParaRPr lang="zh-CN" altLang="en-US" sz="2400" b="1" dirty="0">
            <a:solidFill>
              <a:schemeClr val="tx2">
                <a:lumMod val="75000"/>
              </a:schemeClr>
            </a:solidFill>
            <a:latin typeface="黑体" pitchFamily="49" charset="-122"/>
            <a:ea typeface="黑体" pitchFamily="49" charset="-122"/>
          </a:endParaRPr>
        </a:p>
      </dgm:t>
    </dgm:pt>
    <dgm:pt modelId="{7A2C2146-FC3C-403D-AC78-E322F682A54F}" type="parTrans" cxnId="{301CBF99-F9A0-48FA-887B-007EB67B7693}">
      <dgm:prSet/>
      <dgm:spPr/>
      <dgm:t>
        <a:bodyPr/>
        <a:lstStyle/>
        <a:p>
          <a:endParaRPr lang="zh-CN" altLang="en-US" sz="2000" b="1">
            <a:latin typeface="黑体" pitchFamily="49" charset="-122"/>
            <a:ea typeface="黑体" pitchFamily="49" charset="-122"/>
          </a:endParaRPr>
        </a:p>
      </dgm:t>
    </dgm:pt>
    <dgm:pt modelId="{81E8919A-0FBD-442A-98A5-41996B40D1D8}" type="sibTrans" cxnId="{301CBF99-F9A0-48FA-887B-007EB67B7693}">
      <dgm:prSet/>
      <dgm:spPr/>
      <dgm:t>
        <a:bodyPr/>
        <a:lstStyle/>
        <a:p>
          <a:endParaRPr lang="zh-CN" altLang="en-US" sz="2000" b="1">
            <a:latin typeface="黑体" pitchFamily="49" charset="-122"/>
            <a:ea typeface="黑体" pitchFamily="49" charset="-122"/>
          </a:endParaRPr>
        </a:p>
      </dgm:t>
    </dgm:pt>
    <dgm:pt modelId="{9491B0FF-3813-4674-8CF5-6A936894664C}">
      <dgm:prSet phldrT="[文本]" custT="1"/>
      <dgm:spPr/>
      <dgm:t>
        <a:bodyPr/>
        <a:lstStyle/>
        <a:p>
          <a:pPr>
            <a:spcAft>
              <a:spcPts val="0"/>
            </a:spcAft>
          </a:pPr>
          <a:r>
            <a:rPr lang="zh-CN" altLang="en-US" sz="2400" b="1" dirty="0" smtClean="0">
              <a:solidFill>
                <a:schemeClr val="tx2">
                  <a:lumMod val="75000"/>
                </a:schemeClr>
              </a:solidFill>
              <a:latin typeface="黑体" pitchFamily="49" charset="-122"/>
              <a:ea typeface="黑体" pitchFamily="49" charset="-122"/>
            </a:rPr>
            <a:t>体验、思考</a:t>
          </a:r>
          <a:endParaRPr lang="en-US" altLang="zh-CN" sz="2400" b="1" dirty="0" smtClean="0">
            <a:solidFill>
              <a:schemeClr val="tx2">
                <a:lumMod val="75000"/>
              </a:schemeClr>
            </a:solidFill>
            <a:latin typeface="黑体" pitchFamily="49" charset="-122"/>
            <a:ea typeface="黑体" pitchFamily="49" charset="-122"/>
          </a:endParaRPr>
        </a:p>
        <a:p>
          <a:pPr>
            <a:spcAft>
              <a:spcPts val="0"/>
            </a:spcAft>
          </a:pPr>
          <a:r>
            <a:rPr lang="zh-CN" altLang="en-US" sz="2400" b="1" dirty="0" smtClean="0">
              <a:solidFill>
                <a:schemeClr val="tx2">
                  <a:lumMod val="75000"/>
                </a:schemeClr>
              </a:solidFill>
              <a:latin typeface="黑体" pitchFamily="49" charset="-122"/>
              <a:ea typeface="黑体" pitchFamily="49" charset="-122"/>
            </a:rPr>
            <a:t>碰撞、分享</a:t>
          </a:r>
          <a:endParaRPr lang="zh-CN" altLang="en-US" sz="2400" b="1" dirty="0">
            <a:solidFill>
              <a:schemeClr val="tx2">
                <a:lumMod val="75000"/>
              </a:schemeClr>
            </a:solidFill>
            <a:latin typeface="黑体" pitchFamily="49" charset="-122"/>
            <a:ea typeface="黑体" pitchFamily="49" charset="-122"/>
          </a:endParaRPr>
        </a:p>
      </dgm:t>
    </dgm:pt>
    <dgm:pt modelId="{945B3779-91FC-4455-B2C3-43A9D2CB07B5}" type="parTrans" cxnId="{ED8D70DB-C11F-49F7-BA32-6DCD5B1C657C}">
      <dgm:prSet/>
      <dgm:spPr/>
      <dgm:t>
        <a:bodyPr/>
        <a:lstStyle/>
        <a:p>
          <a:endParaRPr lang="zh-CN" altLang="en-US" sz="2000" b="1">
            <a:latin typeface="黑体" pitchFamily="49" charset="-122"/>
            <a:ea typeface="黑体" pitchFamily="49" charset="-122"/>
          </a:endParaRPr>
        </a:p>
      </dgm:t>
    </dgm:pt>
    <dgm:pt modelId="{0083BBC6-41F2-49BF-B33D-F1E7FFF30316}" type="sibTrans" cxnId="{ED8D70DB-C11F-49F7-BA32-6DCD5B1C657C}">
      <dgm:prSet/>
      <dgm:spPr/>
      <dgm:t>
        <a:bodyPr/>
        <a:lstStyle/>
        <a:p>
          <a:endParaRPr lang="zh-CN" altLang="en-US" sz="2000" b="1">
            <a:latin typeface="黑体" pitchFamily="49" charset="-122"/>
            <a:ea typeface="黑体" pitchFamily="49" charset="-122"/>
          </a:endParaRPr>
        </a:p>
      </dgm:t>
    </dgm:pt>
    <dgm:pt modelId="{9F0EF919-576D-47E2-8BF4-DB62DBFC9BE8}">
      <dgm:prSet phldrT="[文本]" custT="1"/>
      <dgm:spPr/>
      <dgm:t>
        <a:bodyPr/>
        <a:lstStyle/>
        <a:p>
          <a:pPr>
            <a:spcAft>
              <a:spcPts val="0"/>
            </a:spcAft>
          </a:pPr>
          <a:r>
            <a:rPr lang="zh-CN" altLang="en-US" sz="2400" b="1" dirty="0" smtClean="0">
              <a:solidFill>
                <a:schemeClr val="tx2">
                  <a:lumMod val="75000"/>
                </a:schemeClr>
              </a:solidFill>
              <a:latin typeface="黑体" pitchFamily="49" charset="-122"/>
              <a:ea typeface="黑体" pitchFamily="49" charset="-122"/>
            </a:rPr>
            <a:t>生成观点 </a:t>
          </a:r>
          <a:endParaRPr lang="en-US" altLang="zh-CN" sz="2400" b="1" dirty="0" smtClean="0">
            <a:solidFill>
              <a:schemeClr val="tx2">
                <a:lumMod val="75000"/>
              </a:schemeClr>
            </a:solidFill>
            <a:latin typeface="黑体" pitchFamily="49" charset="-122"/>
            <a:ea typeface="黑体" pitchFamily="49" charset="-122"/>
          </a:endParaRPr>
        </a:p>
        <a:p>
          <a:pPr>
            <a:spcAft>
              <a:spcPts val="0"/>
            </a:spcAft>
          </a:pPr>
          <a:r>
            <a:rPr lang="zh-CN" altLang="en-US" sz="2400" b="1" dirty="0" smtClean="0">
              <a:solidFill>
                <a:schemeClr val="tx2">
                  <a:lumMod val="75000"/>
                </a:schemeClr>
              </a:solidFill>
              <a:latin typeface="黑体" pitchFamily="49" charset="-122"/>
              <a:ea typeface="黑体" pitchFamily="49" charset="-122"/>
            </a:rPr>
            <a:t>指导行为</a:t>
          </a:r>
          <a:endParaRPr lang="zh-CN" altLang="en-US" sz="2400" b="1" dirty="0">
            <a:solidFill>
              <a:schemeClr val="tx2">
                <a:lumMod val="75000"/>
              </a:schemeClr>
            </a:solidFill>
            <a:latin typeface="黑体" pitchFamily="49" charset="-122"/>
            <a:ea typeface="黑体" pitchFamily="49" charset="-122"/>
          </a:endParaRPr>
        </a:p>
      </dgm:t>
    </dgm:pt>
    <dgm:pt modelId="{0F1D70D8-BE98-46EF-8677-A15199F66CD8}" type="parTrans" cxnId="{C8627DA6-0A1C-447F-9328-ADAD6FC91A56}">
      <dgm:prSet/>
      <dgm:spPr/>
      <dgm:t>
        <a:bodyPr/>
        <a:lstStyle/>
        <a:p>
          <a:endParaRPr lang="zh-CN" altLang="en-US" sz="2000" b="1">
            <a:latin typeface="黑体" pitchFamily="49" charset="-122"/>
            <a:ea typeface="黑体" pitchFamily="49" charset="-122"/>
          </a:endParaRPr>
        </a:p>
      </dgm:t>
    </dgm:pt>
    <dgm:pt modelId="{C31A97D2-0F25-433E-AFA7-3673349D1E20}" type="sibTrans" cxnId="{C8627DA6-0A1C-447F-9328-ADAD6FC91A56}">
      <dgm:prSet/>
      <dgm:spPr/>
      <dgm:t>
        <a:bodyPr/>
        <a:lstStyle/>
        <a:p>
          <a:endParaRPr lang="zh-CN" altLang="en-US" sz="2000" b="1">
            <a:latin typeface="黑体" pitchFamily="49" charset="-122"/>
            <a:ea typeface="黑体" pitchFamily="49" charset="-122"/>
          </a:endParaRPr>
        </a:p>
      </dgm:t>
    </dgm:pt>
    <dgm:pt modelId="{F0E22B26-3CFB-43F0-9B61-1BE7F16D0B96}" type="pres">
      <dgm:prSet presAssocID="{41904E79-77D4-4F72-8E8B-657DBEA89CBD}" presName="CompostProcess" presStyleCnt="0">
        <dgm:presLayoutVars>
          <dgm:dir/>
          <dgm:resizeHandles val="exact"/>
        </dgm:presLayoutVars>
      </dgm:prSet>
      <dgm:spPr/>
    </dgm:pt>
    <dgm:pt modelId="{4003FF56-DCA2-4D46-82B8-AE2C870D8C7C}" type="pres">
      <dgm:prSet presAssocID="{41904E79-77D4-4F72-8E8B-657DBEA89CBD}" presName="arrow" presStyleLbl="bgShp" presStyleIdx="0" presStyleCnt="1"/>
      <dgm:spPr/>
    </dgm:pt>
    <dgm:pt modelId="{E9177D04-1747-4E4C-BC8B-785E9688FD70}" type="pres">
      <dgm:prSet presAssocID="{41904E79-77D4-4F72-8E8B-657DBEA89CBD}" presName="linearProcess" presStyleCnt="0"/>
      <dgm:spPr/>
    </dgm:pt>
    <dgm:pt modelId="{FAC7AFC4-1B93-44FA-92C3-02A70BD20307}" type="pres">
      <dgm:prSet presAssocID="{76E45841-7DEC-4644-A279-8F5F8346A6ED}" presName="textNode" presStyleLbl="node1" presStyleIdx="0" presStyleCnt="3" custScaleX="71029" custScaleY="157897">
        <dgm:presLayoutVars>
          <dgm:bulletEnabled val="1"/>
        </dgm:presLayoutVars>
      </dgm:prSet>
      <dgm:spPr/>
      <dgm:t>
        <a:bodyPr/>
        <a:lstStyle/>
        <a:p>
          <a:endParaRPr lang="zh-CN" altLang="en-US"/>
        </a:p>
      </dgm:t>
    </dgm:pt>
    <dgm:pt modelId="{CFFAA5DD-6759-47A1-BDDE-258C1AC553D8}" type="pres">
      <dgm:prSet presAssocID="{81E8919A-0FBD-442A-98A5-41996B40D1D8}" presName="sibTrans" presStyleCnt="0"/>
      <dgm:spPr/>
    </dgm:pt>
    <dgm:pt modelId="{71A565A7-049E-4A7D-8FBB-571F4C044534}" type="pres">
      <dgm:prSet presAssocID="{9491B0FF-3813-4674-8CF5-6A936894664C}" presName="textNode" presStyleLbl="node1" presStyleIdx="1" presStyleCnt="3" custScaleX="77882" custScaleY="157897">
        <dgm:presLayoutVars>
          <dgm:bulletEnabled val="1"/>
        </dgm:presLayoutVars>
      </dgm:prSet>
      <dgm:spPr/>
      <dgm:t>
        <a:bodyPr/>
        <a:lstStyle/>
        <a:p>
          <a:endParaRPr lang="zh-CN" altLang="en-US"/>
        </a:p>
      </dgm:t>
    </dgm:pt>
    <dgm:pt modelId="{511AED46-50D3-4593-9359-99866413B3D8}" type="pres">
      <dgm:prSet presAssocID="{0083BBC6-41F2-49BF-B33D-F1E7FFF30316}" presName="sibTrans" presStyleCnt="0"/>
      <dgm:spPr/>
    </dgm:pt>
    <dgm:pt modelId="{B333B6F3-BAAE-4680-833F-BD050149A7C0}" type="pres">
      <dgm:prSet presAssocID="{9F0EF919-576D-47E2-8BF4-DB62DBFC9BE8}" presName="textNode" presStyleLbl="node1" presStyleIdx="2" presStyleCnt="3" custScaleX="79441" custScaleY="157897">
        <dgm:presLayoutVars>
          <dgm:bulletEnabled val="1"/>
        </dgm:presLayoutVars>
      </dgm:prSet>
      <dgm:spPr/>
      <dgm:t>
        <a:bodyPr/>
        <a:lstStyle/>
        <a:p>
          <a:endParaRPr lang="zh-CN" altLang="en-US"/>
        </a:p>
      </dgm:t>
    </dgm:pt>
  </dgm:ptLst>
  <dgm:cxnLst>
    <dgm:cxn modelId="{932D65F6-ACF1-4308-9476-EDBCC4EC5DD0}" type="presOf" srcId="{76E45841-7DEC-4644-A279-8F5F8346A6ED}" destId="{FAC7AFC4-1B93-44FA-92C3-02A70BD20307}" srcOrd="0" destOrd="0" presId="urn:microsoft.com/office/officeart/2005/8/layout/hProcess9"/>
    <dgm:cxn modelId="{322DBC0B-CAC4-46B8-B316-7AF894A07E50}" type="presOf" srcId="{41904E79-77D4-4F72-8E8B-657DBEA89CBD}" destId="{F0E22B26-3CFB-43F0-9B61-1BE7F16D0B96}" srcOrd="0" destOrd="0" presId="urn:microsoft.com/office/officeart/2005/8/layout/hProcess9"/>
    <dgm:cxn modelId="{968E4768-08BD-40D0-8F41-E2F7E4DE1631}" type="presOf" srcId="{9491B0FF-3813-4674-8CF5-6A936894664C}" destId="{71A565A7-049E-4A7D-8FBB-571F4C044534}" srcOrd="0" destOrd="0" presId="urn:microsoft.com/office/officeart/2005/8/layout/hProcess9"/>
    <dgm:cxn modelId="{ED8D70DB-C11F-49F7-BA32-6DCD5B1C657C}" srcId="{41904E79-77D4-4F72-8E8B-657DBEA89CBD}" destId="{9491B0FF-3813-4674-8CF5-6A936894664C}" srcOrd="1" destOrd="0" parTransId="{945B3779-91FC-4455-B2C3-43A9D2CB07B5}" sibTransId="{0083BBC6-41F2-49BF-B33D-F1E7FFF30316}"/>
    <dgm:cxn modelId="{C8627DA6-0A1C-447F-9328-ADAD6FC91A56}" srcId="{41904E79-77D4-4F72-8E8B-657DBEA89CBD}" destId="{9F0EF919-576D-47E2-8BF4-DB62DBFC9BE8}" srcOrd="2" destOrd="0" parTransId="{0F1D70D8-BE98-46EF-8677-A15199F66CD8}" sibTransId="{C31A97D2-0F25-433E-AFA7-3673349D1E20}"/>
    <dgm:cxn modelId="{301CBF99-F9A0-48FA-887B-007EB67B7693}" srcId="{41904E79-77D4-4F72-8E8B-657DBEA89CBD}" destId="{76E45841-7DEC-4644-A279-8F5F8346A6ED}" srcOrd="0" destOrd="0" parTransId="{7A2C2146-FC3C-403D-AC78-E322F682A54F}" sibTransId="{81E8919A-0FBD-442A-98A5-41996B40D1D8}"/>
    <dgm:cxn modelId="{1F5A63AB-767A-46F1-B4A7-EDE3696DCE15}" type="presOf" srcId="{9F0EF919-576D-47E2-8BF4-DB62DBFC9BE8}" destId="{B333B6F3-BAAE-4680-833F-BD050149A7C0}" srcOrd="0" destOrd="0" presId="urn:microsoft.com/office/officeart/2005/8/layout/hProcess9"/>
    <dgm:cxn modelId="{5D4C3F5B-6097-4B75-B29C-3CA91E5ACACB}" type="presParOf" srcId="{F0E22B26-3CFB-43F0-9B61-1BE7F16D0B96}" destId="{4003FF56-DCA2-4D46-82B8-AE2C870D8C7C}" srcOrd="0" destOrd="0" presId="urn:microsoft.com/office/officeart/2005/8/layout/hProcess9"/>
    <dgm:cxn modelId="{A4729856-2AAC-4C70-ADEA-A1F939043AD4}" type="presParOf" srcId="{F0E22B26-3CFB-43F0-9B61-1BE7F16D0B96}" destId="{E9177D04-1747-4E4C-BC8B-785E9688FD70}" srcOrd="1" destOrd="0" presId="urn:microsoft.com/office/officeart/2005/8/layout/hProcess9"/>
    <dgm:cxn modelId="{B9419BB1-A9E3-41A3-94A2-3667D71DA584}" type="presParOf" srcId="{E9177D04-1747-4E4C-BC8B-785E9688FD70}" destId="{FAC7AFC4-1B93-44FA-92C3-02A70BD20307}" srcOrd="0" destOrd="0" presId="urn:microsoft.com/office/officeart/2005/8/layout/hProcess9"/>
    <dgm:cxn modelId="{962EAD7C-DBA2-407E-98AF-58D47FA75387}" type="presParOf" srcId="{E9177D04-1747-4E4C-BC8B-785E9688FD70}" destId="{CFFAA5DD-6759-47A1-BDDE-258C1AC553D8}" srcOrd="1" destOrd="0" presId="urn:microsoft.com/office/officeart/2005/8/layout/hProcess9"/>
    <dgm:cxn modelId="{2F715A38-AFF3-4352-8E9D-5E99325754F7}" type="presParOf" srcId="{E9177D04-1747-4E4C-BC8B-785E9688FD70}" destId="{71A565A7-049E-4A7D-8FBB-571F4C044534}" srcOrd="2" destOrd="0" presId="urn:microsoft.com/office/officeart/2005/8/layout/hProcess9"/>
    <dgm:cxn modelId="{2040796D-B3F8-42A4-B123-38D5E5B49EF7}" type="presParOf" srcId="{E9177D04-1747-4E4C-BC8B-785E9688FD70}" destId="{511AED46-50D3-4593-9359-99866413B3D8}" srcOrd="3" destOrd="0" presId="urn:microsoft.com/office/officeart/2005/8/layout/hProcess9"/>
    <dgm:cxn modelId="{A2316648-3901-4FAB-839A-6844F65AAC4D}" type="presParOf" srcId="{E9177D04-1747-4E4C-BC8B-785E9688FD70}" destId="{B333B6F3-BAAE-4680-833F-BD050149A7C0}"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0A32D0-D6E4-4AF7-BA3B-652F91AC4F25}" type="doc">
      <dgm:prSet loTypeId="urn:microsoft.com/office/officeart/2005/8/layout/lProcess3" loCatId="process" qsTypeId="urn:microsoft.com/office/officeart/2005/8/quickstyle/simple4" qsCatId="simple" csTypeId="urn:microsoft.com/office/officeart/2005/8/colors/accent1_1" csCatId="accent1" phldr="1"/>
      <dgm:spPr/>
      <dgm:t>
        <a:bodyPr/>
        <a:lstStyle/>
        <a:p>
          <a:endParaRPr lang="zh-CN" altLang="en-US"/>
        </a:p>
      </dgm:t>
    </dgm:pt>
    <dgm:pt modelId="{97626940-7BC1-47B1-B69B-7E17403EDDD7}">
      <dgm:prSet phldrT="[文本]" custT="1"/>
      <dgm:spPr/>
      <dgm:t>
        <a:bodyPr/>
        <a:lstStyle/>
        <a:p>
          <a:r>
            <a:rPr lang="zh-CN" altLang="en-US" sz="2800" dirty="0" smtClean="0">
              <a:latin typeface="黑体" pitchFamily="49" charset="-122"/>
              <a:ea typeface="黑体" pitchFamily="49" charset="-122"/>
            </a:rPr>
            <a:t>变化一</a:t>
          </a:r>
          <a:endParaRPr lang="zh-CN" altLang="en-US" sz="2800" dirty="0">
            <a:latin typeface="黑体" pitchFamily="49" charset="-122"/>
            <a:ea typeface="黑体" pitchFamily="49" charset="-122"/>
          </a:endParaRPr>
        </a:p>
      </dgm:t>
    </dgm:pt>
    <dgm:pt modelId="{72F80D62-1539-4F47-9D26-14111D3E10D2}" type="parTrans" cxnId="{F64CFC92-D144-4B62-8857-7F7336BC98FE}">
      <dgm:prSet/>
      <dgm:spPr/>
      <dgm:t>
        <a:bodyPr/>
        <a:lstStyle/>
        <a:p>
          <a:endParaRPr lang="zh-CN" altLang="en-US"/>
        </a:p>
      </dgm:t>
    </dgm:pt>
    <dgm:pt modelId="{CB05C496-0545-4DE5-AE6D-0B88EB592021}" type="sibTrans" cxnId="{F64CFC92-D144-4B62-8857-7F7336BC98FE}">
      <dgm:prSet/>
      <dgm:spPr/>
      <dgm:t>
        <a:bodyPr/>
        <a:lstStyle/>
        <a:p>
          <a:endParaRPr lang="zh-CN" altLang="en-US"/>
        </a:p>
      </dgm:t>
    </dgm:pt>
    <dgm:pt modelId="{8575A90C-AB3C-46DE-84CF-4D5AAB29A8F3}">
      <dgm:prSet phldrT="[文本]" custT="1"/>
      <dgm:spPr/>
      <dgm:t>
        <a:bodyPr/>
        <a:lstStyle/>
        <a:p>
          <a:r>
            <a:rPr lang="zh-CN" altLang="en-US" sz="2800" b="1" dirty="0" smtClean="0">
              <a:latin typeface="黑体" pitchFamily="49" charset="-122"/>
              <a:ea typeface="黑体" pitchFamily="49" charset="-122"/>
            </a:rPr>
            <a:t>强调“以</a:t>
          </a:r>
          <a:r>
            <a:rPr lang="zh-CN" altLang="en-US" sz="2800" b="1" dirty="0" smtClean="0">
              <a:solidFill>
                <a:schemeClr val="accent2">
                  <a:lumMod val="75000"/>
                </a:schemeClr>
              </a:solidFill>
              <a:latin typeface="黑体" pitchFamily="49" charset="-122"/>
              <a:ea typeface="黑体" pitchFamily="49" charset="-122"/>
            </a:rPr>
            <a:t>初中学生生活</a:t>
          </a:r>
          <a:r>
            <a:rPr lang="zh-CN" altLang="en-US" sz="2800" b="1" dirty="0" smtClean="0">
              <a:latin typeface="黑体" pitchFamily="49" charset="-122"/>
              <a:ea typeface="黑体" pitchFamily="49" charset="-122"/>
            </a:rPr>
            <a:t>为基础” </a:t>
          </a:r>
          <a:endParaRPr lang="zh-CN" altLang="en-US" sz="2800" b="1" dirty="0">
            <a:latin typeface="黑体" pitchFamily="49" charset="-122"/>
            <a:ea typeface="黑体" pitchFamily="49" charset="-122"/>
          </a:endParaRPr>
        </a:p>
      </dgm:t>
    </dgm:pt>
    <dgm:pt modelId="{5F0B59F3-7920-475C-BE64-DB1ADAD88253}" type="parTrans" cxnId="{DA68CBF3-FFDF-4CB6-BBCF-1370FBD032D3}">
      <dgm:prSet/>
      <dgm:spPr/>
      <dgm:t>
        <a:bodyPr/>
        <a:lstStyle/>
        <a:p>
          <a:endParaRPr lang="zh-CN" altLang="en-US"/>
        </a:p>
      </dgm:t>
    </dgm:pt>
    <dgm:pt modelId="{015E2673-18A2-4B1F-A1F6-9E9CD9A77D38}" type="sibTrans" cxnId="{DA68CBF3-FFDF-4CB6-BBCF-1370FBD032D3}">
      <dgm:prSet/>
      <dgm:spPr/>
      <dgm:t>
        <a:bodyPr/>
        <a:lstStyle/>
        <a:p>
          <a:endParaRPr lang="zh-CN" altLang="en-US"/>
        </a:p>
      </dgm:t>
    </dgm:pt>
    <dgm:pt modelId="{CDE700AE-7B8E-4337-9ABB-06B16C90E7E0}">
      <dgm:prSet phldrT="[文本]" custT="1"/>
      <dgm:spPr/>
      <dgm:t>
        <a:bodyPr/>
        <a:lstStyle/>
        <a:p>
          <a:r>
            <a:rPr lang="zh-CN" altLang="en-US" sz="2800" dirty="0" smtClean="0">
              <a:latin typeface="黑体" pitchFamily="49" charset="-122"/>
              <a:ea typeface="黑体" pitchFamily="49" charset="-122"/>
            </a:rPr>
            <a:t>变化二</a:t>
          </a:r>
          <a:endParaRPr lang="zh-CN" altLang="en-US" sz="2800" dirty="0">
            <a:latin typeface="黑体" pitchFamily="49" charset="-122"/>
            <a:ea typeface="黑体" pitchFamily="49" charset="-122"/>
          </a:endParaRPr>
        </a:p>
      </dgm:t>
    </dgm:pt>
    <dgm:pt modelId="{CD309145-931B-4DC9-A494-EF0F027E0565}" type="parTrans" cxnId="{A26FE359-93B6-441A-BE04-1DBB6122E71A}">
      <dgm:prSet/>
      <dgm:spPr/>
      <dgm:t>
        <a:bodyPr/>
        <a:lstStyle/>
        <a:p>
          <a:endParaRPr lang="zh-CN" altLang="en-US"/>
        </a:p>
      </dgm:t>
    </dgm:pt>
    <dgm:pt modelId="{6EB7CA62-1111-41C8-B495-926E5A25E336}" type="sibTrans" cxnId="{A26FE359-93B6-441A-BE04-1DBB6122E71A}">
      <dgm:prSet/>
      <dgm:spPr/>
      <dgm:t>
        <a:bodyPr/>
        <a:lstStyle/>
        <a:p>
          <a:endParaRPr lang="zh-CN" altLang="en-US"/>
        </a:p>
      </dgm:t>
    </dgm:pt>
    <dgm:pt modelId="{840E65B8-6FCA-497A-83C1-1311DBABD77D}">
      <dgm:prSet phldrT="[文本]" custT="1"/>
      <dgm:spPr/>
      <dgm:t>
        <a:bodyPr/>
        <a:lstStyle/>
        <a:p>
          <a:pPr algn="l">
            <a:spcAft>
              <a:spcPts val="0"/>
            </a:spcAft>
          </a:pPr>
          <a:r>
            <a:rPr lang="zh-CN" altLang="en-US" sz="2800" b="1" dirty="0" smtClean="0">
              <a:latin typeface="黑体" pitchFamily="49" charset="-122"/>
              <a:ea typeface="黑体" pitchFamily="49" charset="-122"/>
            </a:rPr>
            <a:t>明确“以引导和促进初中学生</a:t>
          </a:r>
          <a:endParaRPr lang="en-US" altLang="zh-CN" sz="2800" b="1" dirty="0" smtClean="0">
            <a:latin typeface="黑体" pitchFamily="49" charset="-122"/>
            <a:ea typeface="黑体" pitchFamily="49" charset="-122"/>
          </a:endParaRPr>
        </a:p>
        <a:p>
          <a:pPr algn="ctr">
            <a:spcAft>
              <a:spcPts val="0"/>
            </a:spcAft>
          </a:pPr>
          <a:r>
            <a:rPr lang="zh-CN" altLang="en-US" sz="2800" b="1" dirty="0" smtClean="0">
              <a:solidFill>
                <a:schemeClr val="accent2">
                  <a:lumMod val="75000"/>
                </a:schemeClr>
              </a:solidFill>
              <a:latin typeface="黑体" pitchFamily="49" charset="-122"/>
              <a:ea typeface="黑体" pitchFamily="49" charset="-122"/>
            </a:rPr>
            <a:t>思想品德发展</a:t>
          </a:r>
          <a:r>
            <a:rPr lang="zh-CN" altLang="en-US" sz="2800" b="1" dirty="0" smtClean="0">
              <a:latin typeface="黑体" pitchFamily="49" charset="-122"/>
              <a:ea typeface="黑体" pitchFamily="49" charset="-122"/>
            </a:rPr>
            <a:t>为根本目的”</a:t>
          </a:r>
          <a:endParaRPr lang="zh-CN" altLang="en-US" sz="2800" b="1" dirty="0">
            <a:latin typeface="黑体" pitchFamily="49" charset="-122"/>
            <a:ea typeface="黑体" pitchFamily="49" charset="-122"/>
          </a:endParaRPr>
        </a:p>
      </dgm:t>
    </dgm:pt>
    <dgm:pt modelId="{29960098-B67A-41C9-829B-81D48C054C74}" type="parTrans" cxnId="{0C785B97-36B2-4804-A1A5-28864A135D99}">
      <dgm:prSet/>
      <dgm:spPr/>
      <dgm:t>
        <a:bodyPr/>
        <a:lstStyle/>
        <a:p>
          <a:endParaRPr lang="zh-CN" altLang="en-US"/>
        </a:p>
      </dgm:t>
    </dgm:pt>
    <dgm:pt modelId="{0C39A65F-408B-40A6-9130-91218439318E}" type="sibTrans" cxnId="{0C785B97-36B2-4804-A1A5-28864A135D99}">
      <dgm:prSet/>
      <dgm:spPr/>
      <dgm:t>
        <a:bodyPr/>
        <a:lstStyle/>
        <a:p>
          <a:endParaRPr lang="zh-CN" altLang="en-US"/>
        </a:p>
      </dgm:t>
    </dgm:pt>
    <dgm:pt modelId="{438537C4-AC8F-48CC-8DFC-770062C7B742}" type="pres">
      <dgm:prSet presAssocID="{470A32D0-D6E4-4AF7-BA3B-652F91AC4F25}" presName="Name0" presStyleCnt="0">
        <dgm:presLayoutVars>
          <dgm:chPref val="3"/>
          <dgm:dir/>
          <dgm:animLvl val="lvl"/>
          <dgm:resizeHandles/>
        </dgm:presLayoutVars>
      </dgm:prSet>
      <dgm:spPr/>
      <dgm:t>
        <a:bodyPr/>
        <a:lstStyle/>
        <a:p>
          <a:endParaRPr lang="zh-CN" altLang="en-US"/>
        </a:p>
      </dgm:t>
    </dgm:pt>
    <dgm:pt modelId="{C9BFF631-F77A-491A-8D62-642D25078D1C}" type="pres">
      <dgm:prSet presAssocID="{97626940-7BC1-47B1-B69B-7E17403EDDD7}" presName="horFlow" presStyleCnt="0"/>
      <dgm:spPr/>
      <dgm:t>
        <a:bodyPr/>
        <a:lstStyle/>
        <a:p>
          <a:endParaRPr lang="zh-CN" altLang="en-US"/>
        </a:p>
      </dgm:t>
    </dgm:pt>
    <dgm:pt modelId="{15D46592-A383-4DFB-A223-5105C1559982}" type="pres">
      <dgm:prSet presAssocID="{97626940-7BC1-47B1-B69B-7E17403EDDD7}" presName="bigChev" presStyleLbl="node1" presStyleIdx="0" presStyleCnt="2" custScaleX="108163"/>
      <dgm:spPr/>
      <dgm:t>
        <a:bodyPr/>
        <a:lstStyle/>
        <a:p>
          <a:endParaRPr lang="zh-CN" altLang="en-US"/>
        </a:p>
      </dgm:t>
    </dgm:pt>
    <dgm:pt modelId="{7869CBEB-E588-4EAE-80C5-C6841E53E358}" type="pres">
      <dgm:prSet presAssocID="{5F0B59F3-7920-475C-BE64-DB1ADAD88253}" presName="parTrans" presStyleCnt="0"/>
      <dgm:spPr/>
      <dgm:t>
        <a:bodyPr/>
        <a:lstStyle/>
        <a:p>
          <a:endParaRPr lang="zh-CN" altLang="en-US"/>
        </a:p>
      </dgm:t>
    </dgm:pt>
    <dgm:pt modelId="{A2C0C62D-BDC7-4706-AA7D-4EAA38CC4C71}" type="pres">
      <dgm:prSet presAssocID="{8575A90C-AB3C-46DE-84CF-4D5AAB29A8F3}" presName="node" presStyleLbl="alignAccFollowNode1" presStyleIdx="0" presStyleCnt="2" custScaleX="383918" custScaleY="129569">
        <dgm:presLayoutVars>
          <dgm:bulletEnabled val="1"/>
        </dgm:presLayoutVars>
      </dgm:prSet>
      <dgm:spPr/>
      <dgm:t>
        <a:bodyPr/>
        <a:lstStyle/>
        <a:p>
          <a:endParaRPr lang="zh-CN" altLang="en-US"/>
        </a:p>
      </dgm:t>
    </dgm:pt>
    <dgm:pt modelId="{ABDF7635-1BDF-493E-BF94-8EB1FE877474}" type="pres">
      <dgm:prSet presAssocID="{97626940-7BC1-47B1-B69B-7E17403EDDD7}" presName="vSp" presStyleCnt="0"/>
      <dgm:spPr/>
      <dgm:t>
        <a:bodyPr/>
        <a:lstStyle/>
        <a:p>
          <a:endParaRPr lang="zh-CN" altLang="en-US"/>
        </a:p>
      </dgm:t>
    </dgm:pt>
    <dgm:pt modelId="{C641ADA5-96FF-4666-9E95-6E363B0395E4}" type="pres">
      <dgm:prSet presAssocID="{CDE700AE-7B8E-4337-9ABB-06B16C90E7E0}" presName="horFlow" presStyleCnt="0"/>
      <dgm:spPr/>
      <dgm:t>
        <a:bodyPr/>
        <a:lstStyle/>
        <a:p>
          <a:endParaRPr lang="zh-CN" altLang="en-US"/>
        </a:p>
      </dgm:t>
    </dgm:pt>
    <dgm:pt modelId="{6C72F993-A183-4250-A1C7-CBE7731FD415}" type="pres">
      <dgm:prSet presAssocID="{CDE700AE-7B8E-4337-9ABB-06B16C90E7E0}" presName="bigChev" presStyleLbl="node1" presStyleIdx="1" presStyleCnt="2" custScaleX="116062"/>
      <dgm:spPr/>
      <dgm:t>
        <a:bodyPr/>
        <a:lstStyle/>
        <a:p>
          <a:endParaRPr lang="zh-CN" altLang="en-US"/>
        </a:p>
      </dgm:t>
    </dgm:pt>
    <dgm:pt modelId="{802FFAB1-D77D-4C56-8670-EC556BEFDB90}" type="pres">
      <dgm:prSet presAssocID="{29960098-B67A-41C9-829B-81D48C054C74}" presName="parTrans" presStyleCnt="0"/>
      <dgm:spPr/>
      <dgm:t>
        <a:bodyPr/>
        <a:lstStyle/>
        <a:p>
          <a:endParaRPr lang="zh-CN" altLang="en-US"/>
        </a:p>
      </dgm:t>
    </dgm:pt>
    <dgm:pt modelId="{A6E51520-D838-4E2A-AFF8-F935C622A81D}" type="pres">
      <dgm:prSet presAssocID="{840E65B8-6FCA-497A-83C1-1311DBABD77D}" presName="node" presStyleLbl="alignAccFollowNode1" presStyleIdx="1" presStyleCnt="2" custScaleX="381495" custScaleY="136177">
        <dgm:presLayoutVars>
          <dgm:bulletEnabled val="1"/>
        </dgm:presLayoutVars>
      </dgm:prSet>
      <dgm:spPr/>
      <dgm:t>
        <a:bodyPr/>
        <a:lstStyle/>
        <a:p>
          <a:endParaRPr lang="zh-CN" altLang="en-US"/>
        </a:p>
      </dgm:t>
    </dgm:pt>
  </dgm:ptLst>
  <dgm:cxnLst>
    <dgm:cxn modelId="{A26FE359-93B6-441A-BE04-1DBB6122E71A}" srcId="{470A32D0-D6E4-4AF7-BA3B-652F91AC4F25}" destId="{CDE700AE-7B8E-4337-9ABB-06B16C90E7E0}" srcOrd="1" destOrd="0" parTransId="{CD309145-931B-4DC9-A494-EF0F027E0565}" sibTransId="{6EB7CA62-1111-41C8-B495-926E5A25E336}"/>
    <dgm:cxn modelId="{3CE0B4C5-52C2-4C9B-88FB-B9EC5268C81A}" type="presOf" srcId="{840E65B8-6FCA-497A-83C1-1311DBABD77D}" destId="{A6E51520-D838-4E2A-AFF8-F935C622A81D}" srcOrd="0" destOrd="0" presId="urn:microsoft.com/office/officeart/2005/8/layout/lProcess3"/>
    <dgm:cxn modelId="{0C785B97-36B2-4804-A1A5-28864A135D99}" srcId="{CDE700AE-7B8E-4337-9ABB-06B16C90E7E0}" destId="{840E65B8-6FCA-497A-83C1-1311DBABD77D}" srcOrd="0" destOrd="0" parTransId="{29960098-B67A-41C9-829B-81D48C054C74}" sibTransId="{0C39A65F-408B-40A6-9130-91218439318E}"/>
    <dgm:cxn modelId="{6EB39A62-26E3-475A-8E10-DD4672614BF7}" type="presOf" srcId="{8575A90C-AB3C-46DE-84CF-4D5AAB29A8F3}" destId="{A2C0C62D-BDC7-4706-AA7D-4EAA38CC4C71}" srcOrd="0" destOrd="0" presId="urn:microsoft.com/office/officeart/2005/8/layout/lProcess3"/>
    <dgm:cxn modelId="{995678DE-C61B-4C22-89EE-69A1CC949359}" type="presOf" srcId="{470A32D0-D6E4-4AF7-BA3B-652F91AC4F25}" destId="{438537C4-AC8F-48CC-8DFC-770062C7B742}" srcOrd="0" destOrd="0" presId="urn:microsoft.com/office/officeart/2005/8/layout/lProcess3"/>
    <dgm:cxn modelId="{DA68CBF3-FFDF-4CB6-BBCF-1370FBD032D3}" srcId="{97626940-7BC1-47B1-B69B-7E17403EDDD7}" destId="{8575A90C-AB3C-46DE-84CF-4D5AAB29A8F3}" srcOrd="0" destOrd="0" parTransId="{5F0B59F3-7920-475C-BE64-DB1ADAD88253}" sibTransId="{015E2673-18A2-4B1F-A1F6-9E9CD9A77D38}"/>
    <dgm:cxn modelId="{19110FC9-30EC-4509-BD69-A1D4A97697DF}" type="presOf" srcId="{CDE700AE-7B8E-4337-9ABB-06B16C90E7E0}" destId="{6C72F993-A183-4250-A1C7-CBE7731FD415}" srcOrd="0" destOrd="0" presId="urn:microsoft.com/office/officeart/2005/8/layout/lProcess3"/>
    <dgm:cxn modelId="{F64CFC92-D144-4B62-8857-7F7336BC98FE}" srcId="{470A32D0-D6E4-4AF7-BA3B-652F91AC4F25}" destId="{97626940-7BC1-47B1-B69B-7E17403EDDD7}" srcOrd="0" destOrd="0" parTransId="{72F80D62-1539-4F47-9D26-14111D3E10D2}" sibTransId="{CB05C496-0545-4DE5-AE6D-0B88EB592021}"/>
    <dgm:cxn modelId="{050F6710-7E27-4A1D-9604-E813AB5641E6}" type="presOf" srcId="{97626940-7BC1-47B1-B69B-7E17403EDDD7}" destId="{15D46592-A383-4DFB-A223-5105C1559982}" srcOrd="0" destOrd="0" presId="urn:microsoft.com/office/officeart/2005/8/layout/lProcess3"/>
    <dgm:cxn modelId="{90AD55C9-27A4-4510-A2B9-0364B9BB7161}" type="presParOf" srcId="{438537C4-AC8F-48CC-8DFC-770062C7B742}" destId="{C9BFF631-F77A-491A-8D62-642D25078D1C}" srcOrd="0" destOrd="0" presId="urn:microsoft.com/office/officeart/2005/8/layout/lProcess3"/>
    <dgm:cxn modelId="{DB436663-212A-47A1-9CB7-52FEF489BBE1}" type="presParOf" srcId="{C9BFF631-F77A-491A-8D62-642D25078D1C}" destId="{15D46592-A383-4DFB-A223-5105C1559982}" srcOrd="0" destOrd="0" presId="urn:microsoft.com/office/officeart/2005/8/layout/lProcess3"/>
    <dgm:cxn modelId="{BADA2135-E1A6-4D26-9EB0-AE4E6E39A2A3}" type="presParOf" srcId="{C9BFF631-F77A-491A-8D62-642D25078D1C}" destId="{7869CBEB-E588-4EAE-80C5-C6841E53E358}" srcOrd="1" destOrd="0" presId="urn:microsoft.com/office/officeart/2005/8/layout/lProcess3"/>
    <dgm:cxn modelId="{36B395B6-31CA-4FB3-B587-14076160722E}" type="presParOf" srcId="{C9BFF631-F77A-491A-8D62-642D25078D1C}" destId="{A2C0C62D-BDC7-4706-AA7D-4EAA38CC4C71}" srcOrd="2" destOrd="0" presId="urn:microsoft.com/office/officeart/2005/8/layout/lProcess3"/>
    <dgm:cxn modelId="{CDB0DEDC-231B-424C-A333-9C826D23B207}" type="presParOf" srcId="{438537C4-AC8F-48CC-8DFC-770062C7B742}" destId="{ABDF7635-1BDF-493E-BF94-8EB1FE877474}" srcOrd="1" destOrd="0" presId="urn:microsoft.com/office/officeart/2005/8/layout/lProcess3"/>
    <dgm:cxn modelId="{754AC21B-3BEC-4560-8DB3-982B5A33DCAA}" type="presParOf" srcId="{438537C4-AC8F-48CC-8DFC-770062C7B742}" destId="{C641ADA5-96FF-4666-9E95-6E363B0395E4}" srcOrd="2" destOrd="0" presId="urn:microsoft.com/office/officeart/2005/8/layout/lProcess3"/>
    <dgm:cxn modelId="{4D072C9B-00E4-4204-A3C6-3944BEDC9B7D}" type="presParOf" srcId="{C641ADA5-96FF-4666-9E95-6E363B0395E4}" destId="{6C72F993-A183-4250-A1C7-CBE7731FD415}" srcOrd="0" destOrd="0" presId="urn:microsoft.com/office/officeart/2005/8/layout/lProcess3"/>
    <dgm:cxn modelId="{C25177A6-E339-4CA1-AA4B-BF33BD67F6BB}" type="presParOf" srcId="{C641ADA5-96FF-4666-9E95-6E363B0395E4}" destId="{802FFAB1-D77D-4C56-8670-EC556BEFDB90}" srcOrd="1" destOrd="0" presId="urn:microsoft.com/office/officeart/2005/8/layout/lProcess3"/>
    <dgm:cxn modelId="{E22822D2-427D-4D7E-BD23-175A04D53F3E}" type="presParOf" srcId="{C641ADA5-96FF-4666-9E95-6E363B0395E4}" destId="{A6E51520-D838-4E2A-AFF8-F935C622A81D}" srcOrd="2"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49FE83-DA6A-4406-B0E6-4ADCFD98E929}" type="doc">
      <dgm:prSet loTypeId="urn:microsoft.com/office/officeart/2005/8/layout/venn2" loCatId="relationship" qsTypeId="urn:microsoft.com/office/officeart/2005/8/quickstyle/simple1#9" qsCatId="simple" csTypeId="urn:microsoft.com/office/officeart/2005/8/colors/accent1_1" csCatId="accent1" phldr="1"/>
      <dgm:spPr/>
      <dgm:t>
        <a:bodyPr/>
        <a:lstStyle/>
        <a:p>
          <a:endParaRPr lang="zh-CN" altLang="en-US"/>
        </a:p>
      </dgm:t>
    </dgm:pt>
    <dgm:pt modelId="{E9DFB2EF-99CB-46BD-8A50-D7BB03D3F9B6}">
      <dgm:prSet phldrT="[文本]" custT="1"/>
      <dgm:spPr/>
      <dgm:t>
        <a:bodyPr/>
        <a:lstStyle/>
        <a:p>
          <a:r>
            <a:rPr lang="zh-CN" altLang="en-US" sz="2400" b="1" dirty="0" smtClean="0">
              <a:latin typeface="+mj-ea"/>
              <a:ea typeface="+mj-ea"/>
            </a:rPr>
            <a:t>世界</a:t>
          </a:r>
          <a:endParaRPr lang="zh-CN" altLang="en-US" sz="2400" b="1" dirty="0">
            <a:latin typeface="+mj-ea"/>
            <a:ea typeface="+mj-ea"/>
          </a:endParaRPr>
        </a:p>
      </dgm:t>
    </dgm:pt>
    <dgm:pt modelId="{DA27F03F-10F6-46C9-9CD0-509AD82B4344}" type="parTrans" cxnId="{085082DE-84B4-4F96-9647-1CB62FECDB10}">
      <dgm:prSet/>
      <dgm:spPr/>
      <dgm:t>
        <a:bodyPr/>
        <a:lstStyle/>
        <a:p>
          <a:endParaRPr lang="zh-CN" altLang="en-US">
            <a:solidFill>
              <a:schemeClr val="tx1"/>
            </a:solidFill>
            <a:latin typeface="+mj-ea"/>
            <a:ea typeface="+mj-ea"/>
          </a:endParaRPr>
        </a:p>
      </dgm:t>
    </dgm:pt>
    <dgm:pt modelId="{6F3C1889-D917-4762-8326-A7098DFE1A55}" type="sibTrans" cxnId="{085082DE-84B4-4F96-9647-1CB62FECDB10}">
      <dgm:prSet/>
      <dgm:spPr/>
      <dgm:t>
        <a:bodyPr/>
        <a:lstStyle/>
        <a:p>
          <a:endParaRPr lang="zh-CN" altLang="en-US">
            <a:solidFill>
              <a:schemeClr val="tx1"/>
            </a:solidFill>
            <a:latin typeface="+mj-ea"/>
            <a:ea typeface="+mj-ea"/>
          </a:endParaRPr>
        </a:p>
      </dgm:t>
    </dgm:pt>
    <dgm:pt modelId="{628EF55B-C95D-4555-8CA1-2BAEDB2158A9}">
      <dgm:prSet phldrT="[文本]" custT="1"/>
      <dgm:spPr/>
      <dgm:t>
        <a:bodyPr/>
        <a:lstStyle/>
        <a:p>
          <a:r>
            <a:rPr lang="zh-CN" altLang="en-US" sz="2400" b="1" dirty="0" smtClean="0">
              <a:latin typeface="+mj-ea"/>
              <a:ea typeface="+mj-ea"/>
            </a:rPr>
            <a:t>国家</a:t>
          </a:r>
          <a:endParaRPr lang="zh-CN" altLang="en-US" sz="2400" b="1" dirty="0">
            <a:latin typeface="+mj-ea"/>
            <a:ea typeface="+mj-ea"/>
          </a:endParaRPr>
        </a:p>
      </dgm:t>
    </dgm:pt>
    <dgm:pt modelId="{D387B5F2-FFAB-4AD8-A842-C997A0ED6C0C}" type="parTrans" cxnId="{3FADAA15-7A76-4B07-98CA-2905A0D471E6}">
      <dgm:prSet/>
      <dgm:spPr/>
      <dgm:t>
        <a:bodyPr/>
        <a:lstStyle/>
        <a:p>
          <a:endParaRPr lang="zh-CN" altLang="en-US">
            <a:solidFill>
              <a:schemeClr val="tx1"/>
            </a:solidFill>
            <a:latin typeface="+mj-ea"/>
            <a:ea typeface="+mj-ea"/>
          </a:endParaRPr>
        </a:p>
      </dgm:t>
    </dgm:pt>
    <dgm:pt modelId="{3DC8054E-8D21-49BF-815E-3F51D4FBF507}" type="sibTrans" cxnId="{3FADAA15-7A76-4B07-98CA-2905A0D471E6}">
      <dgm:prSet/>
      <dgm:spPr/>
      <dgm:t>
        <a:bodyPr/>
        <a:lstStyle/>
        <a:p>
          <a:endParaRPr lang="zh-CN" altLang="en-US">
            <a:solidFill>
              <a:schemeClr val="tx1"/>
            </a:solidFill>
            <a:latin typeface="+mj-ea"/>
            <a:ea typeface="+mj-ea"/>
          </a:endParaRPr>
        </a:p>
      </dgm:t>
    </dgm:pt>
    <dgm:pt modelId="{6142558A-B12E-489C-AB0D-0DE1CCEA6A7B}">
      <dgm:prSet phldrT="[文本]" custT="1"/>
      <dgm:spPr/>
      <dgm:t>
        <a:bodyPr/>
        <a:lstStyle/>
        <a:p>
          <a:r>
            <a:rPr lang="zh-CN" altLang="en-US" sz="2400" b="1" dirty="0" smtClean="0">
              <a:latin typeface="+mj-ea"/>
              <a:ea typeface="+mj-ea"/>
            </a:rPr>
            <a:t>社会</a:t>
          </a:r>
          <a:endParaRPr lang="zh-CN" altLang="en-US" sz="2400" b="1" dirty="0">
            <a:latin typeface="+mj-ea"/>
            <a:ea typeface="+mj-ea"/>
          </a:endParaRPr>
        </a:p>
      </dgm:t>
    </dgm:pt>
    <dgm:pt modelId="{E65C81F0-5B8C-48DD-8027-C4ACC2981A64}" type="parTrans" cxnId="{1D10F753-16FC-407E-8828-684339DE7497}">
      <dgm:prSet/>
      <dgm:spPr/>
      <dgm:t>
        <a:bodyPr/>
        <a:lstStyle/>
        <a:p>
          <a:endParaRPr lang="zh-CN" altLang="en-US">
            <a:solidFill>
              <a:schemeClr val="tx1"/>
            </a:solidFill>
            <a:latin typeface="+mj-ea"/>
            <a:ea typeface="+mj-ea"/>
          </a:endParaRPr>
        </a:p>
      </dgm:t>
    </dgm:pt>
    <dgm:pt modelId="{F2BA7C80-DFA3-415C-B679-F354D0DF9E5B}" type="sibTrans" cxnId="{1D10F753-16FC-407E-8828-684339DE7497}">
      <dgm:prSet/>
      <dgm:spPr/>
      <dgm:t>
        <a:bodyPr/>
        <a:lstStyle/>
        <a:p>
          <a:endParaRPr lang="zh-CN" altLang="en-US">
            <a:solidFill>
              <a:schemeClr val="tx1"/>
            </a:solidFill>
            <a:latin typeface="+mj-ea"/>
            <a:ea typeface="+mj-ea"/>
          </a:endParaRPr>
        </a:p>
      </dgm:t>
    </dgm:pt>
    <dgm:pt modelId="{C582467A-5B41-4DFC-B06A-09CFFD52921E}">
      <dgm:prSet phldrT="[文本]" custT="1"/>
      <dgm:spPr/>
      <dgm:t>
        <a:bodyPr/>
        <a:lstStyle/>
        <a:p>
          <a:r>
            <a:rPr lang="zh-CN" altLang="en-US" sz="4000" b="1" dirty="0" smtClean="0">
              <a:latin typeface="+mj-ea"/>
              <a:ea typeface="+mj-ea"/>
            </a:rPr>
            <a:t>我</a:t>
          </a:r>
          <a:endParaRPr lang="zh-CN" altLang="en-US" sz="4000" b="1" dirty="0">
            <a:latin typeface="+mj-ea"/>
            <a:ea typeface="+mj-ea"/>
          </a:endParaRPr>
        </a:p>
      </dgm:t>
    </dgm:pt>
    <dgm:pt modelId="{BC229998-4604-4EFD-B08F-04DB2D5F078B}" type="parTrans" cxnId="{566E08E7-2957-496D-9E50-345533CE7DA9}">
      <dgm:prSet/>
      <dgm:spPr/>
      <dgm:t>
        <a:bodyPr/>
        <a:lstStyle/>
        <a:p>
          <a:endParaRPr lang="zh-CN" altLang="en-US">
            <a:solidFill>
              <a:schemeClr val="tx1"/>
            </a:solidFill>
            <a:latin typeface="+mj-ea"/>
            <a:ea typeface="+mj-ea"/>
          </a:endParaRPr>
        </a:p>
      </dgm:t>
    </dgm:pt>
    <dgm:pt modelId="{E8A9C006-AD48-4D33-B797-BE9085ED40A5}" type="sibTrans" cxnId="{566E08E7-2957-496D-9E50-345533CE7DA9}">
      <dgm:prSet/>
      <dgm:spPr/>
      <dgm:t>
        <a:bodyPr/>
        <a:lstStyle/>
        <a:p>
          <a:endParaRPr lang="zh-CN" altLang="en-US">
            <a:solidFill>
              <a:schemeClr val="tx1"/>
            </a:solidFill>
            <a:latin typeface="+mj-ea"/>
            <a:ea typeface="+mj-ea"/>
          </a:endParaRPr>
        </a:p>
      </dgm:t>
    </dgm:pt>
    <dgm:pt modelId="{4DE2C71C-6C3C-4C95-AC3C-C51C5ADC0514}">
      <dgm:prSet phldrT="[文本]" custT="1"/>
      <dgm:spPr/>
      <dgm:t>
        <a:bodyPr/>
        <a:lstStyle/>
        <a:p>
          <a:r>
            <a:rPr lang="zh-CN" altLang="en-US" sz="2400" b="1" dirty="0" smtClean="0">
              <a:latin typeface="+mj-ea"/>
              <a:ea typeface="+mj-ea"/>
            </a:rPr>
            <a:t>集体</a:t>
          </a:r>
          <a:endParaRPr lang="zh-CN" altLang="en-US" sz="2400" b="1" dirty="0">
            <a:latin typeface="+mj-ea"/>
            <a:ea typeface="+mj-ea"/>
          </a:endParaRPr>
        </a:p>
      </dgm:t>
    </dgm:pt>
    <dgm:pt modelId="{E6129251-41EA-47C6-B6BD-8F86A438DFB1}" type="parTrans" cxnId="{A0CDC651-B887-4540-B973-790B638F396C}">
      <dgm:prSet/>
      <dgm:spPr/>
      <dgm:t>
        <a:bodyPr/>
        <a:lstStyle/>
        <a:p>
          <a:endParaRPr lang="zh-CN" altLang="en-US">
            <a:solidFill>
              <a:schemeClr val="tx1"/>
            </a:solidFill>
            <a:latin typeface="+mj-ea"/>
            <a:ea typeface="+mj-ea"/>
          </a:endParaRPr>
        </a:p>
      </dgm:t>
    </dgm:pt>
    <dgm:pt modelId="{CA63DABF-8AF8-47E6-A8B2-EC038E72F35F}" type="sibTrans" cxnId="{A0CDC651-B887-4540-B973-790B638F396C}">
      <dgm:prSet/>
      <dgm:spPr/>
      <dgm:t>
        <a:bodyPr/>
        <a:lstStyle/>
        <a:p>
          <a:endParaRPr lang="zh-CN" altLang="en-US">
            <a:solidFill>
              <a:schemeClr val="tx1"/>
            </a:solidFill>
            <a:latin typeface="+mj-ea"/>
            <a:ea typeface="+mj-ea"/>
          </a:endParaRPr>
        </a:p>
      </dgm:t>
    </dgm:pt>
    <dgm:pt modelId="{62B0B240-8FDB-4C34-A205-AD2FE64013A6}" type="pres">
      <dgm:prSet presAssocID="{3F49FE83-DA6A-4406-B0E6-4ADCFD98E929}" presName="Name0" presStyleCnt="0">
        <dgm:presLayoutVars>
          <dgm:chMax val="7"/>
          <dgm:resizeHandles val="exact"/>
        </dgm:presLayoutVars>
      </dgm:prSet>
      <dgm:spPr/>
      <dgm:t>
        <a:bodyPr/>
        <a:lstStyle/>
        <a:p>
          <a:endParaRPr lang="zh-CN" altLang="en-US"/>
        </a:p>
      </dgm:t>
    </dgm:pt>
    <dgm:pt modelId="{17BB97BA-3A3C-475F-85EF-FE77C982156B}" type="pres">
      <dgm:prSet presAssocID="{3F49FE83-DA6A-4406-B0E6-4ADCFD98E929}" presName="comp1" presStyleCnt="0"/>
      <dgm:spPr/>
      <dgm:t>
        <a:bodyPr/>
        <a:lstStyle/>
        <a:p>
          <a:endParaRPr lang="zh-CN" altLang="en-US"/>
        </a:p>
      </dgm:t>
    </dgm:pt>
    <dgm:pt modelId="{C15B2AC8-876A-4366-B653-C4F741EFAA9F}" type="pres">
      <dgm:prSet presAssocID="{3F49FE83-DA6A-4406-B0E6-4ADCFD98E929}" presName="circle1" presStyleLbl="node1" presStyleIdx="0" presStyleCnt="5"/>
      <dgm:spPr/>
      <dgm:t>
        <a:bodyPr/>
        <a:lstStyle/>
        <a:p>
          <a:endParaRPr lang="zh-CN" altLang="en-US"/>
        </a:p>
      </dgm:t>
    </dgm:pt>
    <dgm:pt modelId="{38086627-79F3-4552-98F9-7FFEAF9661C7}" type="pres">
      <dgm:prSet presAssocID="{3F49FE83-DA6A-4406-B0E6-4ADCFD98E929}" presName="c1text" presStyleLbl="node1" presStyleIdx="0" presStyleCnt="5">
        <dgm:presLayoutVars>
          <dgm:bulletEnabled val="1"/>
        </dgm:presLayoutVars>
      </dgm:prSet>
      <dgm:spPr/>
      <dgm:t>
        <a:bodyPr/>
        <a:lstStyle/>
        <a:p>
          <a:endParaRPr lang="zh-CN" altLang="en-US"/>
        </a:p>
      </dgm:t>
    </dgm:pt>
    <dgm:pt modelId="{E0F97A19-2FD9-4E55-9B60-2EEB289811DD}" type="pres">
      <dgm:prSet presAssocID="{3F49FE83-DA6A-4406-B0E6-4ADCFD98E929}" presName="comp2" presStyleCnt="0"/>
      <dgm:spPr/>
      <dgm:t>
        <a:bodyPr/>
        <a:lstStyle/>
        <a:p>
          <a:endParaRPr lang="zh-CN" altLang="en-US"/>
        </a:p>
      </dgm:t>
    </dgm:pt>
    <dgm:pt modelId="{981A3D17-58AB-4B7D-B346-8E11EFD4CCF8}" type="pres">
      <dgm:prSet presAssocID="{3F49FE83-DA6A-4406-B0E6-4ADCFD98E929}" presName="circle2" presStyleLbl="node1" presStyleIdx="1" presStyleCnt="5"/>
      <dgm:spPr/>
      <dgm:t>
        <a:bodyPr/>
        <a:lstStyle/>
        <a:p>
          <a:endParaRPr lang="zh-CN" altLang="en-US"/>
        </a:p>
      </dgm:t>
    </dgm:pt>
    <dgm:pt modelId="{926F68A5-A41D-4B91-ABE4-228F14F65E82}" type="pres">
      <dgm:prSet presAssocID="{3F49FE83-DA6A-4406-B0E6-4ADCFD98E929}" presName="c2text" presStyleLbl="node1" presStyleIdx="1" presStyleCnt="5">
        <dgm:presLayoutVars>
          <dgm:bulletEnabled val="1"/>
        </dgm:presLayoutVars>
      </dgm:prSet>
      <dgm:spPr/>
      <dgm:t>
        <a:bodyPr/>
        <a:lstStyle/>
        <a:p>
          <a:endParaRPr lang="zh-CN" altLang="en-US"/>
        </a:p>
      </dgm:t>
    </dgm:pt>
    <dgm:pt modelId="{6893DF67-5B11-4A73-AA28-117CD04CFD5C}" type="pres">
      <dgm:prSet presAssocID="{3F49FE83-DA6A-4406-B0E6-4ADCFD98E929}" presName="comp3" presStyleCnt="0"/>
      <dgm:spPr/>
      <dgm:t>
        <a:bodyPr/>
        <a:lstStyle/>
        <a:p>
          <a:endParaRPr lang="zh-CN" altLang="en-US"/>
        </a:p>
      </dgm:t>
    </dgm:pt>
    <dgm:pt modelId="{A0BADE71-62C8-418F-B7A8-2FA08BB2D0E5}" type="pres">
      <dgm:prSet presAssocID="{3F49FE83-DA6A-4406-B0E6-4ADCFD98E929}" presName="circle3" presStyleLbl="node1" presStyleIdx="2" presStyleCnt="5"/>
      <dgm:spPr/>
      <dgm:t>
        <a:bodyPr/>
        <a:lstStyle/>
        <a:p>
          <a:endParaRPr lang="zh-CN" altLang="en-US"/>
        </a:p>
      </dgm:t>
    </dgm:pt>
    <dgm:pt modelId="{5DBEB9F0-4198-40AA-B031-F6E19C65E31B}" type="pres">
      <dgm:prSet presAssocID="{3F49FE83-DA6A-4406-B0E6-4ADCFD98E929}" presName="c3text" presStyleLbl="node1" presStyleIdx="2" presStyleCnt="5">
        <dgm:presLayoutVars>
          <dgm:bulletEnabled val="1"/>
        </dgm:presLayoutVars>
      </dgm:prSet>
      <dgm:spPr/>
      <dgm:t>
        <a:bodyPr/>
        <a:lstStyle/>
        <a:p>
          <a:endParaRPr lang="zh-CN" altLang="en-US"/>
        </a:p>
      </dgm:t>
    </dgm:pt>
    <dgm:pt modelId="{A70A46BA-2F5C-4D97-ABE1-11D951E92018}" type="pres">
      <dgm:prSet presAssocID="{3F49FE83-DA6A-4406-B0E6-4ADCFD98E929}" presName="comp4" presStyleCnt="0"/>
      <dgm:spPr/>
      <dgm:t>
        <a:bodyPr/>
        <a:lstStyle/>
        <a:p>
          <a:endParaRPr lang="zh-CN" altLang="en-US"/>
        </a:p>
      </dgm:t>
    </dgm:pt>
    <dgm:pt modelId="{9CCCFC5C-C6C5-4A43-8B26-89F17A55B4D4}" type="pres">
      <dgm:prSet presAssocID="{3F49FE83-DA6A-4406-B0E6-4ADCFD98E929}" presName="circle4" presStyleLbl="node1" presStyleIdx="3" presStyleCnt="5" custScaleX="107793"/>
      <dgm:spPr/>
      <dgm:t>
        <a:bodyPr/>
        <a:lstStyle/>
        <a:p>
          <a:endParaRPr lang="zh-CN" altLang="en-US"/>
        </a:p>
      </dgm:t>
    </dgm:pt>
    <dgm:pt modelId="{8720CC33-FA2B-4F90-B1DA-D81F4B642875}" type="pres">
      <dgm:prSet presAssocID="{3F49FE83-DA6A-4406-B0E6-4ADCFD98E929}" presName="c4text" presStyleLbl="node1" presStyleIdx="3" presStyleCnt="5">
        <dgm:presLayoutVars>
          <dgm:bulletEnabled val="1"/>
        </dgm:presLayoutVars>
      </dgm:prSet>
      <dgm:spPr/>
      <dgm:t>
        <a:bodyPr/>
        <a:lstStyle/>
        <a:p>
          <a:endParaRPr lang="zh-CN" altLang="en-US"/>
        </a:p>
      </dgm:t>
    </dgm:pt>
    <dgm:pt modelId="{27FA05A5-4374-4A78-863F-D26B63B3605A}" type="pres">
      <dgm:prSet presAssocID="{3F49FE83-DA6A-4406-B0E6-4ADCFD98E929}" presName="comp5" presStyleCnt="0"/>
      <dgm:spPr/>
      <dgm:t>
        <a:bodyPr/>
        <a:lstStyle/>
        <a:p>
          <a:endParaRPr lang="zh-CN" altLang="en-US"/>
        </a:p>
      </dgm:t>
    </dgm:pt>
    <dgm:pt modelId="{8F208FBC-57A8-422C-A00B-EDF2F48DE010}" type="pres">
      <dgm:prSet presAssocID="{3F49FE83-DA6A-4406-B0E6-4ADCFD98E929}" presName="circle5" presStyleLbl="node1" presStyleIdx="4" presStyleCnt="5" custLinFactNeighborX="-70" custLinFactNeighborY="3806"/>
      <dgm:spPr/>
      <dgm:t>
        <a:bodyPr/>
        <a:lstStyle/>
        <a:p>
          <a:endParaRPr lang="zh-CN" altLang="en-US"/>
        </a:p>
      </dgm:t>
    </dgm:pt>
    <dgm:pt modelId="{1A026E3E-7931-4B32-BE7E-3C2D5901B1CF}" type="pres">
      <dgm:prSet presAssocID="{3F49FE83-DA6A-4406-B0E6-4ADCFD98E929}" presName="c5text" presStyleLbl="node1" presStyleIdx="4" presStyleCnt="5">
        <dgm:presLayoutVars>
          <dgm:bulletEnabled val="1"/>
        </dgm:presLayoutVars>
      </dgm:prSet>
      <dgm:spPr/>
      <dgm:t>
        <a:bodyPr/>
        <a:lstStyle/>
        <a:p>
          <a:endParaRPr lang="zh-CN" altLang="en-US"/>
        </a:p>
      </dgm:t>
    </dgm:pt>
  </dgm:ptLst>
  <dgm:cxnLst>
    <dgm:cxn modelId="{7F9EC7E3-E151-4B52-BB5D-7A898C18F348}" type="presOf" srcId="{3F49FE83-DA6A-4406-B0E6-4ADCFD98E929}" destId="{62B0B240-8FDB-4C34-A205-AD2FE64013A6}" srcOrd="0" destOrd="0" presId="urn:microsoft.com/office/officeart/2005/8/layout/venn2"/>
    <dgm:cxn modelId="{341BE033-1544-449A-988D-53B1B7922189}" type="presOf" srcId="{6142558A-B12E-489C-AB0D-0DE1CCEA6A7B}" destId="{5DBEB9F0-4198-40AA-B031-F6E19C65E31B}" srcOrd="1" destOrd="0" presId="urn:microsoft.com/office/officeart/2005/8/layout/venn2"/>
    <dgm:cxn modelId="{3CFC9B84-396A-4E72-BA2C-BDD56AD6DD02}" type="presOf" srcId="{628EF55B-C95D-4555-8CA1-2BAEDB2158A9}" destId="{926F68A5-A41D-4B91-ABE4-228F14F65E82}" srcOrd="1" destOrd="0" presId="urn:microsoft.com/office/officeart/2005/8/layout/venn2"/>
    <dgm:cxn modelId="{9A7AFC27-3685-4B55-9E26-5745EEE6967C}" type="presOf" srcId="{4DE2C71C-6C3C-4C95-AC3C-C51C5ADC0514}" destId="{8720CC33-FA2B-4F90-B1DA-D81F4B642875}" srcOrd="1" destOrd="0" presId="urn:microsoft.com/office/officeart/2005/8/layout/venn2"/>
    <dgm:cxn modelId="{085082DE-84B4-4F96-9647-1CB62FECDB10}" srcId="{3F49FE83-DA6A-4406-B0E6-4ADCFD98E929}" destId="{E9DFB2EF-99CB-46BD-8A50-D7BB03D3F9B6}" srcOrd="0" destOrd="0" parTransId="{DA27F03F-10F6-46C9-9CD0-509AD82B4344}" sibTransId="{6F3C1889-D917-4762-8326-A7098DFE1A55}"/>
    <dgm:cxn modelId="{566E08E7-2957-496D-9E50-345533CE7DA9}" srcId="{3F49FE83-DA6A-4406-B0E6-4ADCFD98E929}" destId="{C582467A-5B41-4DFC-B06A-09CFFD52921E}" srcOrd="4" destOrd="0" parTransId="{BC229998-4604-4EFD-B08F-04DB2D5F078B}" sibTransId="{E8A9C006-AD48-4D33-B797-BE9085ED40A5}"/>
    <dgm:cxn modelId="{FEAA5A9A-D635-4038-BEC5-A3687D95F81A}" type="presOf" srcId="{4DE2C71C-6C3C-4C95-AC3C-C51C5ADC0514}" destId="{9CCCFC5C-C6C5-4A43-8B26-89F17A55B4D4}" srcOrd="0" destOrd="0" presId="urn:microsoft.com/office/officeart/2005/8/layout/venn2"/>
    <dgm:cxn modelId="{3FADAA15-7A76-4B07-98CA-2905A0D471E6}" srcId="{3F49FE83-DA6A-4406-B0E6-4ADCFD98E929}" destId="{628EF55B-C95D-4555-8CA1-2BAEDB2158A9}" srcOrd="1" destOrd="0" parTransId="{D387B5F2-FFAB-4AD8-A842-C997A0ED6C0C}" sibTransId="{3DC8054E-8D21-49BF-815E-3F51D4FBF507}"/>
    <dgm:cxn modelId="{1D10F753-16FC-407E-8828-684339DE7497}" srcId="{3F49FE83-DA6A-4406-B0E6-4ADCFD98E929}" destId="{6142558A-B12E-489C-AB0D-0DE1CCEA6A7B}" srcOrd="2" destOrd="0" parTransId="{E65C81F0-5B8C-48DD-8027-C4ACC2981A64}" sibTransId="{F2BA7C80-DFA3-415C-B679-F354D0DF9E5B}"/>
    <dgm:cxn modelId="{86E2658F-E3C4-448E-A940-66268242A326}" type="presOf" srcId="{E9DFB2EF-99CB-46BD-8A50-D7BB03D3F9B6}" destId="{C15B2AC8-876A-4366-B653-C4F741EFAA9F}" srcOrd="0" destOrd="0" presId="urn:microsoft.com/office/officeart/2005/8/layout/venn2"/>
    <dgm:cxn modelId="{14B0E99B-A67E-42FC-A371-08A9F6202A86}" type="presOf" srcId="{6142558A-B12E-489C-AB0D-0DE1CCEA6A7B}" destId="{A0BADE71-62C8-418F-B7A8-2FA08BB2D0E5}" srcOrd="0" destOrd="0" presId="urn:microsoft.com/office/officeart/2005/8/layout/venn2"/>
    <dgm:cxn modelId="{E1CB2E69-7C7B-43BB-9FBF-42A9E6E1074B}" type="presOf" srcId="{E9DFB2EF-99CB-46BD-8A50-D7BB03D3F9B6}" destId="{38086627-79F3-4552-98F9-7FFEAF9661C7}" srcOrd="1" destOrd="0" presId="urn:microsoft.com/office/officeart/2005/8/layout/venn2"/>
    <dgm:cxn modelId="{A0CDC651-B887-4540-B973-790B638F396C}" srcId="{3F49FE83-DA6A-4406-B0E6-4ADCFD98E929}" destId="{4DE2C71C-6C3C-4C95-AC3C-C51C5ADC0514}" srcOrd="3" destOrd="0" parTransId="{E6129251-41EA-47C6-B6BD-8F86A438DFB1}" sibTransId="{CA63DABF-8AF8-47E6-A8B2-EC038E72F35F}"/>
    <dgm:cxn modelId="{58435EA6-1826-4ECA-8F3F-DD24D7B0B584}" type="presOf" srcId="{C582467A-5B41-4DFC-B06A-09CFFD52921E}" destId="{1A026E3E-7931-4B32-BE7E-3C2D5901B1CF}" srcOrd="1" destOrd="0" presId="urn:microsoft.com/office/officeart/2005/8/layout/venn2"/>
    <dgm:cxn modelId="{1F2C6385-1BBC-4BEF-AEE5-7FBCBD9BDD69}" type="presOf" srcId="{C582467A-5B41-4DFC-B06A-09CFFD52921E}" destId="{8F208FBC-57A8-422C-A00B-EDF2F48DE010}" srcOrd="0" destOrd="0" presId="urn:microsoft.com/office/officeart/2005/8/layout/venn2"/>
    <dgm:cxn modelId="{63C090C9-DEE0-4906-ABA0-8F0548E0A345}" type="presOf" srcId="{628EF55B-C95D-4555-8CA1-2BAEDB2158A9}" destId="{981A3D17-58AB-4B7D-B346-8E11EFD4CCF8}" srcOrd="0" destOrd="0" presId="urn:microsoft.com/office/officeart/2005/8/layout/venn2"/>
    <dgm:cxn modelId="{2D634201-DC54-4796-B85E-819D2DFD9601}" type="presParOf" srcId="{62B0B240-8FDB-4C34-A205-AD2FE64013A6}" destId="{17BB97BA-3A3C-475F-85EF-FE77C982156B}" srcOrd="0" destOrd="0" presId="urn:microsoft.com/office/officeart/2005/8/layout/venn2"/>
    <dgm:cxn modelId="{EA82283D-BA49-44AF-92CE-A75A6A1D2CA7}" type="presParOf" srcId="{17BB97BA-3A3C-475F-85EF-FE77C982156B}" destId="{C15B2AC8-876A-4366-B653-C4F741EFAA9F}" srcOrd="0" destOrd="0" presId="urn:microsoft.com/office/officeart/2005/8/layout/venn2"/>
    <dgm:cxn modelId="{62986E74-1B80-41DE-8357-E646EC27A824}" type="presParOf" srcId="{17BB97BA-3A3C-475F-85EF-FE77C982156B}" destId="{38086627-79F3-4552-98F9-7FFEAF9661C7}" srcOrd="1" destOrd="0" presId="urn:microsoft.com/office/officeart/2005/8/layout/venn2"/>
    <dgm:cxn modelId="{F0C46C0D-78AA-4AF7-B367-3DFF03E566C7}" type="presParOf" srcId="{62B0B240-8FDB-4C34-A205-AD2FE64013A6}" destId="{E0F97A19-2FD9-4E55-9B60-2EEB289811DD}" srcOrd="1" destOrd="0" presId="urn:microsoft.com/office/officeart/2005/8/layout/venn2"/>
    <dgm:cxn modelId="{C4366B65-1EED-430B-833C-8295421F298C}" type="presParOf" srcId="{E0F97A19-2FD9-4E55-9B60-2EEB289811DD}" destId="{981A3D17-58AB-4B7D-B346-8E11EFD4CCF8}" srcOrd="0" destOrd="0" presId="urn:microsoft.com/office/officeart/2005/8/layout/venn2"/>
    <dgm:cxn modelId="{2894C8FF-A1BB-4F87-8E55-4BBCCE1D8C5D}" type="presParOf" srcId="{E0F97A19-2FD9-4E55-9B60-2EEB289811DD}" destId="{926F68A5-A41D-4B91-ABE4-228F14F65E82}" srcOrd="1" destOrd="0" presId="urn:microsoft.com/office/officeart/2005/8/layout/venn2"/>
    <dgm:cxn modelId="{92A7AE9E-0CE8-4436-8B03-295A8C84ACA1}" type="presParOf" srcId="{62B0B240-8FDB-4C34-A205-AD2FE64013A6}" destId="{6893DF67-5B11-4A73-AA28-117CD04CFD5C}" srcOrd="2" destOrd="0" presId="urn:microsoft.com/office/officeart/2005/8/layout/venn2"/>
    <dgm:cxn modelId="{9EA6FFE8-8343-40B8-A018-628BAF5615AD}" type="presParOf" srcId="{6893DF67-5B11-4A73-AA28-117CD04CFD5C}" destId="{A0BADE71-62C8-418F-B7A8-2FA08BB2D0E5}" srcOrd="0" destOrd="0" presId="urn:microsoft.com/office/officeart/2005/8/layout/venn2"/>
    <dgm:cxn modelId="{4E5AA52F-39ED-4D2C-9FBF-87515FA0F82F}" type="presParOf" srcId="{6893DF67-5B11-4A73-AA28-117CD04CFD5C}" destId="{5DBEB9F0-4198-40AA-B031-F6E19C65E31B}" srcOrd="1" destOrd="0" presId="urn:microsoft.com/office/officeart/2005/8/layout/venn2"/>
    <dgm:cxn modelId="{FAA6D048-D29E-4FC4-9F7B-644C638CB821}" type="presParOf" srcId="{62B0B240-8FDB-4C34-A205-AD2FE64013A6}" destId="{A70A46BA-2F5C-4D97-ABE1-11D951E92018}" srcOrd="3" destOrd="0" presId="urn:microsoft.com/office/officeart/2005/8/layout/venn2"/>
    <dgm:cxn modelId="{23780CD3-AD82-404E-A390-F026437B6E0B}" type="presParOf" srcId="{A70A46BA-2F5C-4D97-ABE1-11D951E92018}" destId="{9CCCFC5C-C6C5-4A43-8B26-89F17A55B4D4}" srcOrd="0" destOrd="0" presId="urn:microsoft.com/office/officeart/2005/8/layout/venn2"/>
    <dgm:cxn modelId="{C76A5C98-F672-4B60-A004-AB22557031B5}" type="presParOf" srcId="{A70A46BA-2F5C-4D97-ABE1-11D951E92018}" destId="{8720CC33-FA2B-4F90-B1DA-D81F4B642875}" srcOrd="1" destOrd="0" presId="urn:microsoft.com/office/officeart/2005/8/layout/venn2"/>
    <dgm:cxn modelId="{3E2D1DAE-5F8E-4419-B07E-5D9D9B14F93A}" type="presParOf" srcId="{62B0B240-8FDB-4C34-A205-AD2FE64013A6}" destId="{27FA05A5-4374-4A78-863F-D26B63B3605A}" srcOrd="4" destOrd="0" presId="urn:microsoft.com/office/officeart/2005/8/layout/venn2"/>
    <dgm:cxn modelId="{0FADDF99-F616-4A45-8A4A-F66A4ED05F79}" type="presParOf" srcId="{27FA05A5-4374-4A78-863F-D26B63B3605A}" destId="{8F208FBC-57A8-422C-A00B-EDF2F48DE010}" srcOrd="0" destOrd="0" presId="urn:microsoft.com/office/officeart/2005/8/layout/venn2"/>
    <dgm:cxn modelId="{F2DFA64A-1BD9-42AB-A256-8FDCB31C6DA0}" type="presParOf" srcId="{27FA05A5-4374-4A78-863F-D26B63B3605A}" destId="{1A026E3E-7931-4B32-BE7E-3C2D5901B1CF}"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A7182B-CE9E-4CE3-AE05-1A290E91E0B1}" type="doc">
      <dgm:prSet loTypeId="urn:microsoft.com/office/officeart/2005/8/layout/radial5" loCatId="relationship" qsTypeId="urn:microsoft.com/office/officeart/2005/8/quickstyle/3d3" qsCatId="3D" csTypeId="urn:microsoft.com/office/officeart/2005/8/colors/accent2_1" csCatId="accent2" phldr="1"/>
      <dgm:spPr/>
      <dgm:t>
        <a:bodyPr/>
        <a:lstStyle/>
        <a:p>
          <a:endParaRPr lang="zh-CN" altLang="en-US"/>
        </a:p>
      </dgm:t>
    </dgm:pt>
    <dgm:pt modelId="{BB5A2E04-C51D-41EF-82EA-DAA5690015BD}">
      <dgm:prSet phldrT="[文本]" custT="1"/>
      <dgm:spPr/>
      <dgm:t>
        <a:bodyPr/>
        <a:lstStyle/>
        <a:p>
          <a:r>
            <a:rPr lang="zh-CN" altLang="en-US" sz="4000" dirty="0" smtClean="0">
              <a:latin typeface="+mj-ea"/>
              <a:ea typeface="+mj-ea"/>
            </a:rPr>
            <a:t>我</a:t>
          </a:r>
          <a:endParaRPr lang="zh-CN" altLang="en-US" sz="4000" dirty="0">
            <a:latin typeface="+mj-ea"/>
            <a:ea typeface="+mj-ea"/>
          </a:endParaRPr>
        </a:p>
      </dgm:t>
    </dgm:pt>
    <dgm:pt modelId="{89079DC1-5433-42B5-8EA7-78AD935EB6F6}" type="parTrans" cxnId="{ECB57D5B-3757-42D9-8177-595C8D90C4F9}">
      <dgm:prSet/>
      <dgm:spPr/>
      <dgm:t>
        <a:bodyPr/>
        <a:lstStyle/>
        <a:p>
          <a:endParaRPr lang="zh-CN" altLang="en-US" sz="2000">
            <a:latin typeface="+mj-ea"/>
            <a:ea typeface="+mj-ea"/>
          </a:endParaRPr>
        </a:p>
      </dgm:t>
    </dgm:pt>
    <dgm:pt modelId="{7EAF190F-CFAC-4652-B2C0-B633188D1A2C}" type="sibTrans" cxnId="{ECB57D5B-3757-42D9-8177-595C8D90C4F9}">
      <dgm:prSet/>
      <dgm:spPr/>
      <dgm:t>
        <a:bodyPr/>
        <a:lstStyle/>
        <a:p>
          <a:endParaRPr lang="zh-CN" altLang="en-US" sz="2000">
            <a:latin typeface="+mj-ea"/>
            <a:ea typeface="+mj-ea"/>
          </a:endParaRPr>
        </a:p>
      </dgm:t>
    </dgm:pt>
    <dgm:pt modelId="{BB06B846-1422-4BCD-8A35-88CEF3572D61}">
      <dgm:prSet phldrT="[文本]" custT="1"/>
      <dgm:spPr/>
      <dgm:t>
        <a:bodyPr/>
        <a:lstStyle/>
        <a:p>
          <a:r>
            <a:rPr lang="zh-CN" altLang="en-US" sz="2000" b="1" dirty="0" smtClean="0">
              <a:latin typeface="+mj-ea"/>
              <a:ea typeface="+mj-ea"/>
            </a:rPr>
            <a:t>自己</a:t>
          </a:r>
          <a:endParaRPr lang="zh-CN" altLang="en-US" sz="2000" b="1" dirty="0">
            <a:latin typeface="+mj-ea"/>
            <a:ea typeface="+mj-ea"/>
          </a:endParaRPr>
        </a:p>
      </dgm:t>
    </dgm:pt>
    <dgm:pt modelId="{EEB13861-F09F-4279-883F-C00CD21F0636}" type="parTrans" cxnId="{49C42A97-C4EC-490B-8F71-6E6C4688964E}">
      <dgm:prSet custT="1"/>
      <dgm:spPr/>
      <dgm:t>
        <a:bodyPr/>
        <a:lstStyle/>
        <a:p>
          <a:endParaRPr lang="zh-CN" altLang="en-US" sz="2000">
            <a:latin typeface="+mj-ea"/>
            <a:ea typeface="+mj-ea"/>
          </a:endParaRPr>
        </a:p>
      </dgm:t>
    </dgm:pt>
    <dgm:pt modelId="{755B0D1F-6C12-4A73-9E1D-5165F405B40A}" type="sibTrans" cxnId="{49C42A97-C4EC-490B-8F71-6E6C4688964E}">
      <dgm:prSet/>
      <dgm:spPr/>
      <dgm:t>
        <a:bodyPr/>
        <a:lstStyle/>
        <a:p>
          <a:endParaRPr lang="zh-CN" altLang="en-US" sz="2000">
            <a:latin typeface="+mj-ea"/>
            <a:ea typeface="+mj-ea"/>
          </a:endParaRPr>
        </a:p>
      </dgm:t>
    </dgm:pt>
    <dgm:pt modelId="{8D4071C2-A87A-48AA-961E-D32771862DBB}">
      <dgm:prSet phldrT="[文本]" custT="1"/>
      <dgm:spPr/>
      <dgm:t>
        <a:bodyPr/>
        <a:lstStyle/>
        <a:p>
          <a:r>
            <a:rPr lang="zh-CN" altLang="en-US" sz="2000" b="1" dirty="0" smtClean="0">
              <a:latin typeface="+mj-ea"/>
              <a:ea typeface="+mj-ea"/>
            </a:rPr>
            <a:t>他人和集体</a:t>
          </a:r>
          <a:endParaRPr lang="zh-CN" altLang="en-US" sz="2000" b="1" dirty="0">
            <a:latin typeface="+mj-ea"/>
            <a:ea typeface="+mj-ea"/>
          </a:endParaRPr>
        </a:p>
      </dgm:t>
    </dgm:pt>
    <dgm:pt modelId="{441E42AD-FE2B-4094-A7D4-1B609B135E9A}" type="parTrans" cxnId="{A56B9A7E-7128-4B4E-929C-59D000D37FBC}">
      <dgm:prSet custT="1"/>
      <dgm:spPr/>
      <dgm:t>
        <a:bodyPr/>
        <a:lstStyle/>
        <a:p>
          <a:endParaRPr lang="zh-CN" altLang="en-US" sz="2000">
            <a:latin typeface="+mj-ea"/>
            <a:ea typeface="+mj-ea"/>
          </a:endParaRPr>
        </a:p>
      </dgm:t>
    </dgm:pt>
    <dgm:pt modelId="{69525ADE-3206-4F12-847B-ED5896013162}" type="sibTrans" cxnId="{A56B9A7E-7128-4B4E-929C-59D000D37FBC}">
      <dgm:prSet/>
      <dgm:spPr/>
      <dgm:t>
        <a:bodyPr/>
        <a:lstStyle/>
        <a:p>
          <a:endParaRPr lang="zh-CN" altLang="en-US" sz="2000">
            <a:latin typeface="+mj-ea"/>
            <a:ea typeface="+mj-ea"/>
          </a:endParaRPr>
        </a:p>
      </dgm:t>
    </dgm:pt>
    <dgm:pt modelId="{89A80A86-7523-4703-872A-50A525ACFE97}">
      <dgm:prSet phldrT="[文本]" custT="1"/>
      <dgm:spPr/>
      <dgm:t>
        <a:bodyPr/>
        <a:lstStyle/>
        <a:p>
          <a:r>
            <a:rPr lang="zh-CN" altLang="en-US" sz="2000" b="1" dirty="0" smtClean="0">
              <a:latin typeface="+mj-ea"/>
              <a:ea typeface="+mj-ea"/>
            </a:rPr>
            <a:t>世界</a:t>
          </a:r>
          <a:endParaRPr lang="zh-CN" altLang="en-US" sz="2000" b="1" dirty="0">
            <a:latin typeface="+mj-ea"/>
            <a:ea typeface="+mj-ea"/>
          </a:endParaRPr>
        </a:p>
      </dgm:t>
    </dgm:pt>
    <dgm:pt modelId="{8E23C167-114D-4B8C-BEBE-93CBF74EEA37}" type="parTrans" cxnId="{0C9152A5-8448-49C3-AA63-F17F29DFDCB7}">
      <dgm:prSet custT="1"/>
      <dgm:spPr/>
      <dgm:t>
        <a:bodyPr/>
        <a:lstStyle/>
        <a:p>
          <a:endParaRPr lang="zh-CN" altLang="en-US" sz="2000">
            <a:latin typeface="+mj-ea"/>
            <a:ea typeface="+mj-ea"/>
          </a:endParaRPr>
        </a:p>
      </dgm:t>
    </dgm:pt>
    <dgm:pt modelId="{64AF5363-9B84-429B-B635-3CBEBF21B071}" type="sibTrans" cxnId="{0C9152A5-8448-49C3-AA63-F17F29DFDCB7}">
      <dgm:prSet/>
      <dgm:spPr/>
      <dgm:t>
        <a:bodyPr/>
        <a:lstStyle/>
        <a:p>
          <a:endParaRPr lang="zh-CN" altLang="en-US" sz="2000">
            <a:latin typeface="+mj-ea"/>
            <a:ea typeface="+mj-ea"/>
          </a:endParaRPr>
        </a:p>
      </dgm:t>
    </dgm:pt>
    <dgm:pt modelId="{87E3D291-9700-4542-AF8C-3E03D5CD513A}">
      <dgm:prSet phldrT="[文本]" custT="1"/>
      <dgm:spPr/>
      <dgm:t>
        <a:bodyPr/>
        <a:lstStyle/>
        <a:p>
          <a:r>
            <a:rPr lang="zh-CN" altLang="en-US" sz="2000" b="1" dirty="0" smtClean="0">
              <a:latin typeface="+mj-ea"/>
              <a:ea typeface="+mj-ea"/>
            </a:rPr>
            <a:t>国家和社会</a:t>
          </a:r>
          <a:endParaRPr lang="zh-CN" altLang="en-US" sz="2000" b="1" dirty="0">
            <a:latin typeface="+mj-ea"/>
            <a:ea typeface="+mj-ea"/>
          </a:endParaRPr>
        </a:p>
      </dgm:t>
    </dgm:pt>
    <dgm:pt modelId="{DA97BDCF-C85B-4E20-888E-792CE1CF7BC8}" type="parTrans" cxnId="{46001A17-932C-46E3-81EA-8B801E4106BF}">
      <dgm:prSet custT="1"/>
      <dgm:spPr/>
      <dgm:t>
        <a:bodyPr/>
        <a:lstStyle/>
        <a:p>
          <a:endParaRPr lang="zh-CN" altLang="en-US" sz="2000">
            <a:latin typeface="+mj-ea"/>
            <a:ea typeface="+mj-ea"/>
          </a:endParaRPr>
        </a:p>
      </dgm:t>
    </dgm:pt>
    <dgm:pt modelId="{51A6E541-0F5A-4448-8373-1D2AA24902E7}" type="sibTrans" cxnId="{46001A17-932C-46E3-81EA-8B801E4106BF}">
      <dgm:prSet/>
      <dgm:spPr/>
      <dgm:t>
        <a:bodyPr/>
        <a:lstStyle/>
        <a:p>
          <a:endParaRPr lang="zh-CN" altLang="en-US" sz="2000">
            <a:latin typeface="+mj-ea"/>
            <a:ea typeface="+mj-ea"/>
          </a:endParaRPr>
        </a:p>
      </dgm:t>
    </dgm:pt>
    <dgm:pt modelId="{6A7A25DB-9815-4152-8097-CFA7E2AF82A7}" type="pres">
      <dgm:prSet presAssocID="{CCA7182B-CE9E-4CE3-AE05-1A290E91E0B1}" presName="Name0" presStyleCnt="0">
        <dgm:presLayoutVars>
          <dgm:chMax val="1"/>
          <dgm:dir/>
          <dgm:animLvl val="ctr"/>
          <dgm:resizeHandles val="exact"/>
        </dgm:presLayoutVars>
      </dgm:prSet>
      <dgm:spPr/>
      <dgm:t>
        <a:bodyPr/>
        <a:lstStyle/>
        <a:p>
          <a:endParaRPr lang="zh-CN" altLang="en-US"/>
        </a:p>
      </dgm:t>
    </dgm:pt>
    <dgm:pt modelId="{B44976A6-9566-4C03-9C64-7B9EB05946B1}" type="pres">
      <dgm:prSet presAssocID="{BB5A2E04-C51D-41EF-82EA-DAA5690015BD}" presName="centerShape" presStyleLbl="node0" presStyleIdx="0" presStyleCnt="1"/>
      <dgm:spPr/>
      <dgm:t>
        <a:bodyPr/>
        <a:lstStyle/>
        <a:p>
          <a:endParaRPr lang="zh-CN" altLang="en-US"/>
        </a:p>
      </dgm:t>
    </dgm:pt>
    <dgm:pt modelId="{BA9424D9-08CC-4DFB-905B-748F1D6BA1F4}" type="pres">
      <dgm:prSet presAssocID="{EEB13861-F09F-4279-883F-C00CD21F0636}" presName="parTrans" presStyleLbl="sibTrans2D1" presStyleIdx="0" presStyleCnt="4" custScaleX="206843"/>
      <dgm:spPr>
        <a:prstGeom prst="leftRightArrow">
          <a:avLst/>
        </a:prstGeom>
      </dgm:spPr>
      <dgm:t>
        <a:bodyPr/>
        <a:lstStyle/>
        <a:p>
          <a:endParaRPr lang="zh-CN" altLang="en-US"/>
        </a:p>
      </dgm:t>
    </dgm:pt>
    <dgm:pt modelId="{6F31DC04-5811-4D09-B2FB-D51950B42149}" type="pres">
      <dgm:prSet presAssocID="{EEB13861-F09F-4279-883F-C00CD21F0636}" presName="connectorText" presStyleLbl="sibTrans2D1" presStyleIdx="0" presStyleCnt="4"/>
      <dgm:spPr/>
      <dgm:t>
        <a:bodyPr/>
        <a:lstStyle/>
        <a:p>
          <a:endParaRPr lang="zh-CN" altLang="en-US"/>
        </a:p>
      </dgm:t>
    </dgm:pt>
    <dgm:pt modelId="{B7C72C82-8169-4FA5-856B-C5F79E3C5F3C}" type="pres">
      <dgm:prSet presAssocID="{BB06B846-1422-4BCD-8A35-88CEF3572D61}" presName="node" presStyleLbl="node1" presStyleIdx="0" presStyleCnt="4">
        <dgm:presLayoutVars>
          <dgm:bulletEnabled val="1"/>
        </dgm:presLayoutVars>
      </dgm:prSet>
      <dgm:spPr/>
      <dgm:t>
        <a:bodyPr/>
        <a:lstStyle/>
        <a:p>
          <a:endParaRPr lang="zh-CN" altLang="en-US"/>
        </a:p>
      </dgm:t>
    </dgm:pt>
    <dgm:pt modelId="{3FA22068-9A75-4D46-823B-142825199FA7}" type="pres">
      <dgm:prSet presAssocID="{441E42AD-FE2B-4094-A7D4-1B609B135E9A}" presName="parTrans" presStyleLbl="sibTrans2D1" presStyleIdx="1" presStyleCnt="4" custScaleX="206843"/>
      <dgm:spPr>
        <a:prstGeom prst="leftRightArrow">
          <a:avLst/>
        </a:prstGeom>
      </dgm:spPr>
      <dgm:t>
        <a:bodyPr/>
        <a:lstStyle/>
        <a:p>
          <a:endParaRPr lang="zh-CN" altLang="en-US"/>
        </a:p>
      </dgm:t>
    </dgm:pt>
    <dgm:pt modelId="{3DC5C460-9139-4BC5-9647-40DC5C3E5993}" type="pres">
      <dgm:prSet presAssocID="{441E42AD-FE2B-4094-A7D4-1B609B135E9A}" presName="connectorText" presStyleLbl="sibTrans2D1" presStyleIdx="1" presStyleCnt="4"/>
      <dgm:spPr/>
      <dgm:t>
        <a:bodyPr/>
        <a:lstStyle/>
        <a:p>
          <a:endParaRPr lang="zh-CN" altLang="en-US"/>
        </a:p>
      </dgm:t>
    </dgm:pt>
    <dgm:pt modelId="{6C62DB0B-4026-4036-8A4E-561E36CD17A3}" type="pres">
      <dgm:prSet presAssocID="{8D4071C2-A87A-48AA-961E-D32771862DBB}" presName="node" presStyleLbl="node1" presStyleIdx="1" presStyleCnt="4" custScaleX="123441" custRadScaleRad="114101" custRadScaleInc="-1029">
        <dgm:presLayoutVars>
          <dgm:bulletEnabled val="1"/>
        </dgm:presLayoutVars>
      </dgm:prSet>
      <dgm:spPr/>
      <dgm:t>
        <a:bodyPr/>
        <a:lstStyle/>
        <a:p>
          <a:endParaRPr lang="zh-CN" altLang="en-US"/>
        </a:p>
      </dgm:t>
    </dgm:pt>
    <dgm:pt modelId="{C24B5597-5DDA-495C-B21A-22DD28563C36}" type="pres">
      <dgm:prSet presAssocID="{8E23C167-114D-4B8C-BEBE-93CBF74EEA37}" presName="parTrans" presStyleLbl="sibTrans2D1" presStyleIdx="2" presStyleCnt="4" custScaleX="206843"/>
      <dgm:spPr>
        <a:prstGeom prst="leftRightArrow">
          <a:avLst/>
        </a:prstGeom>
      </dgm:spPr>
      <dgm:t>
        <a:bodyPr/>
        <a:lstStyle/>
        <a:p>
          <a:endParaRPr lang="zh-CN" altLang="en-US"/>
        </a:p>
      </dgm:t>
    </dgm:pt>
    <dgm:pt modelId="{DC4CF2A3-3633-492B-A242-E1268E316573}" type="pres">
      <dgm:prSet presAssocID="{8E23C167-114D-4B8C-BEBE-93CBF74EEA37}" presName="connectorText" presStyleLbl="sibTrans2D1" presStyleIdx="2" presStyleCnt="4"/>
      <dgm:spPr/>
      <dgm:t>
        <a:bodyPr/>
        <a:lstStyle/>
        <a:p>
          <a:endParaRPr lang="zh-CN" altLang="en-US"/>
        </a:p>
      </dgm:t>
    </dgm:pt>
    <dgm:pt modelId="{361E6277-5AE6-4767-9B5A-E64DDF43A45D}" type="pres">
      <dgm:prSet presAssocID="{89A80A86-7523-4703-872A-50A525ACFE97}" presName="node" presStyleLbl="node1" presStyleIdx="2" presStyleCnt="4">
        <dgm:presLayoutVars>
          <dgm:bulletEnabled val="1"/>
        </dgm:presLayoutVars>
      </dgm:prSet>
      <dgm:spPr/>
      <dgm:t>
        <a:bodyPr/>
        <a:lstStyle/>
        <a:p>
          <a:endParaRPr lang="zh-CN" altLang="en-US"/>
        </a:p>
      </dgm:t>
    </dgm:pt>
    <dgm:pt modelId="{56FF027A-DB83-45F7-891E-DA1B0DC4C80E}" type="pres">
      <dgm:prSet presAssocID="{DA97BDCF-C85B-4E20-888E-792CE1CF7BC8}" presName="parTrans" presStyleLbl="sibTrans2D1" presStyleIdx="3" presStyleCnt="4" custScaleX="206843"/>
      <dgm:spPr>
        <a:prstGeom prst="leftRightArrow">
          <a:avLst/>
        </a:prstGeom>
      </dgm:spPr>
      <dgm:t>
        <a:bodyPr/>
        <a:lstStyle/>
        <a:p>
          <a:endParaRPr lang="zh-CN" altLang="en-US"/>
        </a:p>
      </dgm:t>
    </dgm:pt>
    <dgm:pt modelId="{8BC9A93C-5A26-4AC3-A382-8CE30E938963}" type="pres">
      <dgm:prSet presAssocID="{DA97BDCF-C85B-4E20-888E-792CE1CF7BC8}" presName="connectorText" presStyleLbl="sibTrans2D1" presStyleIdx="3" presStyleCnt="4"/>
      <dgm:spPr/>
      <dgm:t>
        <a:bodyPr/>
        <a:lstStyle/>
        <a:p>
          <a:endParaRPr lang="zh-CN" altLang="en-US"/>
        </a:p>
      </dgm:t>
    </dgm:pt>
    <dgm:pt modelId="{2563A19C-161C-4CEE-9DBD-A5975AA0EBA1}" type="pres">
      <dgm:prSet presAssocID="{87E3D291-9700-4542-AF8C-3E03D5CD513A}" presName="node" presStyleLbl="node1" presStyleIdx="3" presStyleCnt="4" custScaleX="137390" custScaleY="109115" custRadScaleRad="114120">
        <dgm:presLayoutVars>
          <dgm:bulletEnabled val="1"/>
        </dgm:presLayoutVars>
      </dgm:prSet>
      <dgm:spPr/>
      <dgm:t>
        <a:bodyPr/>
        <a:lstStyle/>
        <a:p>
          <a:endParaRPr lang="zh-CN" altLang="en-US"/>
        </a:p>
      </dgm:t>
    </dgm:pt>
  </dgm:ptLst>
  <dgm:cxnLst>
    <dgm:cxn modelId="{A56B9A7E-7128-4B4E-929C-59D000D37FBC}" srcId="{BB5A2E04-C51D-41EF-82EA-DAA5690015BD}" destId="{8D4071C2-A87A-48AA-961E-D32771862DBB}" srcOrd="1" destOrd="0" parTransId="{441E42AD-FE2B-4094-A7D4-1B609B135E9A}" sibTransId="{69525ADE-3206-4F12-847B-ED5896013162}"/>
    <dgm:cxn modelId="{622C1322-1B3E-420F-AB28-66FE100660F5}" type="presOf" srcId="{8D4071C2-A87A-48AA-961E-D32771862DBB}" destId="{6C62DB0B-4026-4036-8A4E-561E36CD17A3}" srcOrd="0" destOrd="0" presId="urn:microsoft.com/office/officeart/2005/8/layout/radial5"/>
    <dgm:cxn modelId="{8A7BF114-69D5-44CE-9671-49A6E7347203}" type="presOf" srcId="{EEB13861-F09F-4279-883F-C00CD21F0636}" destId="{6F31DC04-5811-4D09-B2FB-D51950B42149}" srcOrd="1" destOrd="0" presId="urn:microsoft.com/office/officeart/2005/8/layout/radial5"/>
    <dgm:cxn modelId="{E7EDE676-9516-4090-94DF-E37427BAE6E3}" type="presOf" srcId="{87E3D291-9700-4542-AF8C-3E03D5CD513A}" destId="{2563A19C-161C-4CEE-9DBD-A5975AA0EBA1}" srcOrd="0" destOrd="0" presId="urn:microsoft.com/office/officeart/2005/8/layout/radial5"/>
    <dgm:cxn modelId="{07C3F7BC-12EE-4DD8-B050-2D286162E6BF}" type="presOf" srcId="{EEB13861-F09F-4279-883F-C00CD21F0636}" destId="{BA9424D9-08CC-4DFB-905B-748F1D6BA1F4}" srcOrd="0" destOrd="0" presId="urn:microsoft.com/office/officeart/2005/8/layout/radial5"/>
    <dgm:cxn modelId="{047B56BE-AE18-41C7-A748-38EDE76CE488}" type="presOf" srcId="{441E42AD-FE2B-4094-A7D4-1B609B135E9A}" destId="{3FA22068-9A75-4D46-823B-142825199FA7}" srcOrd="0" destOrd="0" presId="urn:microsoft.com/office/officeart/2005/8/layout/radial5"/>
    <dgm:cxn modelId="{46001A17-932C-46E3-81EA-8B801E4106BF}" srcId="{BB5A2E04-C51D-41EF-82EA-DAA5690015BD}" destId="{87E3D291-9700-4542-AF8C-3E03D5CD513A}" srcOrd="3" destOrd="0" parTransId="{DA97BDCF-C85B-4E20-888E-792CE1CF7BC8}" sibTransId="{51A6E541-0F5A-4448-8373-1D2AA24902E7}"/>
    <dgm:cxn modelId="{ECB57D5B-3757-42D9-8177-595C8D90C4F9}" srcId="{CCA7182B-CE9E-4CE3-AE05-1A290E91E0B1}" destId="{BB5A2E04-C51D-41EF-82EA-DAA5690015BD}" srcOrd="0" destOrd="0" parTransId="{89079DC1-5433-42B5-8EA7-78AD935EB6F6}" sibTransId="{7EAF190F-CFAC-4652-B2C0-B633188D1A2C}"/>
    <dgm:cxn modelId="{EE1B2099-01EA-4E2D-A63C-44D5BAB5E3ED}" type="presOf" srcId="{8E23C167-114D-4B8C-BEBE-93CBF74EEA37}" destId="{DC4CF2A3-3633-492B-A242-E1268E316573}" srcOrd="1" destOrd="0" presId="urn:microsoft.com/office/officeart/2005/8/layout/radial5"/>
    <dgm:cxn modelId="{618B110D-C51C-46B1-A543-292121E5254F}" type="presOf" srcId="{89A80A86-7523-4703-872A-50A525ACFE97}" destId="{361E6277-5AE6-4767-9B5A-E64DDF43A45D}" srcOrd="0" destOrd="0" presId="urn:microsoft.com/office/officeart/2005/8/layout/radial5"/>
    <dgm:cxn modelId="{0CF32409-CFE0-4585-8E57-FB3392A1D973}" type="presOf" srcId="{DA97BDCF-C85B-4E20-888E-792CE1CF7BC8}" destId="{8BC9A93C-5A26-4AC3-A382-8CE30E938963}" srcOrd="1" destOrd="0" presId="urn:microsoft.com/office/officeart/2005/8/layout/radial5"/>
    <dgm:cxn modelId="{0C9152A5-8448-49C3-AA63-F17F29DFDCB7}" srcId="{BB5A2E04-C51D-41EF-82EA-DAA5690015BD}" destId="{89A80A86-7523-4703-872A-50A525ACFE97}" srcOrd="2" destOrd="0" parTransId="{8E23C167-114D-4B8C-BEBE-93CBF74EEA37}" sibTransId="{64AF5363-9B84-429B-B635-3CBEBF21B071}"/>
    <dgm:cxn modelId="{9BFE131F-9D86-4588-8E1C-F82AE68CBB02}" type="presOf" srcId="{BB06B846-1422-4BCD-8A35-88CEF3572D61}" destId="{B7C72C82-8169-4FA5-856B-C5F79E3C5F3C}" srcOrd="0" destOrd="0" presId="urn:microsoft.com/office/officeart/2005/8/layout/radial5"/>
    <dgm:cxn modelId="{49C42A97-C4EC-490B-8F71-6E6C4688964E}" srcId="{BB5A2E04-C51D-41EF-82EA-DAA5690015BD}" destId="{BB06B846-1422-4BCD-8A35-88CEF3572D61}" srcOrd="0" destOrd="0" parTransId="{EEB13861-F09F-4279-883F-C00CD21F0636}" sibTransId="{755B0D1F-6C12-4A73-9E1D-5165F405B40A}"/>
    <dgm:cxn modelId="{FDD1613A-37B7-47DB-BBD5-ED1A9304E1A2}" type="presOf" srcId="{8E23C167-114D-4B8C-BEBE-93CBF74EEA37}" destId="{C24B5597-5DDA-495C-B21A-22DD28563C36}" srcOrd="0" destOrd="0" presId="urn:microsoft.com/office/officeart/2005/8/layout/radial5"/>
    <dgm:cxn modelId="{08ACF76F-3F3A-4621-986B-5AEA63C7300D}" type="presOf" srcId="{441E42AD-FE2B-4094-A7D4-1B609B135E9A}" destId="{3DC5C460-9139-4BC5-9647-40DC5C3E5993}" srcOrd="1" destOrd="0" presId="urn:microsoft.com/office/officeart/2005/8/layout/radial5"/>
    <dgm:cxn modelId="{5B872B11-2679-42D2-BC93-9EA53B8B3837}" type="presOf" srcId="{CCA7182B-CE9E-4CE3-AE05-1A290E91E0B1}" destId="{6A7A25DB-9815-4152-8097-CFA7E2AF82A7}" srcOrd="0" destOrd="0" presId="urn:microsoft.com/office/officeart/2005/8/layout/radial5"/>
    <dgm:cxn modelId="{C986AEF8-DE84-41E0-901B-8A6B2E4C85F8}" type="presOf" srcId="{BB5A2E04-C51D-41EF-82EA-DAA5690015BD}" destId="{B44976A6-9566-4C03-9C64-7B9EB05946B1}" srcOrd="0" destOrd="0" presId="urn:microsoft.com/office/officeart/2005/8/layout/radial5"/>
    <dgm:cxn modelId="{507588A9-6C18-480B-AF79-B5B240928140}" type="presOf" srcId="{DA97BDCF-C85B-4E20-888E-792CE1CF7BC8}" destId="{56FF027A-DB83-45F7-891E-DA1B0DC4C80E}" srcOrd="0" destOrd="0" presId="urn:microsoft.com/office/officeart/2005/8/layout/radial5"/>
    <dgm:cxn modelId="{B74B0D30-F937-4096-94B5-1B5824F50DF7}" type="presParOf" srcId="{6A7A25DB-9815-4152-8097-CFA7E2AF82A7}" destId="{B44976A6-9566-4C03-9C64-7B9EB05946B1}" srcOrd="0" destOrd="0" presId="urn:microsoft.com/office/officeart/2005/8/layout/radial5"/>
    <dgm:cxn modelId="{3F4630B7-3646-48E1-B3AD-CAEFD14F4469}" type="presParOf" srcId="{6A7A25DB-9815-4152-8097-CFA7E2AF82A7}" destId="{BA9424D9-08CC-4DFB-905B-748F1D6BA1F4}" srcOrd="1" destOrd="0" presId="urn:microsoft.com/office/officeart/2005/8/layout/radial5"/>
    <dgm:cxn modelId="{5239F065-8D52-45BA-A311-C9E79BE174CD}" type="presParOf" srcId="{BA9424D9-08CC-4DFB-905B-748F1D6BA1F4}" destId="{6F31DC04-5811-4D09-B2FB-D51950B42149}" srcOrd="0" destOrd="0" presId="urn:microsoft.com/office/officeart/2005/8/layout/radial5"/>
    <dgm:cxn modelId="{AB100FBF-2A3B-45D9-B74B-73CBC06A9829}" type="presParOf" srcId="{6A7A25DB-9815-4152-8097-CFA7E2AF82A7}" destId="{B7C72C82-8169-4FA5-856B-C5F79E3C5F3C}" srcOrd="2" destOrd="0" presId="urn:microsoft.com/office/officeart/2005/8/layout/radial5"/>
    <dgm:cxn modelId="{EE513972-3DE8-4CAF-AA20-B398DFF614EA}" type="presParOf" srcId="{6A7A25DB-9815-4152-8097-CFA7E2AF82A7}" destId="{3FA22068-9A75-4D46-823B-142825199FA7}" srcOrd="3" destOrd="0" presId="urn:microsoft.com/office/officeart/2005/8/layout/radial5"/>
    <dgm:cxn modelId="{E4B925B2-978C-47BB-8186-AA53442A4922}" type="presParOf" srcId="{3FA22068-9A75-4D46-823B-142825199FA7}" destId="{3DC5C460-9139-4BC5-9647-40DC5C3E5993}" srcOrd="0" destOrd="0" presId="urn:microsoft.com/office/officeart/2005/8/layout/radial5"/>
    <dgm:cxn modelId="{E78A2D14-5AE2-44E4-822A-7D2F2AF0113F}" type="presParOf" srcId="{6A7A25DB-9815-4152-8097-CFA7E2AF82A7}" destId="{6C62DB0B-4026-4036-8A4E-561E36CD17A3}" srcOrd="4" destOrd="0" presId="urn:microsoft.com/office/officeart/2005/8/layout/radial5"/>
    <dgm:cxn modelId="{F183B91F-112F-49DD-AFEF-584F629BDA98}" type="presParOf" srcId="{6A7A25DB-9815-4152-8097-CFA7E2AF82A7}" destId="{C24B5597-5DDA-495C-B21A-22DD28563C36}" srcOrd="5" destOrd="0" presId="urn:microsoft.com/office/officeart/2005/8/layout/radial5"/>
    <dgm:cxn modelId="{C1E683CD-0110-4036-B7A9-BB68AE68AAF9}" type="presParOf" srcId="{C24B5597-5DDA-495C-B21A-22DD28563C36}" destId="{DC4CF2A3-3633-492B-A242-E1268E316573}" srcOrd="0" destOrd="0" presId="urn:microsoft.com/office/officeart/2005/8/layout/radial5"/>
    <dgm:cxn modelId="{F3FA658C-5100-4544-AF16-C33855ECBEF5}" type="presParOf" srcId="{6A7A25DB-9815-4152-8097-CFA7E2AF82A7}" destId="{361E6277-5AE6-4767-9B5A-E64DDF43A45D}" srcOrd="6" destOrd="0" presId="urn:microsoft.com/office/officeart/2005/8/layout/radial5"/>
    <dgm:cxn modelId="{E8B88332-189A-4C57-8F4F-7B16CD006670}" type="presParOf" srcId="{6A7A25DB-9815-4152-8097-CFA7E2AF82A7}" destId="{56FF027A-DB83-45F7-891E-DA1B0DC4C80E}" srcOrd="7" destOrd="0" presId="urn:microsoft.com/office/officeart/2005/8/layout/radial5"/>
    <dgm:cxn modelId="{6933D8CF-6484-42E8-9DE5-E87E82964D02}" type="presParOf" srcId="{56FF027A-DB83-45F7-891E-DA1B0DC4C80E}" destId="{8BC9A93C-5A26-4AC3-A382-8CE30E938963}" srcOrd="0" destOrd="0" presId="urn:microsoft.com/office/officeart/2005/8/layout/radial5"/>
    <dgm:cxn modelId="{08691587-88FD-4F67-BA50-921F2ED7D1E1}" type="presParOf" srcId="{6A7A25DB-9815-4152-8097-CFA7E2AF82A7}" destId="{2563A19C-161C-4CEE-9DBD-A5975AA0EBA1}" srcOrd="8" destOrd="0" presId="urn:microsoft.com/office/officeart/2005/8/layout/radial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9182F7-A9C4-4AE6-86D7-AE7F9800A60B}" type="doc">
      <dgm:prSet loTypeId="urn:microsoft.com/office/officeart/2005/8/layout/orgChart1#1" loCatId="hierarchy" qsTypeId="urn:microsoft.com/office/officeart/2005/8/quickstyle/simple2#1" qsCatId="simple" csTypeId="urn:microsoft.com/office/officeart/2005/8/colors/accent1_2#10" csCatId="accent1" phldr="1"/>
      <dgm:spPr/>
      <dgm:t>
        <a:bodyPr/>
        <a:lstStyle/>
        <a:p>
          <a:endParaRPr lang="zh-CN" altLang="en-US"/>
        </a:p>
      </dgm:t>
    </dgm:pt>
    <dgm:pt modelId="{A3CF1370-DEA4-4715-B611-F41A68CBF9C2}">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七年级上册</a:t>
          </a:r>
          <a:endParaRPr lang="zh-CN" altLang="en-US" sz="2400" b="1" dirty="0">
            <a:latin typeface="+mn-ea"/>
            <a:ea typeface="+mn-ea"/>
          </a:endParaRPr>
        </a:p>
      </dgm:t>
    </dgm:pt>
    <dgm:pt modelId="{F9A9BC48-3FDA-4721-9134-D88F1C275B18}" type="parTrans" cxnId="{05EAB807-9FEE-43FB-B0A0-884F448474C5}">
      <dgm:prSet/>
      <dgm:spPr/>
      <dgm:t>
        <a:bodyPr/>
        <a:lstStyle/>
        <a:p>
          <a:endParaRPr lang="zh-CN" altLang="en-US"/>
        </a:p>
      </dgm:t>
    </dgm:pt>
    <dgm:pt modelId="{CF111F7F-D338-4667-B21E-DC2DE6705F8A}" type="sibTrans" cxnId="{05EAB807-9FEE-43FB-B0A0-884F448474C5}">
      <dgm:prSet/>
      <dgm:spPr/>
      <dgm:t>
        <a:bodyPr/>
        <a:lstStyle/>
        <a:p>
          <a:endParaRPr lang="zh-CN" altLang="en-US"/>
        </a:p>
      </dgm:t>
    </dgm:pt>
    <dgm:pt modelId="{FC16DAF8-779A-4520-A05E-B33C7C899E06}">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成长的节拍</a:t>
          </a:r>
          <a:endParaRPr lang="zh-CN" altLang="en-US" sz="2400" b="1" dirty="0">
            <a:solidFill>
              <a:schemeClr val="tx1"/>
            </a:solidFill>
            <a:latin typeface="+mn-ea"/>
            <a:ea typeface="+mn-ea"/>
          </a:endParaRPr>
        </a:p>
      </dgm:t>
    </dgm:pt>
    <dgm:pt modelId="{265C1857-1DC9-4369-9DE5-4FAD37CE6915}" type="parTrans" cxnId="{68C1E4B6-2B0B-4751-85BF-01D32B57CFFA}">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06F3E29F-3B99-40EF-A187-E094597DA486}" type="sibTrans" cxnId="{68C1E4B6-2B0B-4751-85BF-01D32B57CFFA}">
      <dgm:prSet/>
      <dgm:spPr/>
      <dgm:t>
        <a:bodyPr/>
        <a:lstStyle/>
        <a:p>
          <a:endParaRPr lang="zh-CN" altLang="en-US"/>
        </a:p>
      </dgm:t>
    </dgm:pt>
    <dgm:pt modelId="{F643EA62-8474-474F-BB2E-E4D3C73DDBD5}">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中学时代</a:t>
          </a:r>
          <a:endParaRPr lang="zh-CN" altLang="en-US" sz="2400" b="1" dirty="0">
            <a:latin typeface="+mn-ea"/>
            <a:ea typeface="+mn-ea"/>
          </a:endParaRPr>
        </a:p>
      </dgm:t>
    </dgm:pt>
    <dgm:pt modelId="{8298617E-3CA9-45FA-B476-D52E2F93C76B}" type="parTrans" cxnId="{5A6F9786-B6A2-478C-A3C8-32EAAF2D1A75}">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F5482E90-1DB0-4049-8B9D-7FCBBAFD7248}" type="sibTrans" cxnId="{5A6F9786-B6A2-478C-A3C8-32EAAF2D1A75}">
      <dgm:prSet/>
      <dgm:spPr/>
      <dgm:t>
        <a:bodyPr/>
        <a:lstStyle/>
        <a:p>
          <a:endParaRPr lang="zh-CN" altLang="en-US"/>
        </a:p>
      </dgm:t>
    </dgm:pt>
    <dgm:pt modelId="{31169B3B-4A72-4C75-9C5F-C933FE650756}">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学习新天地</a:t>
          </a:r>
          <a:endParaRPr lang="en-US" altLang="zh-CN" sz="2400" b="1" dirty="0" smtClean="0">
            <a:latin typeface="+mn-ea"/>
            <a:ea typeface="+mn-ea"/>
          </a:endParaRPr>
        </a:p>
      </dgm:t>
    </dgm:pt>
    <dgm:pt modelId="{4891198E-4260-4D65-8FDE-BC76AFE05646}" type="parTrans" cxnId="{8B92422F-CF9E-498F-84B4-EE95DBC6F0B3}">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D988F5E7-2BC7-4881-9336-AAEC5CA6A155}" type="sibTrans" cxnId="{8B92422F-CF9E-498F-84B4-EE95DBC6F0B3}">
      <dgm:prSet/>
      <dgm:spPr/>
      <dgm:t>
        <a:bodyPr/>
        <a:lstStyle/>
        <a:p>
          <a:endParaRPr lang="zh-CN" altLang="en-US"/>
        </a:p>
      </dgm:t>
    </dgm:pt>
    <dgm:pt modelId="{90B6FE10-331E-4171-BE99-B7D4E9D6FE99}">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友谊的天空</a:t>
          </a:r>
          <a:endParaRPr lang="zh-CN" altLang="en-US" sz="2400" b="1" dirty="0">
            <a:solidFill>
              <a:schemeClr val="tx1"/>
            </a:solidFill>
            <a:latin typeface="+mn-ea"/>
            <a:ea typeface="+mn-ea"/>
          </a:endParaRPr>
        </a:p>
      </dgm:t>
    </dgm:pt>
    <dgm:pt modelId="{1347237D-73FB-4E9A-A5D4-4DAE8A2FF613}" type="parTrans" cxnId="{C826237D-BDC4-4B41-9DD9-6835A2BA2CDE}">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04C19FE1-7429-4A50-96AD-CF117E489AC8}" type="sibTrans" cxnId="{C826237D-BDC4-4B41-9DD9-6835A2BA2CDE}">
      <dgm:prSet/>
      <dgm:spPr/>
      <dgm:t>
        <a:bodyPr/>
        <a:lstStyle/>
        <a:p>
          <a:endParaRPr lang="zh-CN" altLang="en-US"/>
        </a:p>
      </dgm:t>
    </dgm:pt>
    <dgm:pt modelId="{D8B9CC28-7F35-47B1-AB86-5D194358DE39}">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探问生命</a:t>
          </a:r>
          <a:endParaRPr lang="zh-CN" altLang="en-US" sz="2400" b="1" dirty="0">
            <a:latin typeface="+mn-ea"/>
            <a:ea typeface="+mn-ea"/>
          </a:endParaRPr>
        </a:p>
      </dgm:t>
    </dgm:pt>
    <dgm:pt modelId="{B9CFF5C0-38B2-4929-A104-C02DE0703780}" type="parTrans" cxnId="{E7595B01-46C4-45D9-94BC-10802A84A7D6}">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A0494F4F-81B0-4D4E-8D0D-9ECA8D9AF4D3}" type="sibTrans" cxnId="{E7595B01-46C4-45D9-94BC-10802A84A7D6}">
      <dgm:prSet/>
      <dgm:spPr/>
      <dgm:t>
        <a:bodyPr/>
        <a:lstStyle/>
        <a:p>
          <a:endParaRPr lang="zh-CN" altLang="en-US"/>
        </a:p>
      </dgm:t>
    </dgm:pt>
    <dgm:pt modelId="{A532B58E-0649-4AE2-B569-6609F2A89ADA}">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师长情谊</a:t>
          </a:r>
          <a:endParaRPr lang="zh-CN" altLang="en-US" sz="2400" b="1" dirty="0">
            <a:solidFill>
              <a:schemeClr val="tx1"/>
            </a:solidFill>
            <a:latin typeface="+mn-ea"/>
            <a:ea typeface="+mn-ea"/>
          </a:endParaRPr>
        </a:p>
      </dgm:t>
    </dgm:pt>
    <dgm:pt modelId="{D8D25599-57A7-4E3D-AA1D-7B05D0E369F0}" type="parTrans" cxnId="{BEA95282-2DCA-4BC9-B128-F36FA11B78D9}">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764FBD03-A1FC-49B3-96C4-0112D3D4FA0C}" type="sibTrans" cxnId="{BEA95282-2DCA-4BC9-B128-F36FA11B78D9}">
      <dgm:prSet/>
      <dgm:spPr/>
      <dgm:t>
        <a:bodyPr/>
        <a:lstStyle/>
        <a:p>
          <a:endParaRPr lang="zh-CN" altLang="en-US"/>
        </a:p>
      </dgm:t>
    </dgm:pt>
    <dgm:pt modelId="{C36358B7-B8E7-424F-98BE-E0F434E4A00A}">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生命的思考</a:t>
          </a:r>
          <a:endParaRPr lang="zh-CN" altLang="en-US" sz="2400" b="1" dirty="0">
            <a:solidFill>
              <a:schemeClr val="tx1"/>
            </a:solidFill>
            <a:latin typeface="+mn-ea"/>
            <a:ea typeface="+mn-ea"/>
          </a:endParaRPr>
        </a:p>
      </dgm:t>
    </dgm:pt>
    <dgm:pt modelId="{361709E7-C4C6-46BC-88AE-2F77BF5EA6EE}" type="parTrans" cxnId="{EF55D7C0-7050-456C-8B5A-7CA37D4CF229}">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B62A4A86-566E-40A2-B628-884DE6FA95D4}" type="sibTrans" cxnId="{EF55D7C0-7050-456C-8B5A-7CA37D4CF229}">
      <dgm:prSet/>
      <dgm:spPr/>
      <dgm:t>
        <a:bodyPr/>
        <a:lstStyle/>
        <a:p>
          <a:endParaRPr lang="zh-CN" altLang="en-US"/>
        </a:p>
      </dgm:t>
    </dgm:pt>
    <dgm:pt modelId="{FCC75D85-DB21-44A9-9155-A2F8E4823835}">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发现自己</a:t>
          </a:r>
          <a:endParaRPr lang="en-US" altLang="zh-CN" sz="2400" b="1" dirty="0" smtClean="0">
            <a:latin typeface="+mn-ea"/>
            <a:ea typeface="+mn-ea"/>
          </a:endParaRPr>
        </a:p>
      </dgm:t>
    </dgm:pt>
    <dgm:pt modelId="{FFADAF43-08DC-4210-B71F-8A671C595B2D}" type="parTrans" cxnId="{A8CD9D81-651C-4107-A4C0-88E801E4C6C7}">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BB42B326-4CD1-48E6-BFF9-1ACDD397B300}" type="sibTrans" cxnId="{A8CD9D81-651C-4107-A4C0-88E801E4C6C7}">
      <dgm:prSet/>
      <dgm:spPr/>
      <dgm:t>
        <a:bodyPr/>
        <a:lstStyle/>
        <a:p>
          <a:endParaRPr lang="zh-CN" altLang="en-US"/>
        </a:p>
      </dgm:t>
    </dgm:pt>
    <dgm:pt modelId="{C778324F-E10C-4E1E-91CC-044E31D91A85}">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珍视生命</a:t>
          </a:r>
          <a:endParaRPr lang="zh-CN" altLang="en-US" sz="2400" b="1" dirty="0">
            <a:latin typeface="+mn-ea"/>
            <a:ea typeface="+mn-ea"/>
          </a:endParaRPr>
        </a:p>
      </dgm:t>
    </dgm:pt>
    <dgm:pt modelId="{2F11F909-5754-4048-BFB6-2D12C9ABB26B}" type="parTrans" cxnId="{6B8EFF73-CC9B-4961-A0A9-87CE6EFE0011}">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8A980C9B-AAA9-4114-B20E-1627AD3F0156}" type="sibTrans" cxnId="{6B8EFF73-CC9B-4961-A0A9-87CE6EFE0011}">
      <dgm:prSet/>
      <dgm:spPr/>
      <dgm:t>
        <a:bodyPr/>
        <a:lstStyle/>
        <a:p>
          <a:endParaRPr lang="zh-CN" altLang="en-US"/>
        </a:p>
      </dgm:t>
    </dgm:pt>
    <dgm:pt modelId="{DB261EE3-2978-40DB-A298-22C3739268F1}">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绽放</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生命之花</a:t>
          </a:r>
          <a:endParaRPr lang="zh-CN" altLang="en-US" sz="2400" b="1" dirty="0">
            <a:latin typeface="+mn-ea"/>
            <a:ea typeface="+mn-ea"/>
          </a:endParaRPr>
        </a:p>
      </dgm:t>
    </dgm:pt>
    <dgm:pt modelId="{349C5113-8C3E-4546-9A57-1F68874D9214}" type="parTrans" cxnId="{EBA619FD-5015-46EF-8105-6328E764DDB1}">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DF1264D5-6097-4370-A197-BE73E90F472A}" type="sibTrans" cxnId="{EBA619FD-5015-46EF-8105-6328E764DDB1}">
      <dgm:prSet/>
      <dgm:spPr/>
      <dgm:t>
        <a:bodyPr/>
        <a:lstStyle/>
        <a:p>
          <a:endParaRPr lang="zh-CN" altLang="en-US"/>
        </a:p>
      </dgm:t>
    </dgm:pt>
    <dgm:pt modelId="{4BDDA782-DD9F-4687-A788-B7976A4D5E41}">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友谊与</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成长同行</a:t>
          </a:r>
          <a:endParaRPr lang="zh-CN" altLang="en-US" sz="2400" b="1" dirty="0">
            <a:latin typeface="+mn-ea"/>
            <a:ea typeface="+mn-ea"/>
          </a:endParaRPr>
        </a:p>
      </dgm:t>
    </dgm:pt>
    <dgm:pt modelId="{8FC62CC3-0E9D-420A-8CB9-A747F31DE1CB}" type="parTrans" cxnId="{26C71A15-500F-45E6-B91A-2FBBE25AE78B}">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CF3C3936-2916-40E8-86DB-4E377E46266A}" type="sibTrans" cxnId="{26C71A15-500F-45E6-B91A-2FBBE25AE78B}">
      <dgm:prSet/>
      <dgm:spPr/>
      <dgm:t>
        <a:bodyPr/>
        <a:lstStyle/>
        <a:p>
          <a:endParaRPr lang="zh-CN" altLang="en-US"/>
        </a:p>
      </dgm:t>
    </dgm:pt>
    <dgm:pt modelId="{FB524C98-6867-461D-A609-DBFE2278453D}">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交友的智慧</a:t>
          </a:r>
          <a:endParaRPr lang="zh-CN" altLang="en-US" sz="2400" b="1" dirty="0">
            <a:latin typeface="+mn-ea"/>
            <a:ea typeface="+mn-ea"/>
          </a:endParaRPr>
        </a:p>
      </dgm:t>
    </dgm:pt>
    <dgm:pt modelId="{87FF4955-1D21-4BC6-AD40-F768458D52DE}" type="parTrans" cxnId="{D91F36C9-9F00-493D-B78B-825851F40816}">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7F80F22C-A62A-4EE8-9F19-493F4F4DFF94}" type="sibTrans" cxnId="{D91F36C9-9F00-493D-B78B-825851F40816}">
      <dgm:prSet/>
      <dgm:spPr/>
      <dgm:t>
        <a:bodyPr/>
        <a:lstStyle/>
        <a:p>
          <a:endParaRPr lang="zh-CN" altLang="en-US"/>
        </a:p>
      </dgm:t>
    </dgm:pt>
    <dgm:pt modelId="{FFF7B564-1892-4479-B107-EB44E65CC048}">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师生之间</a:t>
          </a:r>
          <a:endParaRPr lang="zh-CN" altLang="en-US" sz="2400" b="1" dirty="0">
            <a:latin typeface="+mn-ea"/>
            <a:ea typeface="+mn-ea"/>
          </a:endParaRPr>
        </a:p>
      </dgm:t>
    </dgm:pt>
    <dgm:pt modelId="{2A46BF66-EB97-4BEC-90C7-636D4EBC7508}" type="parTrans" cxnId="{D17AE329-BCBB-4524-88E5-72D23F8C2A40}">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8B577C7C-0353-4381-BE49-3EB3C0D04D88}" type="sibTrans" cxnId="{D17AE329-BCBB-4524-88E5-72D23F8C2A40}">
      <dgm:prSet/>
      <dgm:spPr/>
      <dgm:t>
        <a:bodyPr/>
        <a:lstStyle/>
        <a:p>
          <a:endParaRPr lang="zh-CN" altLang="en-US"/>
        </a:p>
      </dgm:t>
    </dgm:pt>
    <dgm:pt modelId="{61C3FAC1-9379-480E-9C21-1DAA192B20D1}">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亲情之爱</a:t>
          </a:r>
          <a:endParaRPr lang="zh-CN" altLang="en-US" sz="2400" b="1" dirty="0">
            <a:latin typeface="+mn-ea"/>
            <a:ea typeface="+mn-ea"/>
          </a:endParaRPr>
        </a:p>
      </dgm:t>
    </dgm:pt>
    <dgm:pt modelId="{9658EBC4-2B42-4715-A871-B486B2A3520F}" type="parTrans" cxnId="{8CBCE139-5CED-4DC9-A4BA-7C3849AC0573}">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C459D72C-85C8-4F7C-B590-004507ADE286}" type="sibTrans" cxnId="{8CBCE139-5CED-4DC9-A4BA-7C3849AC0573}">
      <dgm:prSet/>
      <dgm:spPr/>
      <dgm:t>
        <a:bodyPr/>
        <a:lstStyle/>
        <a:p>
          <a:endParaRPr lang="zh-CN" altLang="en-US"/>
        </a:p>
      </dgm:t>
    </dgm:pt>
    <dgm:pt modelId="{7C3837F9-C6F8-4736-9409-80E9E9691EDA}" type="pres">
      <dgm:prSet presAssocID="{D49182F7-A9C4-4AE6-86D7-AE7F9800A60B}" presName="hierChild1" presStyleCnt="0">
        <dgm:presLayoutVars>
          <dgm:orgChart val="1"/>
          <dgm:chPref val="1"/>
          <dgm:dir/>
          <dgm:animOne val="branch"/>
          <dgm:animLvl val="lvl"/>
          <dgm:resizeHandles/>
        </dgm:presLayoutVars>
      </dgm:prSet>
      <dgm:spPr/>
      <dgm:t>
        <a:bodyPr/>
        <a:lstStyle/>
        <a:p>
          <a:endParaRPr lang="zh-CN" altLang="en-US"/>
        </a:p>
      </dgm:t>
    </dgm:pt>
    <dgm:pt modelId="{28524879-13D0-458D-92B4-781CBACC9B15}" type="pres">
      <dgm:prSet presAssocID="{A3CF1370-DEA4-4715-B611-F41A68CBF9C2}" presName="hierRoot1" presStyleCnt="0">
        <dgm:presLayoutVars>
          <dgm:hierBranch val="init"/>
        </dgm:presLayoutVars>
      </dgm:prSet>
      <dgm:spPr/>
    </dgm:pt>
    <dgm:pt modelId="{BBF82DCE-5BB0-44B5-9543-55F584CCBCDD}" type="pres">
      <dgm:prSet presAssocID="{A3CF1370-DEA4-4715-B611-F41A68CBF9C2}" presName="rootComposite1" presStyleCnt="0"/>
      <dgm:spPr/>
    </dgm:pt>
    <dgm:pt modelId="{6F12DE5C-A774-4B17-8779-D829FF417CB9}" type="pres">
      <dgm:prSet presAssocID="{A3CF1370-DEA4-4715-B611-F41A68CBF9C2}" presName="rootText1" presStyleLbl="node0" presStyleIdx="0" presStyleCnt="1" custScaleX="138691">
        <dgm:presLayoutVars>
          <dgm:chPref val="3"/>
        </dgm:presLayoutVars>
      </dgm:prSet>
      <dgm:spPr/>
      <dgm:t>
        <a:bodyPr/>
        <a:lstStyle/>
        <a:p>
          <a:endParaRPr lang="zh-CN" altLang="en-US"/>
        </a:p>
      </dgm:t>
    </dgm:pt>
    <dgm:pt modelId="{96BC3245-4041-469D-BF0B-452987002798}" type="pres">
      <dgm:prSet presAssocID="{A3CF1370-DEA4-4715-B611-F41A68CBF9C2}" presName="rootConnector1" presStyleLbl="node1" presStyleIdx="0" presStyleCnt="0"/>
      <dgm:spPr/>
      <dgm:t>
        <a:bodyPr/>
        <a:lstStyle/>
        <a:p>
          <a:endParaRPr lang="zh-CN" altLang="en-US"/>
        </a:p>
      </dgm:t>
    </dgm:pt>
    <dgm:pt modelId="{7948945B-A36D-43C8-AC4F-5814DDBDF024}" type="pres">
      <dgm:prSet presAssocID="{A3CF1370-DEA4-4715-B611-F41A68CBF9C2}" presName="hierChild2" presStyleCnt="0"/>
      <dgm:spPr/>
    </dgm:pt>
    <dgm:pt modelId="{E7429998-7A23-40D8-84A6-1261C4612614}" type="pres">
      <dgm:prSet presAssocID="{265C1857-1DC9-4369-9DE5-4FAD37CE6915}" presName="Name37" presStyleLbl="parChTrans1D2" presStyleIdx="0" presStyleCnt="4" custSzX="3511912"/>
      <dgm:spPr/>
      <dgm:t>
        <a:bodyPr/>
        <a:lstStyle/>
        <a:p>
          <a:endParaRPr lang="zh-CN" altLang="en-US"/>
        </a:p>
      </dgm:t>
    </dgm:pt>
    <dgm:pt modelId="{0CC3A2D9-D5BE-42A3-839E-0E72559DFACC}" type="pres">
      <dgm:prSet presAssocID="{FC16DAF8-779A-4520-A05E-B33C7C899E06}" presName="hierRoot2" presStyleCnt="0">
        <dgm:presLayoutVars>
          <dgm:hierBranch val="init"/>
        </dgm:presLayoutVars>
      </dgm:prSet>
      <dgm:spPr/>
    </dgm:pt>
    <dgm:pt modelId="{8F887DFB-A46F-4A2A-873C-BB8BE9A28499}" type="pres">
      <dgm:prSet presAssocID="{FC16DAF8-779A-4520-A05E-B33C7C899E06}" presName="rootComposite" presStyleCnt="0"/>
      <dgm:spPr/>
    </dgm:pt>
    <dgm:pt modelId="{837EDB11-F50C-41D3-B071-DABF1E30E7B5}" type="pres">
      <dgm:prSet presAssocID="{FC16DAF8-779A-4520-A05E-B33C7C899E06}" presName="rootText" presStyleLbl="node2" presStyleIdx="0" presStyleCnt="4" custScaleX="138691">
        <dgm:presLayoutVars>
          <dgm:chPref val="3"/>
        </dgm:presLayoutVars>
      </dgm:prSet>
      <dgm:spPr/>
      <dgm:t>
        <a:bodyPr/>
        <a:lstStyle/>
        <a:p>
          <a:endParaRPr lang="zh-CN" altLang="en-US"/>
        </a:p>
      </dgm:t>
    </dgm:pt>
    <dgm:pt modelId="{1F923308-3DAD-4443-A3D9-518CEA9531A8}" type="pres">
      <dgm:prSet presAssocID="{FC16DAF8-779A-4520-A05E-B33C7C899E06}" presName="rootConnector" presStyleLbl="node2" presStyleIdx="0" presStyleCnt="4"/>
      <dgm:spPr/>
      <dgm:t>
        <a:bodyPr/>
        <a:lstStyle/>
        <a:p>
          <a:endParaRPr lang="zh-CN" altLang="en-US"/>
        </a:p>
      </dgm:t>
    </dgm:pt>
    <dgm:pt modelId="{47733BD9-EA1F-4E25-98B0-D2D8617C141F}" type="pres">
      <dgm:prSet presAssocID="{FC16DAF8-779A-4520-A05E-B33C7C899E06}" presName="hierChild4" presStyleCnt="0"/>
      <dgm:spPr/>
    </dgm:pt>
    <dgm:pt modelId="{4F1E4CB6-8292-407B-8E16-DB1AB689EA3A}" type="pres">
      <dgm:prSet presAssocID="{8298617E-3CA9-45FA-B476-D52E2F93C76B}" presName="Name37" presStyleLbl="parChTrans1D3" presStyleIdx="0" presStyleCnt="10" custSzX="294850"/>
      <dgm:spPr/>
      <dgm:t>
        <a:bodyPr/>
        <a:lstStyle/>
        <a:p>
          <a:endParaRPr lang="zh-CN" altLang="en-US"/>
        </a:p>
      </dgm:t>
    </dgm:pt>
    <dgm:pt modelId="{6C7B49B0-48CA-4364-BEBB-DF212EF8D339}" type="pres">
      <dgm:prSet presAssocID="{F643EA62-8474-474F-BB2E-E4D3C73DDBD5}" presName="hierRoot2" presStyleCnt="0">
        <dgm:presLayoutVars>
          <dgm:hierBranch val="init"/>
        </dgm:presLayoutVars>
      </dgm:prSet>
      <dgm:spPr/>
    </dgm:pt>
    <dgm:pt modelId="{142B3A36-1662-4430-97D3-9949199D2D0B}" type="pres">
      <dgm:prSet presAssocID="{F643EA62-8474-474F-BB2E-E4D3C73DDBD5}" presName="rootComposite" presStyleCnt="0"/>
      <dgm:spPr/>
    </dgm:pt>
    <dgm:pt modelId="{F886040D-2125-4EE7-A3C8-DB47D2173022}" type="pres">
      <dgm:prSet presAssocID="{F643EA62-8474-474F-BB2E-E4D3C73DDBD5}" presName="rootText" presStyleLbl="node3" presStyleIdx="0" presStyleCnt="10" custScaleX="138691" custLinFactNeighborX="-12320">
        <dgm:presLayoutVars>
          <dgm:chPref val="3"/>
        </dgm:presLayoutVars>
      </dgm:prSet>
      <dgm:spPr/>
      <dgm:t>
        <a:bodyPr/>
        <a:lstStyle/>
        <a:p>
          <a:endParaRPr lang="zh-CN" altLang="en-US"/>
        </a:p>
      </dgm:t>
    </dgm:pt>
    <dgm:pt modelId="{BB2575C6-AF44-4AED-83BE-90416FBAE40D}" type="pres">
      <dgm:prSet presAssocID="{F643EA62-8474-474F-BB2E-E4D3C73DDBD5}" presName="rootConnector" presStyleLbl="node3" presStyleIdx="0" presStyleCnt="10"/>
      <dgm:spPr/>
      <dgm:t>
        <a:bodyPr/>
        <a:lstStyle/>
        <a:p>
          <a:endParaRPr lang="zh-CN" altLang="en-US"/>
        </a:p>
      </dgm:t>
    </dgm:pt>
    <dgm:pt modelId="{93382285-6D07-44A4-8174-9FF3AEBE540A}" type="pres">
      <dgm:prSet presAssocID="{F643EA62-8474-474F-BB2E-E4D3C73DDBD5}" presName="hierChild4" presStyleCnt="0"/>
      <dgm:spPr/>
    </dgm:pt>
    <dgm:pt modelId="{3DD2CB19-A4D0-4604-9AF7-685B5DC72E0C}" type="pres">
      <dgm:prSet presAssocID="{F643EA62-8474-474F-BB2E-E4D3C73DDBD5}" presName="hierChild5" presStyleCnt="0"/>
      <dgm:spPr/>
    </dgm:pt>
    <dgm:pt modelId="{145DC168-C8A5-4E22-ACEA-A43164257671}" type="pres">
      <dgm:prSet presAssocID="{4891198E-4260-4D65-8FDE-BC76AFE05646}" presName="Name37" presStyleLbl="parChTrans1D3" presStyleIdx="1" presStyleCnt="10" custSzX="294850"/>
      <dgm:spPr/>
      <dgm:t>
        <a:bodyPr/>
        <a:lstStyle/>
        <a:p>
          <a:endParaRPr lang="zh-CN" altLang="en-US"/>
        </a:p>
      </dgm:t>
    </dgm:pt>
    <dgm:pt modelId="{B56DDD92-7681-4126-9F03-172450C1BA88}" type="pres">
      <dgm:prSet presAssocID="{31169B3B-4A72-4C75-9C5F-C933FE650756}" presName="hierRoot2" presStyleCnt="0">
        <dgm:presLayoutVars>
          <dgm:hierBranch val="init"/>
        </dgm:presLayoutVars>
      </dgm:prSet>
      <dgm:spPr/>
    </dgm:pt>
    <dgm:pt modelId="{220E4279-E1B6-4B6F-84D9-B17788E1645E}" type="pres">
      <dgm:prSet presAssocID="{31169B3B-4A72-4C75-9C5F-C933FE650756}" presName="rootComposite" presStyleCnt="0"/>
      <dgm:spPr/>
    </dgm:pt>
    <dgm:pt modelId="{87EFDA9B-879E-41FE-BF16-1E0AA115183A}" type="pres">
      <dgm:prSet presAssocID="{31169B3B-4A72-4C75-9C5F-C933FE650756}" presName="rootText" presStyleLbl="node3" presStyleIdx="1" presStyleCnt="10" custScaleX="138691" custLinFactNeighborX="-12320">
        <dgm:presLayoutVars>
          <dgm:chPref val="3"/>
        </dgm:presLayoutVars>
      </dgm:prSet>
      <dgm:spPr/>
      <dgm:t>
        <a:bodyPr/>
        <a:lstStyle/>
        <a:p>
          <a:endParaRPr lang="zh-CN" altLang="en-US"/>
        </a:p>
      </dgm:t>
    </dgm:pt>
    <dgm:pt modelId="{85730F60-079B-4558-B4FD-C7D4EC452D6D}" type="pres">
      <dgm:prSet presAssocID="{31169B3B-4A72-4C75-9C5F-C933FE650756}" presName="rootConnector" presStyleLbl="node3" presStyleIdx="1" presStyleCnt="10"/>
      <dgm:spPr/>
      <dgm:t>
        <a:bodyPr/>
        <a:lstStyle/>
        <a:p>
          <a:endParaRPr lang="zh-CN" altLang="en-US"/>
        </a:p>
      </dgm:t>
    </dgm:pt>
    <dgm:pt modelId="{7402C08B-79E9-46E7-8F6D-78514ACA6DCD}" type="pres">
      <dgm:prSet presAssocID="{31169B3B-4A72-4C75-9C5F-C933FE650756}" presName="hierChild4" presStyleCnt="0"/>
      <dgm:spPr/>
    </dgm:pt>
    <dgm:pt modelId="{C32621CA-8E90-487F-852C-02378C0482CF}" type="pres">
      <dgm:prSet presAssocID="{31169B3B-4A72-4C75-9C5F-C933FE650756}" presName="hierChild5" presStyleCnt="0"/>
      <dgm:spPr/>
    </dgm:pt>
    <dgm:pt modelId="{C842B097-FF75-4259-958B-31D74AC8ECEB}" type="pres">
      <dgm:prSet presAssocID="{FFADAF43-08DC-4210-B71F-8A671C595B2D}" presName="Name37" presStyleLbl="parChTrans1D3" presStyleIdx="2" presStyleCnt="10" custSzX="294850"/>
      <dgm:spPr/>
      <dgm:t>
        <a:bodyPr/>
        <a:lstStyle/>
        <a:p>
          <a:endParaRPr lang="zh-CN" altLang="en-US"/>
        </a:p>
      </dgm:t>
    </dgm:pt>
    <dgm:pt modelId="{19E5627B-1A37-4AAF-9766-A561A202EE88}" type="pres">
      <dgm:prSet presAssocID="{FCC75D85-DB21-44A9-9155-A2F8E4823835}" presName="hierRoot2" presStyleCnt="0">
        <dgm:presLayoutVars>
          <dgm:hierBranch val="init"/>
        </dgm:presLayoutVars>
      </dgm:prSet>
      <dgm:spPr/>
    </dgm:pt>
    <dgm:pt modelId="{362C35D4-396F-457F-9D5E-009F41513B45}" type="pres">
      <dgm:prSet presAssocID="{FCC75D85-DB21-44A9-9155-A2F8E4823835}" presName="rootComposite" presStyleCnt="0"/>
      <dgm:spPr/>
    </dgm:pt>
    <dgm:pt modelId="{7674C033-E7B5-4702-8A61-A879652661E0}" type="pres">
      <dgm:prSet presAssocID="{FCC75D85-DB21-44A9-9155-A2F8E4823835}" presName="rootText" presStyleLbl="node3" presStyleIdx="2" presStyleCnt="10" custScaleX="138691" custLinFactNeighborX="-12320">
        <dgm:presLayoutVars>
          <dgm:chPref val="3"/>
        </dgm:presLayoutVars>
      </dgm:prSet>
      <dgm:spPr/>
      <dgm:t>
        <a:bodyPr/>
        <a:lstStyle/>
        <a:p>
          <a:endParaRPr lang="zh-CN" altLang="en-US"/>
        </a:p>
      </dgm:t>
    </dgm:pt>
    <dgm:pt modelId="{0E03CD9F-2A38-4BC1-96E0-9F946AC9F319}" type="pres">
      <dgm:prSet presAssocID="{FCC75D85-DB21-44A9-9155-A2F8E4823835}" presName="rootConnector" presStyleLbl="node3" presStyleIdx="2" presStyleCnt="10"/>
      <dgm:spPr/>
      <dgm:t>
        <a:bodyPr/>
        <a:lstStyle/>
        <a:p>
          <a:endParaRPr lang="zh-CN" altLang="en-US"/>
        </a:p>
      </dgm:t>
    </dgm:pt>
    <dgm:pt modelId="{4405256B-0D4D-485B-BB2B-3EBC3C8AC925}" type="pres">
      <dgm:prSet presAssocID="{FCC75D85-DB21-44A9-9155-A2F8E4823835}" presName="hierChild4" presStyleCnt="0"/>
      <dgm:spPr/>
    </dgm:pt>
    <dgm:pt modelId="{D5433D65-9074-41B6-8C73-7612834F8F0B}" type="pres">
      <dgm:prSet presAssocID="{FCC75D85-DB21-44A9-9155-A2F8E4823835}" presName="hierChild5" presStyleCnt="0"/>
      <dgm:spPr/>
    </dgm:pt>
    <dgm:pt modelId="{D4765064-7F86-411B-935B-EEFB78D274B4}" type="pres">
      <dgm:prSet presAssocID="{FC16DAF8-779A-4520-A05E-B33C7C899E06}" presName="hierChild5" presStyleCnt="0"/>
      <dgm:spPr/>
    </dgm:pt>
    <dgm:pt modelId="{8F92A9A4-C9B9-4D20-8ED5-071383485E1B}" type="pres">
      <dgm:prSet presAssocID="{1347237D-73FB-4E9A-A5D4-4DAE8A2FF613}" presName="Name37" presStyleLbl="parChTrans1D2" presStyleIdx="1" presStyleCnt="4" custSzX="1170637"/>
      <dgm:spPr/>
      <dgm:t>
        <a:bodyPr/>
        <a:lstStyle/>
        <a:p>
          <a:endParaRPr lang="zh-CN" altLang="en-US"/>
        </a:p>
      </dgm:t>
    </dgm:pt>
    <dgm:pt modelId="{6EA003E4-9562-4A7F-8C56-E9811BD254AE}" type="pres">
      <dgm:prSet presAssocID="{90B6FE10-331E-4171-BE99-B7D4E9D6FE99}" presName="hierRoot2" presStyleCnt="0">
        <dgm:presLayoutVars>
          <dgm:hierBranch val="init"/>
        </dgm:presLayoutVars>
      </dgm:prSet>
      <dgm:spPr/>
    </dgm:pt>
    <dgm:pt modelId="{AC20070D-F8CF-43B1-80CF-B09A6FEECBA5}" type="pres">
      <dgm:prSet presAssocID="{90B6FE10-331E-4171-BE99-B7D4E9D6FE99}" presName="rootComposite" presStyleCnt="0"/>
      <dgm:spPr/>
    </dgm:pt>
    <dgm:pt modelId="{1B0AD1B7-45F7-4A7A-80F8-F7702E42A0E5}" type="pres">
      <dgm:prSet presAssocID="{90B6FE10-331E-4171-BE99-B7D4E9D6FE99}" presName="rootText" presStyleLbl="node2" presStyleIdx="1" presStyleCnt="4" custScaleX="138691">
        <dgm:presLayoutVars>
          <dgm:chPref val="3"/>
        </dgm:presLayoutVars>
      </dgm:prSet>
      <dgm:spPr/>
      <dgm:t>
        <a:bodyPr/>
        <a:lstStyle/>
        <a:p>
          <a:endParaRPr lang="zh-CN" altLang="en-US"/>
        </a:p>
      </dgm:t>
    </dgm:pt>
    <dgm:pt modelId="{56B3228E-D2A6-44DA-A2AF-B0D92C80020C}" type="pres">
      <dgm:prSet presAssocID="{90B6FE10-331E-4171-BE99-B7D4E9D6FE99}" presName="rootConnector" presStyleLbl="node2" presStyleIdx="1" presStyleCnt="4"/>
      <dgm:spPr/>
      <dgm:t>
        <a:bodyPr/>
        <a:lstStyle/>
        <a:p>
          <a:endParaRPr lang="zh-CN" altLang="en-US"/>
        </a:p>
      </dgm:t>
    </dgm:pt>
    <dgm:pt modelId="{75FEE1A1-EC99-4D61-B57A-257A080B0F51}" type="pres">
      <dgm:prSet presAssocID="{90B6FE10-331E-4171-BE99-B7D4E9D6FE99}" presName="hierChild4" presStyleCnt="0"/>
      <dgm:spPr/>
    </dgm:pt>
    <dgm:pt modelId="{7EF91EAF-141C-4DE1-883B-DC369CC13523}" type="pres">
      <dgm:prSet presAssocID="{8FC62CC3-0E9D-420A-8CB9-A747F31DE1CB}" presName="Name37" presStyleLbl="parChTrans1D3" presStyleIdx="3" presStyleCnt="10" custSzX="294850"/>
      <dgm:spPr/>
      <dgm:t>
        <a:bodyPr/>
        <a:lstStyle/>
        <a:p>
          <a:endParaRPr lang="zh-CN" altLang="en-US"/>
        </a:p>
      </dgm:t>
    </dgm:pt>
    <dgm:pt modelId="{9A90EC70-DB2B-4941-B0E0-2631067958DD}" type="pres">
      <dgm:prSet presAssocID="{4BDDA782-DD9F-4687-A788-B7976A4D5E41}" presName="hierRoot2" presStyleCnt="0">
        <dgm:presLayoutVars>
          <dgm:hierBranch val="init"/>
        </dgm:presLayoutVars>
      </dgm:prSet>
      <dgm:spPr/>
    </dgm:pt>
    <dgm:pt modelId="{890FC9A9-0DB4-482B-B8FF-83476AF3D32B}" type="pres">
      <dgm:prSet presAssocID="{4BDDA782-DD9F-4687-A788-B7976A4D5E41}" presName="rootComposite" presStyleCnt="0"/>
      <dgm:spPr/>
    </dgm:pt>
    <dgm:pt modelId="{251B2054-6726-4D0B-BBFA-6018F7997DC6}" type="pres">
      <dgm:prSet presAssocID="{4BDDA782-DD9F-4687-A788-B7976A4D5E41}" presName="rootText" presStyleLbl="node3" presStyleIdx="3" presStyleCnt="10" custScaleX="138691" custScaleY="160374" custLinFactNeighborX="-8824">
        <dgm:presLayoutVars>
          <dgm:chPref val="3"/>
        </dgm:presLayoutVars>
      </dgm:prSet>
      <dgm:spPr/>
      <dgm:t>
        <a:bodyPr/>
        <a:lstStyle/>
        <a:p>
          <a:endParaRPr lang="zh-CN" altLang="en-US"/>
        </a:p>
      </dgm:t>
    </dgm:pt>
    <dgm:pt modelId="{C839F097-069B-4907-BC9C-57F731E446C4}" type="pres">
      <dgm:prSet presAssocID="{4BDDA782-DD9F-4687-A788-B7976A4D5E41}" presName="rootConnector" presStyleLbl="node3" presStyleIdx="3" presStyleCnt="10"/>
      <dgm:spPr/>
      <dgm:t>
        <a:bodyPr/>
        <a:lstStyle/>
        <a:p>
          <a:endParaRPr lang="zh-CN" altLang="en-US"/>
        </a:p>
      </dgm:t>
    </dgm:pt>
    <dgm:pt modelId="{4619BB80-E1C4-478C-9775-9BDC032FA7D2}" type="pres">
      <dgm:prSet presAssocID="{4BDDA782-DD9F-4687-A788-B7976A4D5E41}" presName="hierChild4" presStyleCnt="0"/>
      <dgm:spPr/>
    </dgm:pt>
    <dgm:pt modelId="{BAB38225-F189-4BEE-A0BF-292C41C41F0A}" type="pres">
      <dgm:prSet presAssocID="{4BDDA782-DD9F-4687-A788-B7976A4D5E41}" presName="hierChild5" presStyleCnt="0"/>
      <dgm:spPr/>
    </dgm:pt>
    <dgm:pt modelId="{8360BBB6-B33E-4C75-8376-F0FDCDDB444C}" type="pres">
      <dgm:prSet presAssocID="{87FF4955-1D21-4BC6-AD40-F768458D52DE}" presName="Name37" presStyleLbl="parChTrans1D3" presStyleIdx="4" presStyleCnt="10" custSzX="294850"/>
      <dgm:spPr/>
      <dgm:t>
        <a:bodyPr/>
        <a:lstStyle/>
        <a:p>
          <a:endParaRPr lang="zh-CN" altLang="en-US"/>
        </a:p>
      </dgm:t>
    </dgm:pt>
    <dgm:pt modelId="{710BF38D-2EFA-4019-BC6F-A88CD859E822}" type="pres">
      <dgm:prSet presAssocID="{FB524C98-6867-461D-A609-DBFE2278453D}" presName="hierRoot2" presStyleCnt="0">
        <dgm:presLayoutVars>
          <dgm:hierBranch val="init"/>
        </dgm:presLayoutVars>
      </dgm:prSet>
      <dgm:spPr/>
    </dgm:pt>
    <dgm:pt modelId="{88135543-CDED-4B89-914E-729970ED2883}" type="pres">
      <dgm:prSet presAssocID="{FB524C98-6867-461D-A609-DBFE2278453D}" presName="rootComposite" presStyleCnt="0"/>
      <dgm:spPr/>
    </dgm:pt>
    <dgm:pt modelId="{D059265F-2267-4102-B6FB-3502E071BE14}" type="pres">
      <dgm:prSet presAssocID="{FB524C98-6867-461D-A609-DBFE2278453D}" presName="rootText" presStyleLbl="node3" presStyleIdx="4" presStyleCnt="10" custScaleX="138691" custLinFactNeighborX="-8824">
        <dgm:presLayoutVars>
          <dgm:chPref val="3"/>
        </dgm:presLayoutVars>
      </dgm:prSet>
      <dgm:spPr/>
      <dgm:t>
        <a:bodyPr/>
        <a:lstStyle/>
        <a:p>
          <a:endParaRPr lang="zh-CN" altLang="en-US"/>
        </a:p>
      </dgm:t>
    </dgm:pt>
    <dgm:pt modelId="{65C5E01F-5686-4D9A-BF51-2ED700037931}" type="pres">
      <dgm:prSet presAssocID="{FB524C98-6867-461D-A609-DBFE2278453D}" presName="rootConnector" presStyleLbl="node3" presStyleIdx="4" presStyleCnt="10"/>
      <dgm:spPr/>
      <dgm:t>
        <a:bodyPr/>
        <a:lstStyle/>
        <a:p>
          <a:endParaRPr lang="zh-CN" altLang="en-US"/>
        </a:p>
      </dgm:t>
    </dgm:pt>
    <dgm:pt modelId="{1A5C347B-FD48-4F75-BABD-E7A2077253C4}" type="pres">
      <dgm:prSet presAssocID="{FB524C98-6867-461D-A609-DBFE2278453D}" presName="hierChild4" presStyleCnt="0"/>
      <dgm:spPr/>
    </dgm:pt>
    <dgm:pt modelId="{7552EC25-88A6-4103-B5D0-6FA7377069E0}" type="pres">
      <dgm:prSet presAssocID="{FB524C98-6867-461D-A609-DBFE2278453D}" presName="hierChild5" presStyleCnt="0"/>
      <dgm:spPr/>
    </dgm:pt>
    <dgm:pt modelId="{BC6801AB-5AD4-4F0C-B503-41733A20F2CB}" type="pres">
      <dgm:prSet presAssocID="{90B6FE10-331E-4171-BE99-B7D4E9D6FE99}" presName="hierChild5" presStyleCnt="0"/>
      <dgm:spPr/>
    </dgm:pt>
    <dgm:pt modelId="{AF472824-0392-4589-ACAE-16A69A1E78A5}" type="pres">
      <dgm:prSet presAssocID="{D8D25599-57A7-4E3D-AA1D-7B05D0E369F0}" presName="Name37" presStyleLbl="parChTrans1D2" presStyleIdx="2" presStyleCnt="4" custSzX="1170637"/>
      <dgm:spPr/>
      <dgm:t>
        <a:bodyPr/>
        <a:lstStyle/>
        <a:p>
          <a:endParaRPr lang="zh-CN" altLang="en-US"/>
        </a:p>
      </dgm:t>
    </dgm:pt>
    <dgm:pt modelId="{53B5FE53-E8E6-4979-AAC3-BC52CF09BDB3}" type="pres">
      <dgm:prSet presAssocID="{A532B58E-0649-4AE2-B569-6609F2A89ADA}" presName="hierRoot2" presStyleCnt="0">
        <dgm:presLayoutVars>
          <dgm:hierBranch val="init"/>
        </dgm:presLayoutVars>
      </dgm:prSet>
      <dgm:spPr/>
    </dgm:pt>
    <dgm:pt modelId="{43C0CD40-FF48-4F83-A6D7-EBC083E9186E}" type="pres">
      <dgm:prSet presAssocID="{A532B58E-0649-4AE2-B569-6609F2A89ADA}" presName="rootComposite" presStyleCnt="0"/>
      <dgm:spPr/>
    </dgm:pt>
    <dgm:pt modelId="{6B8F0329-BFF5-4B35-AC1E-FF00D5835900}" type="pres">
      <dgm:prSet presAssocID="{A532B58E-0649-4AE2-B569-6609F2A89ADA}" presName="rootText" presStyleLbl="node2" presStyleIdx="2" presStyleCnt="4" custScaleX="138691">
        <dgm:presLayoutVars>
          <dgm:chPref val="3"/>
        </dgm:presLayoutVars>
      </dgm:prSet>
      <dgm:spPr/>
      <dgm:t>
        <a:bodyPr/>
        <a:lstStyle/>
        <a:p>
          <a:endParaRPr lang="zh-CN" altLang="en-US"/>
        </a:p>
      </dgm:t>
    </dgm:pt>
    <dgm:pt modelId="{136CC2EB-4D07-4765-ACE3-63B958378DA8}" type="pres">
      <dgm:prSet presAssocID="{A532B58E-0649-4AE2-B569-6609F2A89ADA}" presName="rootConnector" presStyleLbl="node2" presStyleIdx="2" presStyleCnt="4"/>
      <dgm:spPr/>
      <dgm:t>
        <a:bodyPr/>
        <a:lstStyle/>
        <a:p>
          <a:endParaRPr lang="zh-CN" altLang="en-US"/>
        </a:p>
      </dgm:t>
    </dgm:pt>
    <dgm:pt modelId="{D66C4B3B-55DA-44A4-9977-FC4F6FB2235C}" type="pres">
      <dgm:prSet presAssocID="{A532B58E-0649-4AE2-B569-6609F2A89ADA}" presName="hierChild4" presStyleCnt="0"/>
      <dgm:spPr/>
    </dgm:pt>
    <dgm:pt modelId="{4BA68B4E-FE70-4DFC-B055-6B8A5584074A}" type="pres">
      <dgm:prSet presAssocID="{2A46BF66-EB97-4BEC-90C7-636D4EBC7508}" presName="Name37" presStyleLbl="parChTrans1D3" presStyleIdx="5" presStyleCnt="10" custSzX="294850"/>
      <dgm:spPr/>
      <dgm:t>
        <a:bodyPr/>
        <a:lstStyle/>
        <a:p>
          <a:endParaRPr lang="zh-CN" altLang="en-US"/>
        </a:p>
      </dgm:t>
    </dgm:pt>
    <dgm:pt modelId="{FBB80851-CEB0-4FA2-9230-B8CC2B6E9B4C}" type="pres">
      <dgm:prSet presAssocID="{FFF7B564-1892-4479-B107-EB44E65CC048}" presName="hierRoot2" presStyleCnt="0">
        <dgm:presLayoutVars>
          <dgm:hierBranch val="init"/>
        </dgm:presLayoutVars>
      </dgm:prSet>
      <dgm:spPr/>
    </dgm:pt>
    <dgm:pt modelId="{05BC9344-9D19-47DD-88A2-3EA922377419}" type="pres">
      <dgm:prSet presAssocID="{FFF7B564-1892-4479-B107-EB44E65CC048}" presName="rootComposite" presStyleCnt="0"/>
      <dgm:spPr/>
    </dgm:pt>
    <dgm:pt modelId="{053B0C98-4F37-49BB-9ECE-99FDB4847566}" type="pres">
      <dgm:prSet presAssocID="{FFF7B564-1892-4479-B107-EB44E65CC048}" presName="rootText" presStyleLbl="node3" presStyleIdx="5" presStyleCnt="10" custScaleX="138691" custLinFactNeighborX="-10955">
        <dgm:presLayoutVars>
          <dgm:chPref val="3"/>
        </dgm:presLayoutVars>
      </dgm:prSet>
      <dgm:spPr/>
      <dgm:t>
        <a:bodyPr/>
        <a:lstStyle/>
        <a:p>
          <a:endParaRPr lang="zh-CN" altLang="en-US"/>
        </a:p>
      </dgm:t>
    </dgm:pt>
    <dgm:pt modelId="{8B8A5D86-F234-476A-9394-351B4A35C74D}" type="pres">
      <dgm:prSet presAssocID="{FFF7B564-1892-4479-B107-EB44E65CC048}" presName="rootConnector" presStyleLbl="node3" presStyleIdx="5" presStyleCnt="10"/>
      <dgm:spPr/>
      <dgm:t>
        <a:bodyPr/>
        <a:lstStyle/>
        <a:p>
          <a:endParaRPr lang="zh-CN" altLang="en-US"/>
        </a:p>
      </dgm:t>
    </dgm:pt>
    <dgm:pt modelId="{D52901F8-8FE3-4B3A-BBD2-A02DA5C7CBBF}" type="pres">
      <dgm:prSet presAssocID="{FFF7B564-1892-4479-B107-EB44E65CC048}" presName="hierChild4" presStyleCnt="0"/>
      <dgm:spPr/>
    </dgm:pt>
    <dgm:pt modelId="{8178EE0F-0BC1-485A-BAB8-FFD4AD966B01}" type="pres">
      <dgm:prSet presAssocID="{FFF7B564-1892-4479-B107-EB44E65CC048}" presName="hierChild5" presStyleCnt="0"/>
      <dgm:spPr/>
    </dgm:pt>
    <dgm:pt modelId="{DADE5548-9E29-4F35-85AC-0F96C3B606E9}" type="pres">
      <dgm:prSet presAssocID="{9658EBC4-2B42-4715-A871-B486B2A3520F}" presName="Name37" presStyleLbl="parChTrans1D3" presStyleIdx="6" presStyleCnt="10" custSzX="294850"/>
      <dgm:spPr/>
      <dgm:t>
        <a:bodyPr/>
        <a:lstStyle/>
        <a:p>
          <a:endParaRPr lang="zh-CN" altLang="en-US"/>
        </a:p>
      </dgm:t>
    </dgm:pt>
    <dgm:pt modelId="{2699B703-DDF4-42C0-AD88-873BFB36502D}" type="pres">
      <dgm:prSet presAssocID="{61C3FAC1-9379-480E-9C21-1DAA192B20D1}" presName="hierRoot2" presStyleCnt="0">
        <dgm:presLayoutVars>
          <dgm:hierBranch val="init"/>
        </dgm:presLayoutVars>
      </dgm:prSet>
      <dgm:spPr/>
    </dgm:pt>
    <dgm:pt modelId="{8664F991-386D-4AD3-90A3-ED549E6A51E6}" type="pres">
      <dgm:prSet presAssocID="{61C3FAC1-9379-480E-9C21-1DAA192B20D1}" presName="rootComposite" presStyleCnt="0"/>
      <dgm:spPr/>
    </dgm:pt>
    <dgm:pt modelId="{5B7C95C9-C5BB-4FC4-AE7C-85C37747A826}" type="pres">
      <dgm:prSet presAssocID="{61C3FAC1-9379-480E-9C21-1DAA192B20D1}" presName="rootText" presStyleLbl="node3" presStyleIdx="6" presStyleCnt="10" custScaleX="138691" custLinFactNeighborX="-10955">
        <dgm:presLayoutVars>
          <dgm:chPref val="3"/>
        </dgm:presLayoutVars>
      </dgm:prSet>
      <dgm:spPr/>
      <dgm:t>
        <a:bodyPr/>
        <a:lstStyle/>
        <a:p>
          <a:endParaRPr lang="zh-CN" altLang="en-US"/>
        </a:p>
      </dgm:t>
    </dgm:pt>
    <dgm:pt modelId="{5F6FBA35-B27C-4BB7-8152-EE1CFC77025D}" type="pres">
      <dgm:prSet presAssocID="{61C3FAC1-9379-480E-9C21-1DAA192B20D1}" presName="rootConnector" presStyleLbl="node3" presStyleIdx="6" presStyleCnt="10"/>
      <dgm:spPr/>
      <dgm:t>
        <a:bodyPr/>
        <a:lstStyle/>
        <a:p>
          <a:endParaRPr lang="zh-CN" altLang="en-US"/>
        </a:p>
      </dgm:t>
    </dgm:pt>
    <dgm:pt modelId="{DBD1FBD7-6DAD-4B82-9C20-2EB329673DEE}" type="pres">
      <dgm:prSet presAssocID="{61C3FAC1-9379-480E-9C21-1DAA192B20D1}" presName="hierChild4" presStyleCnt="0"/>
      <dgm:spPr/>
    </dgm:pt>
    <dgm:pt modelId="{313B5D1B-9D3D-4C4C-9197-313E5EBE07A5}" type="pres">
      <dgm:prSet presAssocID="{61C3FAC1-9379-480E-9C21-1DAA192B20D1}" presName="hierChild5" presStyleCnt="0"/>
      <dgm:spPr/>
    </dgm:pt>
    <dgm:pt modelId="{D29333CE-A1D2-4448-A07F-8EBC8D992D52}" type="pres">
      <dgm:prSet presAssocID="{A532B58E-0649-4AE2-B569-6609F2A89ADA}" presName="hierChild5" presStyleCnt="0"/>
      <dgm:spPr/>
    </dgm:pt>
    <dgm:pt modelId="{2823CE2C-B3CB-48BD-9544-36AD5CEBC863}" type="pres">
      <dgm:prSet presAssocID="{361709E7-C4C6-46BC-88AE-2F77BF5EA6EE}" presName="Name37" presStyleLbl="parChTrans1D2" presStyleIdx="3" presStyleCnt="4" custSzX="3511912"/>
      <dgm:spPr/>
      <dgm:t>
        <a:bodyPr/>
        <a:lstStyle/>
        <a:p>
          <a:endParaRPr lang="zh-CN" altLang="en-US"/>
        </a:p>
      </dgm:t>
    </dgm:pt>
    <dgm:pt modelId="{04CA5DED-A060-4363-9941-0229B0F2906F}" type="pres">
      <dgm:prSet presAssocID="{C36358B7-B8E7-424F-98BE-E0F434E4A00A}" presName="hierRoot2" presStyleCnt="0">
        <dgm:presLayoutVars>
          <dgm:hierBranch val="init"/>
        </dgm:presLayoutVars>
      </dgm:prSet>
      <dgm:spPr/>
    </dgm:pt>
    <dgm:pt modelId="{792C5594-F508-449D-8253-3084B1E2CE7F}" type="pres">
      <dgm:prSet presAssocID="{C36358B7-B8E7-424F-98BE-E0F434E4A00A}" presName="rootComposite" presStyleCnt="0"/>
      <dgm:spPr/>
    </dgm:pt>
    <dgm:pt modelId="{30E2EC4B-D94C-4D63-A2C9-AC70B33F137B}" type="pres">
      <dgm:prSet presAssocID="{C36358B7-B8E7-424F-98BE-E0F434E4A00A}" presName="rootText" presStyleLbl="node2" presStyleIdx="3" presStyleCnt="4" custScaleX="138691">
        <dgm:presLayoutVars>
          <dgm:chPref val="3"/>
        </dgm:presLayoutVars>
      </dgm:prSet>
      <dgm:spPr/>
      <dgm:t>
        <a:bodyPr/>
        <a:lstStyle/>
        <a:p>
          <a:endParaRPr lang="zh-CN" altLang="en-US"/>
        </a:p>
      </dgm:t>
    </dgm:pt>
    <dgm:pt modelId="{3DC99225-E4C1-4024-A29E-A0CBB0CE444F}" type="pres">
      <dgm:prSet presAssocID="{C36358B7-B8E7-424F-98BE-E0F434E4A00A}" presName="rootConnector" presStyleLbl="node2" presStyleIdx="3" presStyleCnt="4"/>
      <dgm:spPr/>
      <dgm:t>
        <a:bodyPr/>
        <a:lstStyle/>
        <a:p>
          <a:endParaRPr lang="zh-CN" altLang="en-US"/>
        </a:p>
      </dgm:t>
    </dgm:pt>
    <dgm:pt modelId="{7CD246DD-788A-4A0A-9D86-B0C0928B6897}" type="pres">
      <dgm:prSet presAssocID="{C36358B7-B8E7-424F-98BE-E0F434E4A00A}" presName="hierChild4" presStyleCnt="0"/>
      <dgm:spPr/>
    </dgm:pt>
    <dgm:pt modelId="{AA6531BA-8EA0-4830-A385-7BA61B290A0A}" type="pres">
      <dgm:prSet presAssocID="{B9CFF5C0-38B2-4929-A104-C02DE0703780}" presName="Name37" presStyleLbl="parChTrans1D3" presStyleIdx="7" presStyleCnt="10" custSzX="294850"/>
      <dgm:spPr/>
      <dgm:t>
        <a:bodyPr/>
        <a:lstStyle/>
        <a:p>
          <a:endParaRPr lang="zh-CN" altLang="en-US"/>
        </a:p>
      </dgm:t>
    </dgm:pt>
    <dgm:pt modelId="{B1A50A86-DA0F-4D94-A297-1451281B83AE}" type="pres">
      <dgm:prSet presAssocID="{D8B9CC28-7F35-47B1-AB86-5D194358DE39}" presName="hierRoot2" presStyleCnt="0">
        <dgm:presLayoutVars>
          <dgm:hierBranch val="init"/>
        </dgm:presLayoutVars>
      </dgm:prSet>
      <dgm:spPr/>
    </dgm:pt>
    <dgm:pt modelId="{92AAE25D-F059-4A10-8E78-31FDFEBC7FF6}" type="pres">
      <dgm:prSet presAssocID="{D8B9CC28-7F35-47B1-AB86-5D194358DE39}" presName="rootComposite" presStyleCnt="0"/>
      <dgm:spPr/>
    </dgm:pt>
    <dgm:pt modelId="{3FC32315-4A0D-4029-9614-88F98877CB73}" type="pres">
      <dgm:prSet presAssocID="{D8B9CC28-7F35-47B1-AB86-5D194358DE39}" presName="rootText" presStyleLbl="node3" presStyleIdx="7" presStyleCnt="10" custScaleX="138691" custLinFactNeighborX="-13086" custLinFactNeighborY="-8612">
        <dgm:presLayoutVars>
          <dgm:chPref val="3"/>
        </dgm:presLayoutVars>
      </dgm:prSet>
      <dgm:spPr/>
      <dgm:t>
        <a:bodyPr/>
        <a:lstStyle/>
        <a:p>
          <a:endParaRPr lang="zh-CN" altLang="en-US"/>
        </a:p>
      </dgm:t>
    </dgm:pt>
    <dgm:pt modelId="{9D0D658F-6F7A-4A74-BA9D-8986A6E72D28}" type="pres">
      <dgm:prSet presAssocID="{D8B9CC28-7F35-47B1-AB86-5D194358DE39}" presName="rootConnector" presStyleLbl="node3" presStyleIdx="7" presStyleCnt="10"/>
      <dgm:spPr/>
      <dgm:t>
        <a:bodyPr/>
        <a:lstStyle/>
        <a:p>
          <a:endParaRPr lang="zh-CN" altLang="en-US"/>
        </a:p>
      </dgm:t>
    </dgm:pt>
    <dgm:pt modelId="{E45CE1B3-30F3-4BDF-95F9-90430CA14A09}" type="pres">
      <dgm:prSet presAssocID="{D8B9CC28-7F35-47B1-AB86-5D194358DE39}" presName="hierChild4" presStyleCnt="0"/>
      <dgm:spPr/>
    </dgm:pt>
    <dgm:pt modelId="{1CCA6BF8-D056-499C-BC8F-9F85CE1AFBEC}" type="pres">
      <dgm:prSet presAssocID="{D8B9CC28-7F35-47B1-AB86-5D194358DE39}" presName="hierChild5" presStyleCnt="0"/>
      <dgm:spPr/>
    </dgm:pt>
    <dgm:pt modelId="{0633C198-5AB2-4D0E-969F-59DDD76C0A6B}" type="pres">
      <dgm:prSet presAssocID="{2F11F909-5754-4048-BFB6-2D12C9ABB26B}" presName="Name37" presStyleLbl="parChTrans1D3" presStyleIdx="8" presStyleCnt="10" custSzX="294850"/>
      <dgm:spPr/>
      <dgm:t>
        <a:bodyPr/>
        <a:lstStyle/>
        <a:p>
          <a:endParaRPr lang="zh-CN" altLang="en-US"/>
        </a:p>
      </dgm:t>
    </dgm:pt>
    <dgm:pt modelId="{FD523F78-4D4F-4F54-808E-8F2CE3F0E1F7}" type="pres">
      <dgm:prSet presAssocID="{C778324F-E10C-4E1E-91CC-044E31D91A85}" presName="hierRoot2" presStyleCnt="0">
        <dgm:presLayoutVars>
          <dgm:hierBranch val="init"/>
        </dgm:presLayoutVars>
      </dgm:prSet>
      <dgm:spPr/>
    </dgm:pt>
    <dgm:pt modelId="{BBFD046D-EFBE-4A47-BA75-132CC9AD940B}" type="pres">
      <dgm:prSet presAssocID="{C778324F-E10C-4E1E-91CC-044E31D91A85}" presName="rootComposite" presStyleCnt="0"/>
      <dgm:spPr/>
    </dgm:pt>
    <dgm:pt modelId="{A3C92CD9-10AB-4348-A48A-6571831F816E}" type="pres">
      <dgm:prSet presAssocID="{C778324F-E10C-4E1E-91CC-044E31D91A85}" presName="rootText" presStyleLbl="node3" presStyleIdx="8" presStyleCnt="10" custScaleX="138691" custLinFactNeighborX="-13086" custLinFactNeighborY="-15560">
        <dgm:presLayoutVars>
          <dgm:chPref val="3"/>
        </dgm:presLayoutVars>
      </dgm:prSet>
      <dgm:spPr/>
      <dgm:t>
        <a:bodyPr/>
        <a:lstStyle/>
        <a:p>
          <a:endParaRPr lang="zh-CN" altLang="en-US"/>
        </a:p>
      </dgm:t>
    </dgm:pt>
    <dgm:pt modelId="{83E1CECC-B5E8-49C2-ADE5-56A7670FB958}" type="pres">
      <dgm:prSet presAssocID="{C778324F-E10C-4E1E-91CC-044E31D91A85}" presName="rootConnector" presStyleLbl="node3" presStyleIdx="8" presStyleCnt="10"/>
      <dgm:spPr/>
      <dgm:t>
        <a:bodyPr/>
        <a:lstStyle/>
        <a:p>
          <a:endParaRPr lang="zh-CN" altLang="en-US"/>
        </a:p>
      </dgm:t>
    </dgm:pt>
    <dgm:pt modelId="{8B4A61E4-B430-4C93-A831-7F3522880DB9}" type="pres">
      <dgm:prSet presAssocID="{C778324F-E10C-4E1E-91CC-044E31D91A85}" presName="hierChild4" presStyleCnt="0"/>
      <dgm:spPr/>
    </dgm:pt>
    <dgm:pt modelId="{83B7CB17-13FB-4C5D-98E3-2FC6B9822B97}" type="pres">
      <dgm:prSet presAssocID="{C778324F-E10C-4E1E-91CC-044E31D91A85}" presName="hierChild5" presStyleCnt="0"/>
      <dgm:spPr/>
    </dgm:pt>
    <dgm:pt modelId="{CCAB90CE-13F6-4FE4-8269-BCB7D6049251}" type="pres">
      <dgm:prSet presAssocID="{349C5113-8C3E-4546-9A57-1F68874D9214}" presName="Name37" presStyleLbl="parChTrans1D3" presStyleIdx="9" presStyleCnt="10" custSzX="294850"/>
      <dgm:spPr/>
      <dgm:t>
        <a:bodyPr/>
        <a:lstStyle/>
        <a:p>
          <a:endParaRPr lang="zh-CN" altLang="en-US"/>
        </a:p>
      </dgm:t>
    </dgm:pt>
    <dgm:pt modelId="{156BB2E9-6309-419E-A852-FFB370806E26}" type="pres">
      <dgm:prSet presAssocID="{DB261EE3-2978-40DB-A298-22C3739268F1}" presName="hierRoot2" presStyleCnt="0">
        <dgm:presLayoutVars>
          <dgm:hierBranch val="init"/>
        </dgm:presLayoutVars>
      </dgm:prSet>
      <dgm:spPr/>
    </dgm:pt>
    <dgm:pt modelId="{BB7BF44E-9EAA-49EB-9331-8D84F37EE17C}" type="pres">
      <dgm:prSet presAssocID="{DB261EE3-2978-40DB-A298-22C3739268F1}" presName="rootComposite" presStyleCnt="0"/>
      <dgm:spPr/>
    </dgm:pt>
    <dgm:pt modelId="{0C615C91-8B8F-4435-8DE0-182DC6F0DB53}" type="pres">
      <dgm:prSet presAssocID="{DB261EE3-2978-40DB-A298-22C3739268F1}" presName="rootText" presStyleLbl="node3" presStyleIdx="9" presStyleCnt="10" custScaleX="138691" custScaleY="137523" custLinFactNeighborX="-13086" custLinFactNeighborY="-22509">
        <dgm:presLayoutVars>
          <dgm:chPref val="3"/>
        </dgm:presLayoutVars>
      </dgm:prSet>
      <dgm:spPr/>
      <dgm:t>
        <a:bodyPr/>
        <a:lstStyle/>
        <a:p>
          <a:endParaRPr lang="zh-CN" altLang="en-US"/>
        </a:p>
      </dgm:t>
    </dgm:pt>
    <dgm:pt modelId="{6AA5FE54-7499-4465-B83C-89C9637F2C88}" type="pres">
      <dgm:prSet presAssocID="{DB261EE3-2978-40DB-A298-22C3739268F1}" presName="rootConnector" presStyleLbl="node3" presStyleIdx="9" presStyleCnt="10"/>
      <dgm:spPr/>
      <dgm:t>
        <a:bodyPr/>
        <a:lstStyle/>
        <a:p>
          <a:endParaRPr lang="zh-CN" altLang="en-US"/>
        </a:p>
      </dgm:t>
    </dgm:pt>
    <dgm:pt modelId="{BA437031-177C-4840-87E7-349DF98A3B85}" type="pres">
      <dgm:prSet presAssocID="{DB261EE3-2978-40DB-A298-22C3739268F1}" presName="hierChild4" presStyleCnt="0"/>
      <dgm:spPr/>
    </dgm:pt>
    <dgm:pt modelId="{6752C401-7A11-4969-BF1B-2F7E668AAAD5}" type="pres">
      <dgm:prSet presAssocID="{DB261EE3-2978-40DB-A298-22C3739268F1}" presName="hierChild5" presStyleCnt="0"/>
      <dgm:spPr/>
    </dgm:pt>
    <dgm:pt modelId="{A25E7820-9932-4F81-99A3-8372DF42A712}" type="pres">
      <dgm:prSet presAssocID="{C36358B7-B8E7-424F-98BE-E0F434E4A00A}" presName="hierChild5" presStyleCnt="0"/>
      <dgm:spPr/>
    </dgm:pt>
    <dgm:pt modelId="{277AA324-99D8-4E7C-B693-B3AA1DA80010}" type="pres">
      <dgm:prSet presAssocID="{A3CF1370-DEA4-4715-B611-F41A68CBF9C2}" presName="hierChild3" presStyleCnt="0"/>
      <dgm:spPr/>
    </dgm:pt>
  </dgm:ptLst>
  <dgm:cxnLst>
    <dgm:cxn modelId="{F30CCFD3-19EA-4842-BA0B-773D04C8A43E}" type="presOf" srcId="{C36358B7-B8E7-424F-98BE-E0F434E4A00A}" destId="{30E2EC4B-D94C-4D63-A2C9-AC70B33F137B}" srcOrd="0" destOrd="0" presId="urn:microsoft.com/office/officeart/2005/8/layout/orgChart1#1"/>
    <dgm:cxn modelId="{C9140578-61C5-47A7-B5ED-8D48F8CA6543}" type="presOf" srcId="{361709E7-C4C6-46BC-88AE-2F77BF5EA6EE}" destId="{2823CE2C-B3CB-48BD-9544-36AD5CEBC863}" srcOrd="0" destOrd="0" presId="urn:microsoft.com/office/officeart/2005/8/layout/orgChart1#1"/>
    <dgm:cxn modelId="{D17AE329-BCBB-4524-88E5-72D23F8C2A40}" srcId="{A532B58E-0649-4AE2-B569-6609F2A89ADA}" destId="{FFF7B564-1892-4479-B107-EB44E65CC048}" srcOrd="0" destOrd="0" parTransId="{2A46BF66-EB97-4BEC-90C7-636D4EBC7508}" sibTransId="{8B577C7C-0353-4381-BE49-3EB3C0D04D88}"/>
    <dgm:cxn modelId="{A9E7BD19-B6E5-4E32-88F6-D620B0429EAB}" type="presOf" srcId="{61C3FAC1-9379-480E-9C21-1DAA192B20D1}" destId="{5F6FBA35-B27C-4BB7-8152-EE1CFC77025D}" srcOrd="1" destOrd="0" presId="urn:microsoft.com/office/officeart/2005/8/layout/orgChart1#1"/>
    <dgm:cxn modelId="{EAF584D2-5E3F-4508-B0BA-4C8F30F6BA56}" type="presOf" srcId="{D49182F7-A9C4-4AE6-86D7-AE7F9800A60B}" destId="{7C3837F9-C6F8-4736-9409-80E9E9691EDA}" srcOrd="0" destOrd="0" presId="urn:microsoft.com/office/officeart/2005/8/layout/orgChart1#1"/>
    <dgm:cxn modelId="{C87767F3-6848-4B11-A924-A84AB2976784}" type="presOf" srcId="{FFF7B564-1892-4479-B107-EB44E65CC048}" destId="{8B8A5D86-F234-476A-9394-351B4A35C74D}" srcOrd="1" destOrd="0" presId="urn:microsoft.com/office/officeart/2005/8/layout/orgChart1#1"/>
    <dgm:cxn modelId="{AD47B662-6F03-4A3E-B169-0746C78DE1DF}" type="presOf" srcId="{349C5113-8C3E-4546-9A57-1F68874D9214}" destId="{CCAB90CE-13F6-4FE4-8269-BCB7D6049251}" srcOrd="0" destOrd="0" presId="urn:microsoft.com/office/officeart/2005/8/layout/orgChart1#1"/>
    <dgm:cxn modelId="{BEA95282-2DCA-4BC9-B128-F36FA11B78D9}" srcId="{A3CF1370-DEA4-4715-B611-F41A68CBF9C2}" destId="{A532B58E-0649-4AE2-B569-6609F2A89ADA}" srcOrd="2" destOrd="0" parTransId="{D8D25599-57A7-4E3D-AA1D-7B05D0E369F0}" sibTransId="{764FBD03-A1FC-49B3-96C4-0112D3D4FA0C}"/>
    <dgm:cxn modelId="{869F73BC-78E9-4056-AB9B-F2B725EEB589}" type="presOf" srcId="{C36358B7-B8E7-424F-98BE-E0F434E4A00A}" destId="{3DC99225-E4C1-4024-A29E-A0CBB0CE444F}" srcOrd="1" destOrd="0" presId="urn:microsoft.com/office/officeart/2005/8/layout/orgChart1#1"/>
    <dgm:cxn modelId="{EF55D7C0-7050-456C-8B5A-7CA37D4CF229}" srcId="{A3CF1370-DEA4-4715-B611-F41A68CBF9C2}" destId="{C36358B7-B8E7-424F-98BE-E0F434E4A00A}" srcOrd="3" destOrd="0" parTransId="{361709E7-C4C6-46BC-88AE-2F77BF5EA6EE}" sibTransId="{B62A4A86-566E-40A2-B628-884DE6FA95D4}"/>
    <dgm:cxn modelId="{CDDC69FB-586E-4C7C-89A5-06A4FB260369}" type="presOf" srcId="{F643EA62-8474-474F-BB2E-E4D3C73DDBD5}" destId="{F886040D-2125-4EE7-A3C8-DB47D2173022}" srcOrd="0" destOrd="0" presId="urn:microsoft.com/office/officeart/2005/8/layout/orgChart1#1"/>
    <dgm:cxn modelId="{861D009D-5097-401D-88AE-483154C02BDB}" type="presOf" srcId="{FCC75D85-DB21-44A9-9155-A2F8E4823835}" destId="{7674C033-E7B5-4702-8A61-A879652661E0}" srcOrd="0" destOrd="0" presId="urn:microsoft.com/office/officeart/2005/8/layout/orgChart1#1"/>
    <dgm:cxn modelId="{6E7AA483-8C4B-45AC-8617-F81EF6A18D30}" type="presOf" srcId="{FFADAF43-08DC-4210-B71F-8A671C595B2D}" destId="{C842B097-FF75-4259-958B-31D74AC8ECEB}" srcOrd="0" destOrd="0" presId="urn:microsoft.com/office/officeart/2005/8/layout/orgChart1#1"/>
    <dgm:cxn modelId="{EBA619FD-5015-46EF-8105-6328E764DDB1}" srcId="{C36358B7-B8E7-424F-98BE-E0F434E4A00A}" destId="{DB261EE3-2978-40DB-A298-22C3739268F1}" srcOrd="2" destOrd="0" parTransId="{349C5113-8C3E-4546-9A57-1F68874D9214}" sibTransId="{DF1264D5-6097-4370-A197-BE73E90F472A}"/>
    <dgm:cxn modelId="{7874B849-7F87-4FE0-B6BB-CCE50AD0195B}" type="presOf" srcId="{8FC62CC3-0E9D-420A-8CB9-A747F31DE1CB}" destId="{7EF91EAF-141C-4DE1-883B-DC369CC13523}" srcOrd="0" destOrd="0" presId="urn:microsoft.com/office/officeart/2005/8/layout/orgChart1#1"/>
    <dgm:cxn modelId="{E876E2E9-8950-4413-8120-9E0C19DF93B3}" type="presOf" srcId="{90B6FE10-331E-4171-BE99-B7D4E9D6FE99}" destId="{56B3228E-D2A6-44DA-A2AF-B0D92C80020C}" srcOrd="1" destOrd="0" presId="urn:microsoft.com/office/officeart/2005/8/layout/orgChart1#1"/>
    <dgm:cxn modelId="{551776C3-53DE-4309-889E-616516227922}" type="presOf" srcId="{61C3FAC1-9379-480E-9C21-1DAA192B20D1}" destId="{5B7C95C9-C5BB-4FC4-AE7C-85C37747A826}" srcOrd="0" destOrd="0" presId="urn:microsoft.com/office/officeart/2005/8/layout/orgChart1#1"/>
    <dgm:cxn modelId="{8B92422F-CF9E-498F-84B4-EE95DBC6F0B3}" srcId="{FC16DAF8-779A-4520-A05E-B33C7C899E06}" destId="{31169B3B-4A72-4C75-9C5F-C933FE650756}" srcOrd="1" destOrd="0" parTransId="{4891198E-4260-4D65-8FDE-BC76AFE05646}" sibTransId="{D988F5E7-2BC7-4881-9336-AAEC5CA6A155}"/>
    <dgm:cxn modelId="{82E626D7-59C0-4AD7-9E9B-C38E2F1AFE1A}" type="presOf" srcId="{2A46BF66-EB97-4BEC-90C7-636D4EBC7508}" destId="{4BA68B4E-FE70-4DFC-B055-6B8A5584074A}" srcOrd="0" destOrd="0" presId="urn:microsoft.com/office/officeart/2005/8/layout/orgChart1#1"/>
    <dgm:cxn modelId="{ACA7247C-7B57-48A5-A043-1B865E76B5C5}" type="presOf" srcId="{DB261EE3-2978-40DB-A298-22C3739268F1}" destId="{0C615C91-8B8F-4435-8DE0-182DC6F0DB53}" srcOrd="0" destOrd="0" presId="urn:microsoft.com/office/officeart/2005/8/layout/orgChart1#1"/>
    <dgm:cxn modelId="{990BCB41-E745-4FCA-88A5-D82AC910C33F}" type="presOf" srcId="{FB524C98-6867-461D-A609-DBFE2278453D}" destId="{65C5E01F-5686-4D9A-BF51-2ED700037931}" srcOrd="1" destOrd="0" presId="urn:microsoft.com/office/officeart/2005/8/layout/orgChart1#1"/>
    <dgm:cxn modelId="{8CBCE139-5CED-4DC9-A4BA-7C3849AC0573}" srcId="{A532B58E-0649-4AE2-B569-6609F2A89ADA}" destId="{61C3FAC1-9379-480E-9C21-1DAA192B20D1}" srcOrd="1" destOrd="0" parTransId="{9658EBC4-2B42-4715-A871-B486B2A3520F}" sibTransId="{C459D72C-85C8-4F7C-B590-004507ADE286}"/>
    <dgm:cxn modelId="{3DA33C9B-6439-42E4-958C-AE0265240D68}" type="presOf" srcId="{F643EA62-8474-474F-BB2E-E4D3C73DDBD5}" destId="{BB2575C6-AF44-4AED-83BE-90416FBAE40D}" srcOrd="1" destOrd="0" presId="urn:microsoft.com/office/officeart/2005/8/layout/orgChart1#1"/>
    <dgm:cxn modelId="{12B3BD70-63AD-44FE-889A-C79FACEAD584}" type="presOf" srcId="{A532B58E-0649-4AE2-B569-6609F2A89ADA}" destId="{136CC2EB-4D07-4765-ACE3-63B958378DA8}" srcOrd="1" destOrd="0" presId="urn:microsoft.com/office/officeart/2005/8/layout/orgChart1#1"/>
    <dgm:cxn modelId="{26C71A15-500F-45E6-B91A-2FBBE25AE78B}" srcId="{90B6FE10-331E-4171-BE99-B7D4E9D6FE99}" destId="{4BDDA782-DD9F-4687-A788-B7976A4D5E41}" srcOrd="0" destOrd="0" parTransId="{8FC62CC3-0E9D-420A-8CB9-A747F31DE1CB}" sibTransId="{CF3C3936-2916-40E8-86DB-4E377E46266A}"/>
    <dgm:cxn modelId="{6BBADD2E-FDCC-4139-99C4-5D439E0FDF27}" type="presOf" srcId="{31169B3B-4A72-4C75-9C5F-C933FE650756}" destId="{85730F60-079B-4558-B4FD-C7D4EC452D6D}" srcOrd="1" destOrd="0" presId="urn:microsoft.com/office/officeart/2005/8/layout/orgChart1#1"/>
    <dgm:cxn modelId="{0F26235E-A3AD-4E17-A4A3-36A6A39CAC45}" type="presOf" srcId="{FC16DAF8-779A-4520-A05E-B33C7C899E06}" destId="{837EDB11-F50C-41D3-B071-DABF1E30E7B5}" srcOrd="0" destOrd="0" presId="urn:microsoft.com/office/officeart/2005/8/layout/orgChart1#1"/>
    <dgm:cxn modelId="{EBA54343-95F0-4293-A543-EBF550755C3C}" type="presOf" srcId="{8298617E-3CA9-45FA-B476-D52E2F93C76B}" destId="{4F1E4CB6-8292-407B-8E16-DB1AB689EA3A}" srcOrd="0" destOrd="0" presId="urn:microsoft.com/office/officeart/2005/8/layout/orgChart1#1"/>
    <dgm:cxn modelId="{7E6E2602-A3DC-4D53-A461-001A704E69BA}" type="presOf" srcId="{31169B3B-4A72-4C75-9C5F-C933FE650756}" destId="{87EFDA9B-879E-41FE-BF16-1E0AA115183A}" srcOrd="0" destOrd="0" presId="urn:microsoft.com/office/officeart/2005/8/layout/orgChart1#1"/>
    <dgm:cxn modelId="{9542B1BF-F310-423D-8E0C-78DDD5C357FF}" type="presOf" srcId="{90B6FE10-331E-4171-BE99-B7D4E9D6FE99}" destId="{1B0AD1B7-45F7-4A7A-80F8-F7702E42A0E5}" srcOrd="0" destOrd="0" presId="urn:microsoft.com/office/officeart/2005/8/layout/orgChart1#1"/>
    <dgm:cxn modelId="{3C054F4B-77E6-4056-A0F2-2B16A6D59467}" type="presOf" srcId="{D8D25599-57A7-4E3D-AA1D-7B05D0E369F0}" destId="{AF472824-0392-4589-ACAE-16A69A1E78A5}" srcOrd="0" destOrd="0" presId="urn:microsoft.com/office/officeart/2005/8/layout/orgChart1#1"/>
    <dgm:cxn modelId="{4F0CA7AD-BB98-4370-A612-68F3EFE9F146}" type="presOf" srcId="{9658EBC4-2B42-4715-A871-B486B2A3520F}" destId="{DADE5548-9E29-4F35-85AC-0F96C3B606E9}" srcOrd="0" destOrd="0" presId="urn:microsoft.com/office/officeart/2005/8/layout/orgChart1#1"/>
    <dgm:cxn modelId="{B917CABD-3D73-4462-B6DA-DE688FB34F02}" type="presOf" srcId="{A532B58E-0649-4AE2-B569-6609F2A89ADA}" destId="{6B8F0329-BFF5-4B35-AC1E-FF00D5835900}" srcOrd="0" destOrd="0" presId="urn:microsoft.com/office/officeart/2005/8/layout/orgChart1#1"/>
    <dgm:cxn modelId="{D8AB91B5-B31C-41CE-B7A3-8EA44615F0EF}" type="presOf" srcId="{C778324F-E10C-4E1E-91CC-044E31D91A85}" destId="{A3C92CD9-10AB-4348-A48A-6571831F816E}" srcOrd="0" destOrd="0" presId="urn:microsoft.com/office/officeart/2005/8/layout/orgChart1#1"/>
    <dgm:cxn modelId="{10A8AC6C-F79C-4CCD-AEE6-B3C28F679083}" type="presOf" srcId="{FCC75D85-DB21-44A9-9155-A2F8E4823835}" destId="{0E03CD9F-2A38-4BC1-96E0-9F946AC9F319}" srcOrd="1" destOrd="0" presId="urn:microsoft.com/office/officeart/2005/8/layout/orgChart1#1"/>
    <dgm:cxn modelId="{E753BAE3-ED80-4FED-9E03-917CFF4BDCCD}" type="presOf" srcId="{87FF4955-1D21-4BC6-AD40-F768458D52DE}" destId="{8360BBB6-B33E-4C75-8376-F0FDCDDB444C}" srcOrd="0" destOrd="0" presId="urn:microsoft.com/office/officeart/2005/8/layout/orgChart1#1"/>
    <dgm:cxn modelId="{C826237D-BDC4-4B41-9DD9-6835A2BA2CDE}" srcId="{A3CF1370-DEA4-4715-B611-F41A68CBF9C2}" destId="{90B6FE10-331E-4171-BE99-B7D4E9D6FE99}" srcOrd="1" destOrd="0" parTransId="{1347237D-73FB-4E9A-A5D4-4DAE8A2FF613}" sibTransId="{04C19FE1-7429-4A50-96AD-CF117E489AC8}"/>
    <dgm:cxn modelId="{2B517853-2A41-48C9-8D80-0101FE8CC343}" type="presOf" srcId="{C778324F-E10C-4E1E-91CC-044E31D91A85}" destId="{83E1CECC-B5E8-49C2-ADE5-56A7670FB958}" srcOrd="1" destOrd="0" presId="urn:microsoft.com/office/officeart/2005/8/layout/orgChart1#1"/>
    <dgm:cxn modelId="{65755C85-23FB-446F-9E46-32A1757CC4F7}" type="presOf" srcId="{4BDDA782-DD9F-4687-A788-B7976A4D5E41}" destId="{C839F097-069B-4907-BC9C-57F731E446C4}" srcOrd="1" destOrd="0" presId="urn:microsoft.com/office/officeart/2005/8/layout/orgChart1#1"/>
    <dgm:cxn modelId="{2772AB59-7181-49F5-B7C9-16817C6CF88F}" type="presOf" srcId="{DB261EE3-2978-40DB-A298-22C3739268F1}" destId="{6AA5FE54-7499-4465-B83C-89C9637F2C88}" srcOrd="1" destOrd="0" presId="urn:microsoft.com/office/officeart/2005/8/layout/orgChart1#1"/>
    <dgm:cxn modelId="{D91F36C9-9F00-493D-B78B-825851F40816}" srcId="{90B6FE10-331E-4171-BE99-B7D4E9D6FE99}" destId="{FB524C98-6867-461D-A609-DBFE2278453D}" srcOrd="1" destOrd="0" parTransId="{87FF4955-1D21-4BC6-AD40-F768458D52DE}" sibTransId="{7F80F22C-A62A-4EE8-9F19-493F4F4DFF94}"/>
    <dgm:cxn modelId="{A8941A0A-605E-4A30-9273-8BA87FDD21A7}" type="presOf" srcId="{B9CFF5C0-38B2-4929-A104-C02DE0703780}" destId="{AA6531BA-8EA0-4830-A385-7BA61B290A0A}" srcOrd="0" destOrd="0" presId="urn:microsoft.com/office/officeart/2005/8/layout/orgChart1#1"/>
    <dgm:cxn modelId="{33D09119-89AF-49BF-8332-AC5BC339CDD0}" type="presOf" srcId="{D8B9CC28-7F35-47B1-AB86-5D194358DE39}" destId="{9D0D658F-6F7A-4A74-BA9D-8986A6E72D28}" srcOrd="1" destOrd="0" presId="urn:microsoft.com/office/officeart/2005/8/layout/orgChart1#1"/>
    <dgm:cxn modelId="{A8CD9D81-651C-4107-A4C0-88E801E4C6C7}" srcId="{FC16DAF8-779A-4520-A05E-B33C7C899E06}" destId="{FCC75D85-DB21-44A9-9155-A2F8E4823835}" srcOrd="2" destOrd="0" parTransId="{FFADAF43-08DC-4210-B71F-8A671C595B2D}" sibTransId="{BB42B326-4CD1-48E6-BFF9-1ACDD397B300}"/>
    <dgm:cxn modelId="{E7595B01-46C4-45D9-94BC-10802A84A7D6}" srcId="{C36358B7-B8E7-424F-98BE-E0F434E4A00A}" destId="{D8B9CC28-7F35-47B1-AB86-5D194358DE39}" srcOrd="0" destOrd="0" parTransId="{B9CFF5C0-38B2-4929-A104-C02DE0703780}" sibTransId="{A0494F4F-81B0-4D4E-8D0D-9ECA8D9AF4D3}"/>
    <dgm:cxn modelId="{68C1E4B6-2B0B-4751-85BF-01D32B57CFFA}" srcId="{A3CF1370-DEA4-4715-B611-F41A68CBF9C2}" destId="{FC16DAF8-779A-4520-A05E-B33C7C899E06}" srcOrd="0" destOrd="0" parTransId="{265C1857-1DC9-4369-9DE5-4FAD37CE6915}" sibTransId="{06F3E29F-3B99-40EF-A187-E094597DA486}"/>
    <dgm:cxn modelId="{D870A920-8A99-4B41-B43A-D0484CDBEBFB}" type="presOf" srcId="{D8B9CC28-7F35-47B1-AB86-5D194358DE39}" destId="{3FC32315-4A0D-4029-9614-88F98877CB73}" srcOrd="0" destOrd="0" presId="urn:microsoft.com/office/officeart/2005/8/layout/orgChart1#1"/>
    <dgm:cxn modelId="{332C7034-E20E-4058-A38A-E33A70869F48}" type="presOf" srcId="{2F11F909-5754-4048-BFB6-2D12C9ABB26B}" destId="{0633C198-5AB2-4D0E-969F-59DDD76C0A6B}" srcOrd="0" destOrd="0" presId="urn:microsoft.com/office/officeart/2005/8/layout/orgChart1#1"/>
    <dgm:cxn modelId="{61F44C4A-C3F4-4030-AA5D-312EF99E32CA}" type="presOf" srcId="{FB524C98-6867-461D-A609-DBFE2278453D}" destId="{D059265F-2267-4102-B6FB-3502E071BE14}" srcOrd="0" destOrd="0" presId="urn:microsoft.com/office/officeart/2005/8/layout/orgChart1#1"/>
    <dgm:cxn modelId="{F8389E2A-5093-44B0-BBE8-C2A7F6E54D0E}" type="presOf" srcId="{4BDDA782-DD9F-4687-A788-B7976A4D5E41}" destId="{251B2054-6726-4D0B-BBFA-6018F7997DC6}" srcOrd="0" destOrd="0" presId="urn:microsoft.com/office/officeart/2005/8/layout/orgChart1#1"/>
    <dgm:cxn modelId="{80FE80A5-434A-4E04-9210-FCBA06E1C20D}" type="presOf" srcId="{A3CF1370-DEA4-4715-B611-F41A68CBF9C2}" destId="{96BC3245-4041-469D-BF0B-452987002798}" srcOrd="1" destOrd="0" presId="urn:microsoft.com/office/officeart/2005/8/layout/orgChart1#1"/>
    <dgm:cxn modelId="{5A6F9786-B6A2-478C-A3C8-32EAAF2D1A75}" srcId="{FC16DAF8-779A-4520-A05E-B33C7C899E06}" destId="{F643EA62-8474-474F-BB2E-E4D3C73DDBD5}" srcOrd="0" destOrd="0" parTransId="{8298617E-3CA9-45FA-B476-D52E2F93C76B}" sibTransId="{F5482E90-1DB0-4049-8B9D-7FCBBAFD7248}"/>
    <dgm:cxn modelId="{37716F05-37B5-44B1-8DC2-38F83EA13513}" type="presOf" srcId="{FFF7B564-1892-4479-B107-EB44E65CC048}" destId="{053B0C98-4F37-49BB-9ECE-99FDB4847566}" srcOrd="0" destOrd="0" presId="urn:microsoft.com/office/officeart/2005/8/layout/orgChart1#1"/>
    <dgm:cxn modelId="{0E1B75F7-453D-4BEF-9EDC-6DCE8F0A2A6A}" type="presOf" srcId="{A3CF1370-DEA4-4715-B611-F41A68CBF9C2}" destId="{6F12DE5C-A774-4B17-8779-D829FF417CB9}" srcOrd="0" destOrd="0" presId="urn:microsoft.com/office/officeart/2005/8/layout/orgChart1#1"/>
    <dgm:cxn modelId="{D448E2BF-D058-4E81-99BF-2952E79DFF78}" type="presOf" srcId="{1347237D-73FB-4E9A-A5D4-4DAE8A2FF613}" destId="{8F92A9A4-C9B9-4D20-8ED5-071383485E1B}" srcOrd="0" destOrd="0" presId="urn:microsoft.com/office/officeart/2005/8/layout/orgChart1#1"/>
    <dgm:cxn modelId="{3E433F1F-1A3F-48D9-A792-A833C9A27B3D}" type="presOf" srcId="{FC16DAF8-779A-4520-A05E-B33C7C899E06}" destId="{1F923308-3DAD-4443-A3D9-518CEA9531A8}" srcOrd="1" destOrd="0" presId="urn:microsoft.com/office/officeart/2005/8/layout/orgChart1#1"/>
    <dgm:cxn modelId="{33AA8981-3358-4DC0-91B4-57DB8CE3F3A8}" type="presOf" srcId="{4891198E-4260-4D65-8FDE-BC76AFE05646}" destId="{145DC168-C8A5-4E22-ACEA-A43164257671}" srcOrd="0" destOrd="0" presId="urn:microsoft.com/office/officeart/2005/8/layout/orgChart1#1"/>
    <dgm:cxn modelId="{05EAB807-9FEE-43FB-B0A0-884F448474C5}" srcId="{D49182F7-A9C4-4AE6-86D7-AE7F9800A60B}" destId="{A3CF1370-DEA4-4715-B611-F41A68CBF9C2}" srcOrd="0" destOrd="0" parTransId="{F9A9BC48-3FDA-4721-9134-D88F1C275B18}" sibTransId="{CF111F7F-D338-4667-B21E-DC2DE6705F8A}"/>
    <dgm:cxn modelId="{A6D282D8-48B9-4526-8695-0850A38C46D9}" type="presOf" srcId="{265C1857-1DC9-4369-9DE5-4FAD37CE6915}" destId="{E7429998-7A23-40D8-84A6-1261C4612614}" srcOrd="0" destOrd="0" presId="urn:microsoft.com/office/officeart/2005/8/layout/orgChart1#1"/>
    <dgm:cxn modelId="{6B8EFF73-CC9B-4961-A0A9-87CE6EFE0011}" srcId="{C36358B7-B8E7-424F-98BE-E0F434E4A00A}" destId="{C778324F-E10C-4E1E-91CC-044E31D91A85}" srcOrd="1" destOrd="0" parTransId="{2F11F909-5754-4048-BFB6-2D12C9ABB26B}" sibTransId="{8A980C9B-AAA9-4114-B20E-1627AD3F0156}"/>
    <dgm:cxn modelId="{69F4993D-27CC-4B08-982E-1EB7F19E1051}" type="presParOf" srcId="{7C3837F9-C6F8-4736-9409-80E9E9691EDA}" destId="{28524879-13D0-458D-92B4-781CBACC9B15}" srcOrd="0" destOrd="0" presId="urn:microsoft.com/office/officeart/2005/8/layout/orgChart1#1"/>
    <dgm:cxn modelId="{891AF9E0-6709-4943-8624-1C04F662DC27}" type="presParOf" srcId="{28524879-13D0-458D-92B4-781CBACC9B15}" destId="{BBF82DCE-5BB0-44B5-9543-55F584CCBCDD}" srcOrd="0" destOrd="0" presId="urn:microsoft.com/office/officeart/2005/8/layout/orgChart1#1"/>
    <dgm:cxn modelId="{65F23768-382F-4C73-88D3-B7C285ADC0DA}" type="presParOf" srcId="{BBF82DCE-5BB0-44B5-9543-55F584CCBCDD}" destId="{6F12DE5C-A774-4B17-8779-D829FF417CB9}" srcOrd="0" destOrd="0" presId="urn:microsoft.com/office/officeart/2005/8/layout/orgChart1#1"/>
    <dgm:cxn modelId="{FF790B52-A541-430E-984C-CC3E1BE51969}" type="presParOf" srcId="{BBF82DCE-5BB0-44B5-9543-55F584CCBCDD}" destId="{96BC3245-4041-469D-BF0B-452987002798}" srcOrd="1" destOrd="0" presId="urn:microsoft.com/office/officeart/2005/8/layout/orgChart1#1"/>
    <dgm:cxn modelId="{9119FFF8-6112-4BD8-9ABF-260F51853831}" type="presParOf" srcId="{28524879-13D0-458D-92B4-781CBACC9B15}" destId="{7948945B-A36D-43C8-AC4F-5814DDBDF024}" srcOrd="1" destOrd="0" presId="urn:microsoft.com/office/officeart/2005/8/layout/orgChart1#1"/>
    <dgm:cxn modelId="{B9C8CE3A-6762-47DA-854C-DEAA64295C3C}" type="presParOf" srcId="{7948945B-A36D-43C8-AC4F-5814DDBDF024}" destId="{E7429998-7A23-40D8-84A6-1261C4612614}" srcOrd="0" destOrd="0" presId="urn:microsoft.com/office/officeart/2005/8/layout/orgChart1#1"/>
    <dgm:cxn modelId="{4D535A42-6EBF-4CC7-B8D9-6DEC6DB557A7}" type="presParOf" srcId="{7948945B-A36D-43C8-AC4F-5814DDBDF024}" destId="{0CC3A2D9-D5BE-42A3-839E-0E72559DFACC}" srcOrd="1" destOrd="0" presId="urn:microsoft.com/office/officeart/2005/8/layout/orgChart1#1"/>
    <dgm:cxn modelId="{F76AC6D6-C738-4902-AFFC-B88F3BF23978}" type="presParOf" srcId="{0CC3A2D9-D5BE-42A3-839E-0E72559DFACC}" destId="{8F887DFB-A46F-4A2A-873C-BB8BE9A28499}" srcOrd="0" destOrd="0" presId="urn:microsoft.com/office/officeart/2005/8/layout/orgChart1#1"/>
    <dgm:cxn modelId="{95BD6BC9-4F54-4B2B-BC8C-B9E2DE919C20}" type="presParOf" srcId="{8F887DFB-A46F-4A2A-873C-BB8BE9A28499}" destId="{837EDB11-F50C-41D3-B071-DABF1E30E7B5}" srcOrd="0" destOrd="0" presId="urn:microsoft.com/office/officeart/2005/8/layout/orgChart1#1"/>
    <dgm:cxn modelId="{769371C6-1E74-4981-A6E8-36C47EF2925B}" type="presParOf" srcId="{8F887DFB-A46F-4A2A-873C-BB8BE9A28499}" destId="{1F923308-3DAD-4443-A3D9-518CEA9531A8}" srcOrd="1" destOrd="0" presId="urn:microsoft.com/office/officeart/2005/8/layout/orgChart1#1"/>
    <dgm:cxn modelId="{AC18EBE4-6E91-4E19-821D-4ED544941BF2}" type="presParOf" srcId="{0CC3A2D9-D5BE-42A3-839E-0E72559DFACC}" destId="{47733BD9-EA1F-4E25-98B0-D2D8617C141F}" srcOrd="1" destOrd="0" presId="urn:microsoft.com/office/officeart/2005/8/layout/orgChart1#1"/>
    <dgm:cxn modelId="{CBE5D138-B10B-4A0F-B3B0-893083F5A807}" type="presParOf" srcId="{47733BD9-EA1F-4E25-98B0-D2D8617C141F}" destId="{4F1E4CB6-8292-407B-8E16-DB1AB689EA3A}" srcOrd="0" destOrd="0" presId="urn:microsoft.com/office/officeart/2005/8/layout/orgChart1#1"/>
    <dgm:cxn modelId="{427741E1-5DFD-446C-8246-9892FD5E3D53}" type="presParOf" srcId="{47733BD9-EA1F-4E25-98B0-D2D8617C141F}" destId="{6C7B49B0-48CA-4364-BEBB-DF212EF8D339}" srcOrd="1" destOrd="0" presId="urn:microsoft.com/office/officeart/2005/8/layout/orgChart1#1"/>
    <dgm:cxn modelId="{C9547ACF-CE91-4786-9426-68200765B570}" type="presParOf" srcId="{6C7B49B0-48CA-4364-BEBB-DF212EF8D339}" destId="{142B3A36-1662-4430-97D3-9949199D2D0B}" srcOrd="0" destOrd="0" presId="urn:microsoft.com/office/officeart/2005/8/layout/orgChart1#1"/>
    <dgm:cxn modelId="{6F57652D-611A-4F64-9CFF-C599BA94B2B5}" type="presParOf" srcId="{142B3A36-1662-4430-97D3-9949199D2D0B}" destId="{F886040D-2125-4EE7-A3C8-DB47D2173022}" srcOrd="0" destOrd="0" presId="urn:microsoft.com/office/officeart/2005/8/layout/orgChart1#1"/>
    <dgm:cxn modelId="{BD2F48D0-9E2A-4FD9-95BE-2C6C8B07474B}" type="presParOf" srcId="{142B3A36-1662-4430-97D3-9949199D2D0B}" destId="{BB2575C6-AF44-4AED-83BE-90416FBAE40D}" srcOrd="1" destOrd="0" presId="urn:microsoft.com/office/officeart/2005/8/layout/orgChart1#1"/>
    <dgm:cxn modelId="{326982D7-B6D3-47B8-AEDB-B8FF7B1A1921}" type="presParOf" srcId="{6C7B49B0-48CA-4364-BEBB-DF212EF8D339}" destId="{93382285-6D07-44A4-8174-9FF3AEBE540A}" srcOrd="1" destOrd="0" presId="urn:microsoft.com/office/officeart/2005/8/layout/orgChart1#1"/>
    <dgm:cxn modelId="{54A0C82C-FE3D-491B-B4CA-6F2916F8B977}" type="presParOf" srcId="{6C7B49B0-48CA-4364-BEBB-DF212EF8D339}" destId="{3DD2CB19-A4D0-4604-9AF7-685B5DC72E0C}" srcOrd="2" destOrd="0" presId="urn:microsoft.com/office/officeart/2005/8/layout/orgChart1#1"/>
    <dgm:cxn modelId="{C6BDEC7A-002D-4214-A303-A5EE0D2DF8A0}" type="presParOf" srcId="{47733BD9-EA1F-4E25-98B0-D2D8617C141F}" destId="{145DC168-C8A5-4E22-ACEA-A43164257671}" srcOrd="2" destOrd="0" presId="urn:microsoft.com/office/officeart/2005/8/layout/orgChart1#1"/>
    <dgm:cxn modelId="{CAA9D693-DA33-46E5-AAD1-C70FCCF1FD07}" type="presParOf" srcId="{47733BD9-EA1F-4E25-98B0-D2D8617C141F}" destId="{B56DDD92-7681-4126-9F03-172450C1BA88}" srcOrd="3" destOrd="0" presId="urn:microsoft.com/office/officeart/2005/8/layout/orgChart1#1"/>
    <dgm:cxn modelId="{6E064D19-6BF1-42BF-A7FA-53B8235F96D9}" type="presParOf" srcId="{B56DDD92-7681-4126-9F03-172450C1BA88}" destId="{220E4279-E1B6-4B6F-84D9-B17788E1645E}" srcOrd="0" destOrd="0" presId="urn:microsoft.com/office/officeart/2005/8/layout/orgChart1#1"/>
    <dgm:cxn modelId="{D79BE672-F389-4D5C-BD15-A4F910D65722}" type="presParOf" srcId="{220E4279-E1B6-4B6F-84D9-B17788E1645E}" destId="{87EFDA9B-879E-41FE-BF16-1E0AA115183A}" srcOrd="0" destOrd="0" presId="urn:microsoft.com/office/officeart/2005/8/layout/orgChart1#1"/>
    <dgm:cxn modelId="{6F748348-7029-4947-91C7-60100072C70A}" type="presParOf" srcId="{220E4279-E1B6-4B6F-84D9-B17788E1645E}" destId="{85730F60-079B-4558-B4FD-C7D4EC452D6D}" srcOrd="1" destOrd="0" presId="urn:microsoft.com/office/officeart/2005/8/layout/orgChart1#1"/>
    <dgm:cxn modelId="{0B739F59-B8B8-4919-9EBD-A478270DC60F}" type="presParOf" srcId="{B56DDD92-7681-4126-9F03-172450C1BA88}" destId="{7402C08B-79E9-46E7-8F6D-78514ACA6DCD}" srcOrd="1" destOrd="0" presId="urn:microsoft.com/office/officeart/2005/8/layout/orgChart1#1"/>
    <dgm:cxn modelId="{F7720DEC-E98D-40C5-B8C3-32F6608A25F7}" type="presParOf" srcId="{B56DDD92-7681-4126-9F03-172450C1BA88}" destId="{C32621CA-8E90-487F-852C-02378C0482CF}" srcOrd="2" destOrd="0" presId="urn:microsoft.com/office/officeart/2005/8/layout/orgChart1#1"/>
    <dgm:cxn modelId="{EBDD730C-CB65-47F5-8112-4948A92C67C2}" type="presParOf" srcId="{47733BD9-EA1F-4E25-98B0-D2D8617C141F}" destId="{C842B097-FF75-4259-958B-31D74AC8ECEB}" srcOrd="4" destOrd="0" presId="urn:microsoft.com/office/officeart/2005/8/layout/orgChart1#1"/>
    <dgm:cxn modelId="{B29CA05C-4C0A-4AAC-A61F-49E44F682994}" type="presParOf" srcId="{47733BD9-EA1F-4E25-98B0-D2D8617C141F}" destId="{19E5627B-1A37-4AAF-9766-A561A202EE88}" srcOrd="5" destOrd="0" presId="urn:microsoft.com/office/officeart/2005/8/layout/orgChart1#1"/>
    <dgm:cxn modelId="{0E61A0A1-23AE-416B-AAE2-6EB64EF60F82}" type="presParOf" srcId="{19E5627B-1A37-4AAF-9766-A561A202EE88}" destId="{362C35D4-396F-457F-9D5E-009F41513B45}" srcOrd="0" destOrd="0" presId="urn:microsoft.com/office/officeart/2005/8/layout/orgChart1#1"/>
    <dgm:cxn modelId="{49AD8195-6657-48B3-8140-18F92019EF8C}" type="presParOf" srcId="{362C35D4-396F-457F-9D5E-009F41513B45}" destId="{7674C033-E7B5-4702-8A61-A879652661E0}" srcOrd="0" destOrd="0" presId="urn:microsoft.com/office/officeart/2005/8/layout/orgChart1#1"/>
    <dgm:cxn modelId="{2E966116-06FA-4482-BD53-190CE5EAD4A5}" type="presParOf" srcId="{362C35D4-396F-457F-9D5E-009F41513B45}" destId="{0E03CD9F-2A38-4BC1-96E0-9F946AC9F319}" srcOrd="1" destOrd="0" presId="urn:microsoft.com/office/officeart/2005/8/layout/orgChart1#1"/>
    <dgm:cxn modelId="{7B37E129-FD73-406D-870F-AA37E6837CB6}" type="presParOf" srcId="{19E5627B-1A37-4AAF-9766-A561A202EE88}" destId="{4405256B-0D4D-485B-BB2B-3EBC3C8AC925}" srcOrd="1" destOrd="0" presId="urn:microsoft.com/office/officeart/2005/8/layout/orgChart1#1"/>
    <dgm:cxn modelId="{354486CA-7CC8-4D31-8EC6-F5F0D8AD8A47}" type="presParOf" srcId="{19E5627B-1A37-4AAF-9766-A561A202EE88}" destId="{D5433D65-9074-41B6-8C73-7612834F8F0B}" srcOrd="2" destOrd="0" presId="urn:microsoft.com/office/officeart/2005/8/layout/orgChart1#1"/>
    <dgm:cxn modelId="{3D18FECD-6D8A-4619-ADD8-5899963BE74D}" type="presParOf" srcId="{0CC3A2D9-D5BE-42A3-839E-0E72559DFACC}" destId="{D4765064-7F86-411B-935B-EEFB78D274B4}" srcOrd="2" destOrd="0" presId="urn:microsoft.com/office/officeart/2005/8/layout/orgChart1#1"/>
    <dgm:cxn modelId="{D50878BB-936B-4148-A59D-5F0E343CEB03}" type="presParOf" srcId="{7948945B-A36D-43C8-AC4F-5814DDBDF024}" destId="{8F92A9A4-C9B9-4D20-8ED5-071383485E1B}" srcOrd="2" destOrd="0" presId="urn:microsoft.com/office/officeart/2005/8/layout/orgChart1#1"/>
    <dgm:cxn modelId="{56330BFC-91E6-44F2-A96D-2880AEF6A13C}" type="presParOf" srcId="{7948945B-A36D-43C8-AC4F-5814DDBDF024}" destId="{6EA003E4-9562-4A7F-8C56-E9811BD254AE}" srcOrd="3" destOrd="0" presId="urn:microsoft.com/office/officeart/2005/8/layout/orgChart1#1"/>
    <dgm:cxn modelId="{A649F00E-ABAF-4377-BAED-F184DE930E3B}" type="presParOf" srcId="{6EA003E4-9562-4A7F-8C56-E9811BD254AE}" destId="{AC20070D-F8CF-43B1-80CF-B09A6FEECBA5}" srcOrd="0" destOrd="0" presId="urn:microsoft.com/office/officeart/2005/8/layout/orgChart1#1"/>
    <dgm:cxn modelId="{C1FE5F93-2C72-43F7-93BA-AE393B4E8294}" type="presParOf" srcId="{AC20070D-F8CF-43B1-80CF-B09A6FEECBA5}" destId="{1B0AD1B7-45F7-4A7A-80F8-F7702E42A0E5}" srcOrd="0" destOrd="0" presId="urn:microsoft.com/office/officeart/2005/8/layout/orgChart1#1"/>
    <dgm:cxn modelId="{972E1BDE-9BF1-473C-9F53-E08A3A9886C4}" type="presParOf" srcId="{AC20070D-F8CF-43B1-80CF-B09A6FEECBA5}" destId="{56B3228E-D2A6-44DA-A2AF-B0D92C80020C}" srcOrd="1" destOrd="0" presId="urn:microsoft.com/office/officeart/2005/8/layout/orgChart1#1"/>
    <dgm:cxn modelId="{E25EC2C4-7D4E-41A8-AE99-1B83C47C6D50}" type="presParOf" srcId="{6EA003E4-9562-4A7F-8C56-E9811BD254AE}" destId="{75FEE1A1-EC99-4D61-B57A-257A080B0F51}" srcOrd="1" destOrd="0" presId="urn:microsoft.com/office/officeart/2005/8/layout/orgChart1#1"/>
    <dgm:cxn modelId="{ABB0CE2E-8B58-4391-96BF-A08E7695F439}" type="presParOf" srcId="{75FEE1A1-EC99-4D61-B57A-257A080B0F51}" destId="{7EF91EAF-141C-4DE1-883B-DC369CC13523}" srcOrd="0" destOrd="0" presId="urn:microsoft.com/office/officeart/2005/8/layout/orgChart1#1"/>
    <dgm:cxn modelId="{B3ADF6D8-22F8-4A45-A60E-707DC8033F9E}" type="presParOf" srcId="{75FEE1A1-EC99-4D61-B57A-257A080B0F51}" destId="{9A90EC70-DB2B-4941-B0E0-2631067958DD}" srcOrd="1" destOrd="0" presId="urn:microsoft.com/office/officeart/2005/8/layout/orgChart1#1"/>
    <dgm:cxn modelId="{09AEFFAA-8B96-49F9-8821-8255ACDA14ED}" type="presParOf" srcId="{9A90EC70-DB2B-4941-B0E0-2631067958DD}" destId="{890FC9A9-0DB4-482B-B8FF-83476AF3D32B}" srcOrd="0" destOrd="0" presId="urn:microsoft.com/office/officeart/2005/8/layout/orgChart1#1"/>
    <dgm:cxn modelId="{000704B5-F282-4AEE-85F7-5F5752D08C63}" type="presParOf" srcId="{890FC9A9-0DB4-482B-B8FF-83476AF3D32B}" destId="{251B2054-6726-4D0B-BBFA-6018F7997DC6}" srcOrd="0" destOrd="0" presId="urn:microsoft.com/office/officeart/2005/8/layout/orgChart1#1"/>
    <dgm:cxn modelId="{C0FFEEEF-DB5E-438D-B46E-4128D0C06C39}" type="presParOf" srcId="{890FC9A9-0DB4-482B-B8FF-83476AF3D32B}" destId="{C839F097-069B-4907-BC9C-57F731E446C4}" srcOrd="1" destOrd="0" presId="urn:microsoft.com/office/officeart/2005/8/layout/orgChart1#1"/>
    <dgm:cxn modelId="{BDA22E63-8C74-4A1E-8F4C-4391B8913D96}" type="presParOf" srcId="{9A90EC70-DB2B-4941-B0E0-2631067958DD}" destId="{4619BB80-E1C4-478C-9775-9BDC032FA7D2}" srcOrd="1" destOrd="0" presId="urn:microsoft.com/office/officeart/2005/8/layout/orgChart1#1"/>
    <dgm:cxn modelId="{D59FB4AA-60C1-4862-955C-3C21CE50F31D}" type="presParOf" srcId="{9A90EC70-DB2B-4941-B0E0-2631067958DD}" destId="{BAB38225-F189-4BEE-A0BF-292C41C41F0A}" srcOrd="2" destOrd="0" presId="urn:microsoft.com/office/officeart/2005/8/layout/orgChart1#1"/>
    <dgm:cxn modelId="{0CD520CD-CCB3-497D-B2BC-27C026740DAE}" type="presParOf" srcId="{75FEE1A1-EC99-4D61-B57A-257A080B0F51}" destId="{8360BBB6-B33E-4C75-8376-F0FDCDDB444C}" srcOrd="2" destOrd="0" presId="urn:microsoft.com/office/officeart/2005/8/layout/orgChart1#1"/>
    <dgm:cxn modelId="{9E468599-DB97-42D0-8353-7B0F5806807F}" type="presParOf" srcId="{75FEE1A1-EC99-4D61-B57A-257A080B0F51}" destId="{710BF38D-2EFA-4019-BC6F-A88CD859E822}" srcOrd="3" destOrd="0" presId="urn:microsoft.com/office/officeart/2005/8/layout/orgChart1#1"/>
    <dgm:cxn modelId="{D45D8850-A277-46FE-96A6-B1209E822165}" type="presParOf" srcId="{710BF38D-2EFA-4019-BC6F-A88CD859E822}" destId="{88135543-CDED-4B89-914E-729970ED2883}" srcOrd="0" destOrd="0" presId="urn:microsoft.com/office/officeart/2005/8/layout/orgChart1#1"/>
    <dgm:cxn modelId="{8F8E6F36-12DD-432E-87C0-29EBFD956EDE}" type="presParOf" srcId="{88135543-CDED-4B89-914E-729970ED2883}" destId="{D059265F-2267-4102-B6FB-3502E071BE14}" srcOrd="0" destOrd="0" presId="urn:microsoft.com/office/officeart/2005/8/layout/orgChart1#1"/>
    <dgm:cxn modelId="{8708FC23-E966-46D7-9A05-758671A56875}" type="presParOf" srcId="{88135543-CDED-4B89-914E-729970ED2883}" destId="{65C5E01F-5686-4D9A-BF51-2ED700037931}" srcOrd="1" destOrd="0" presId="urn:microsoft.com/office/officeart/2005/8/layout/orgChart1#1"/>
    <dgm:cxn modelId="{624A2EBE-8C05-47D0-9437-C856A60204F7}" type="presParOf" srcId="{710BF38D-2EFA-4019-BC6F-A88CD859E822}" destId="{1A5C347B-FD48-4F75-BABD-E7A2077253C4}" srcOrd="1" destOrd="0" presId="urn:microsoft.com/office/officeart/2005/8/layout/orgChart1#1"/>
    <dgm:cxn modelId="{D7861502-289A-4196-BB81-8C21715FBAE3}" type="presParOf" srcId="{710BF38D-2EFA-4019-BC6F-A88CD859E822}" destId="{7552EC25-88A6-4103-B5D0-6FA7377069E0}" srcOrd="2" destOrd="0" presId="urn:microsoft.com/office/officeart/2005/8/layout/orgChart1#1"/>
    <dgm:cxn modelId="{D9F98084-26F2-44BE-87FB-B7CF9602841C}" type="presParOf" srcId="{6EA003E4-9562-4A7F-8C56-E9811BD254AE}" destId="{BC6801AB-5AD4-4F0C-B503-41733A20F2CB}" srcOrd="2" destOrd="0" presId="urn:microsoft.com/office/officeart/2005/8/layout/orgChart1#1"/>
    <dgm:cxn modelId="{BD06D070-D5FF-4762-A7E8-1FA8FDA04489}" type="presParOf" srcId="{7948945B-A36D-43C8-AC4F-5814DDBDF024}" destId="{AF472824-0392-4589-ACAE-16A69A1E78A5}" srcOrd="4" destOrd="0" presId="urn:microsoft.com/office/officeart/2005/8/layout/orgChart1#1"/>
    <dgm:cxn modelId="{E7F4478F-46AD-4BBD-BCE8-BE584EF29EA9}" type="presParOf" srcId="{7948945B-A36D-43C8-AC4F-5814DDBDF024}" destId="{53B5FE53-E8E6-4979-AAC3-BC52CF09BDB3}" srcOrd="5" destOrd="0" presId="urn:microsoft.com/office/officeart/2005/8/layout/orgChart1#1"/>
    <dgm:cxn modelId="{E21EF853-AE8C-4B52-8B17-1B8052D28528}" type="presParOf" srcId="{53B5FE53-E8E6-4979-AAC3-BC52CF09BDB3}" destId="{43C0CD40-FF48-4F83-A6D7-EBC083E9186E}" srcOrd="0" destOrd="0" presId="urn:microsoft.com/office/officeart/2005/8/layout/orgChart1#1"/>
    <dgm:cxn modelId="{9412B9CA-DCE1-4C69-9CA9-2C04FF867FFD}" type="presParOf" srcId="{43C0CD40-FF48-4F83-A6D7-EBC083E9186E}" destId="{6B8F0329-BFF5-4B35-AC1E-FF00D5835900}" srcOrd="0" destOrd="0" presId="urn:microsoft.com/office/officeart/2005/8/layout/orgChart1#1"/>
    <dgm:cxn modelId="{AFF3A3F9-DB3C-4BAF-A1AC-0C6323363B10}" type="presParOf" srcId="{43C0CD40-FF48-4F83-A6D7-EBC083E9186E}" destId="{136CC2EB-4D07-4765-ACE3-63B958378DA8}" srcOrd="1" destOrd="0" presId="urn:microsoft.com/office/officeart/2005/8/layout/orgChart1#1"/>
    <dgm:cxn modelId="{24D731A3-3FDA-45D4-9325-72CE3F3FCA6D}" type="presParOf" srcId="{53B5FE53-E8E6-4979-AAC3-BC52CF09BDB3}" destId="{D66C4B3B-55DA-44A4-9977-FC4F6FB2235C}" srcOrd="1" destOrd="0" presId="urn:microsoft.com/office/officeart/2005/8/layout/orgChart1#1"/>
    <dgm:cxn modelId="{21C0477F-99DA-4AAA-8D79-63A5EE139404}" type="presParOf" srcId="{D66C4B3B-55DA-44A4-9977-FC4F6FB2235C}" destId="{4BA68B4E-FE70-4DFC-B055-6B8A5584074A}" srcOrd="0" destOrd="0" presId="urn:microsoft.com/office/officeart/2005/8/layout/orgChart1#1"/>
    <dgm:cxn modelId="{4310BC6D-497A-4F96-AB62-647A9F4DD64D}" type="presParOf" srcId="{D66C4B3B-55DA-44A4-9977-FC4F6FB2235C}" destId="{FBB80851-CEB0-4FA2-9230-B8CC2B6E9B4C}" srcOrd="1" destOrd="0" presId="urn:microsoft.com/office/officeart/2005/8/layout/orgChart1#1"/>
    <dgm:cxn modelId="{C3722E3B-C142-4FFB-B589-3584B2A39FAE}" type="presParOf" srcId="{FBB80851-CEB0-4FA2-9230-B8CC2B6E9B4C}" destId="{05BC9344-9D19-47DD-88A2-3EA922377419}" srcOrd="0" destOrd="0" presId="urn:microsoft.com/office/officeart/2005/8/layout/orgChart1#1"/>
    <dgm:cxn modelId="{EBB372D6-2796-4E65-8BFC-D6C05A985368}" type="presParOf" srcId="{05BC9344-9D19-47DD-88A2-3EA922377419}" destId="{053B0C98-4F37-49BB-9ECE-99FDB4847566}" srcOrd="0" destOrd="0" presId="urn:microsoft.com/office/officeart/2005/8/layout/orgChart1#1"/>
    <dgm:cxn modelId="{173B6373-C404-4074-9185-0327DE258BA3}" type="presParOf" srcId="{05BC9344-9D19-47DD-88A2-3EA922377419}" destId="{8B8A5D86-F234-476A-9394-351B4A35C74D}" srcOrd="1" destOrd="0" presId="urn:microsoft.com/office/officeart/2005/8/layout/orgChart1#1"/>
    <dgm:cxn modelId="{0DEB3B32-C435-4233-9914-DA6F3DA0D122}" type="presParOf" srcId="{FBB80851-CEB0-4FA2-9230-B8CC2B6E9B4C}" destId="{D52901F8-8FE3-4B3A-BBD2-A02DA5C7CBBF}" srcOrd="1" destOrd="0" presId="urn:microsoft.com/office/officeart/2005/8/layout/orgChart1#1"/>
    <dgm:cxn modelId="{AF38ABDA-EBB6-4361-8904-EBA433DD96EA}" type="presParOf" srcId="{FBB80851-CEB0-4FA2-9230-B8CC2B6E9B4C}" destId="{8178EE0F-0BC1-485A-BAB8-FFD4AD966B01}" srcOrd="2" destOrd="0" presId="urn:microsoft.com/office/officeart/2005/8/layout/orgChart1#1"/>
    <dgm:cxn modelId="{378E3D45-AB79-4BA3-B89E-9C4C0FD4BC6E}" type="presParOf" srcId="{D66C4B3B-55DA-44A4-9977-FC4F6FB2235C}" destId="{DADE5548-9E29-4F35-85AC-0F96C3B606E9}" srcOrd="2" destOrd="0" presId="urn:microsoft.com/office/officeart/2005/8/layout/orgChart1#1"/>
    <dgm:cxn modelId="{6B8471D8-67F7-4D69-9508-FDFC1C5E8832}" type="presParOf" srcId="{D66C4B3B-55DA-44A4-9977-FC4F6FB2235C}" destId="{2699B703-DDF4-42C0-AD88-873BFB36502D}" srcOrd="3" destOrd="0" presId="urn:microsoft.com/office/officeart/2005/8/layout/orgChart1#1"/>
    <dgm:cxn modelId="{57FA9B8E-6BC8-480A-A88D-5A471CFAF449}" type="presParOf" srcId="{2699B703-DDF4-42C0-AD88-873BFB36502D}" destId="{8664F991-386D-4AD3-90A3-ED549E6A51E6}" srcOrd="0" destOrd="0" presId="urn:microsoft.com/office/officeart/2005/8/layout/orgChart1#1"/>
    <dgm:cxn modelId="{616A1805-8E05-48D0-8AF8-7C77BFEED03B}" type="presParOf" srcId="{8664F991-386D-4AD3-90A3-ED549E6A51E6}" destId="{5B7C95C9-C5BB-4FC4-AE7C-85C37747A826}" srcOrd="0" destOrd="0" presId="urn:microsoft.com/office/officeart/2005/8/layout/orgChart1#1"/>
    <dgm:cxn modelId="{691361DE-E2D5-4C88-8B6C-020E7A9BA4A8}" type="presParOf" srcId="{8664F991-386D-4AD3-90A3-ED549E6A51E6}" destId="{5F6FBA35-B27C-4BB7-8152-EE1CFC77025D}" srcOrd="1" destOrd="0" presId="urn:microsoft.com/office/officeart/2005/8/layout/orgChart1#1"/>
    <dgm:cxn modelId="{9C16B227-9319-4F4A-BF5D-0BB701FCD210}" type="presParOf" srcId="{2699B703-DDF4-42C0-AD88-873BFB36502D}" destId="{DBD1FBD7-6DAD-4B82-9C20-2EB329673DEE}" srcOrd="1" destOrd="0" presId="urn:microsoft.com/office/officeart/2005/8/layout/orgChart1#1"/>
    <dgm:cxn modelId="{2B4622B4-8D6B-452A-9083-C4CA2FCD161C}" type="presParOf" srcId="{2699B703-DDF4-42C0-AD88-873BFB36502D}" destId="{313B5D1B-9D3D-4C4C-9197-313E5EBE07A5}" srcOrd="2" destOrd="0" presId="urn:microsoft.com/office/officeart/2005/8/layout/orgChart1#1"/>
    <dgm:cxn modelId="{8CF8270E-B2D6-4AC4-BB2D-88DE899EDCA2}" type="presParOf" srcId="{53B5FE53-E8E6-4979-AAC3-BC52CF09BDB3}" destId="{D29333CE-A1D2-4448-A07F-8EBC8D992D52}" srcOrd="2" destOrd="0" presId="urn:microsoft.com/office/officeart/2005/8/layout/orgChart1#1"/>
    <dgm:cxn modelId="{F21E4BDD-54F6-429A-9F71-D9C7E884852D}" type="presParOf" srcId="{7948945B-A36D-43C8-AC4F-5814DDBDF024}" destId="{2823CE2C-B3CB-48BD-9544-36AD5CEBC863}" srcOrd="6" destOrd="0" presId="urn:microsoft.com/office/officeart/2005/8/layout/orgChart1#1"/>
    <dgm:cxn modelId="{527C36EB-4B20-4967-8A17-5FE906EE9A69}" type="presParOf" srcId="{7948945B-A36D-43C8-AC4F-5814DDBDF024}" destId="{04CA5DED-A060-4363-9941-0229B0F2906F}" srcOrd="7" destOrd="0" presId="urn:microsoft.com/office/officeart/2005/8/layout/orgChart1#1"/>
    <dgm:cxn modelId="{AEC92267-CFD0-4922-ABB8-F423696AE984}" type="presParOf" srcId="{04CA5DED-A060-4363-9941-0229B0F2906F}" destId="{792C5594-F508-449D-8253-3084B1E2CE7F}" srcOrd="0" destOrd="0" presId="urn:microsoft.com/office/officeart/2005/8/layout/orgChart1#1"/>
    <dgm:cxn modelId="{97607D5D-A61C-4B86-B419-C354C80BFE18}" type="presParOf" srcId="{792C5594-F508-449D-8253-3084B1E2CE7F}" destId="{30E2EC4B-D94C-4D63-A2C9-AC70B33F137B}" srcOrd="0" destOrd="0" presId="urn:microsoft.com/office/officeart/2005/8/layout/orgChart1#1"/>
    <dgm:cxn modelId="{3B65FC4E-E762-4FA9-A660-95C1CCB706C3}" type="presParOf" srcId="{792C5594-F508-449D-8253-3084B1E2CE7F}" destId="{3DC99225-E4C1-4024-A29E-A0CBB0CE444F}" srcOrd="1" destOrd="0" presId="urn:microsoft.com/office/officeart/2005/8/layout/orgChart1#1"/>
    <dgm:cxn modelId="{A84C0839-AF85-483D-ABF6-49E21F3573A8}" type="presParOf" srcId="{04CA5DED-A060-4363-9941-0229B0F2906F}" destId="{7CD246DD-788A-4A0A-9D86-B0C0928B6897}" srcOrd="1" destOrd="0" presId="urn:microsoft.com/office/officeart/2005/8/layout/orgChart1#1"/>
    <dgm:cxn modelId="{E9651F61-D3AD-45A5-B888-7DCE8496B913}" type="presParOf" srcId="{7CD246DD-788A-4A0A-9D86-B0C0928B6897}" destId="{AA6531BA-8EA0-4830-A385-7BA61B290A0A}" srcOrd="0" destOrd="0" presId="urn:microsoft.com/office/officeart/2005/8/layout/orgChart1#1"/>
    <dgm:cxn modelId="{2110BC50-4E5C-44D6-8B51-2478C6156373}" type="presParOf" srcId="{7CD246DD-788A-4A0A-9D86-B0C0928B6897}" destId="{B1A50A86-DA0F-4D94-A297-1451281B83AE}" srcOrd="1" destOrd="0" presId="urn:microsoft.com/office/officeart/2005/8/layout/orgChart1#1"/>
    <dgm:cxn modelId="{FBF9924B-3474-4A47-A978-8A999B0D145D}" type="presParOf" srcId="{B1A50A86-DA0F-4D94-A297-1451281B83AE}" destId="{92AAE25D-F059-4A10-8E78-31FDFEBC7FF6}" srcOrd="0" destOrd="0" presId="urn:microsoft.com/office/officeart/2005/8/layout/orgChart1#1"/>
    <dgm:cxn modelId="{76AB8E34-B6D9-4957-B226-6C37DD08CAAB}" type="presParOf" srcId="{92AAE25D-F059-4A10-8E78-31FDFEBC7FF6}" destId="{3FC32315-4A0D-4029-9614-88F98877CB73}" srcOrd="0" destOrd="0" presId="urn:microsoft.com/office/officeart/2005/8/layout/orgChart1#1"/>
    <dgm:cxn modelId="{DEA0EB7A-BF34-4B74-BECB-806E2E79E66D}" type="presParOf" srcId="{92AAE25D-F059-4A10-8E78-31FDFEBC7FF6}" destId="{9D0D658F-6F7A-4A74-BA9D-8986A6E72D28}" srcOrd="1" destOrd="0" presId="urn:microsoft.com/office/officeart/2005/8/layout/orgChart1#1"/>
    <dgm:cxn modelId="{70AAE609-C76C-41A6-8A38-5D7C7F74A85C}" type="presParOf" srcId="{B1A50A86-DA0F-4D94-A297-1451281B83AE}" destId="{E45CE1B3-30F3-4BDF-95F9-90430CA14A09}" srcOrd="1" destOrd="0" presId="urn:microsoft.com/office/officeart/2005/8/layout/orgChart1#1"/>
    <dgm:cxn modelId="{864C05C9-C89A-442C-86AF-C6A369DF2BAF}" type="presParOf" srcId="{B1A50A86-DA0F-4D94-A297-1451281B83AE}" destId="{1CCA6BF8-D056-499C-BC8F-9F85CE1AFBEC}" srcOrd="2" destOrd="0" presId="urn:microsoft.com/office/officeart/2005/8/layout/orgChart1#1"/>
    <dgm:cxn modelId="{54E0926E-E02A-44BD-8E5C-8323F0D5EB9F}" type="presParOf" srcId="{7CD246DD-788A-4A0A-9D86-B0C0928B6897}" destId="{0633C198-5AB2-4D0E-969F-59DDD76C0A6B}" srcOrd="2" destOrd="0" presId="urn:microsoft.com/office/officeart/2005/8/layout/orgChart1#1"/>
    <dgm:cxn modelId="{E0CC2C9D-6AA1-4E02-801B-B63EE542D381}" type="presParOf" srcId="{7CD246DD-788A-4A0A-9D86-B0C0928B6897}" destId="{FD523F78-4D4F-4F54-808E-8F2CE3F0E1F7}" srcOrd="3" destOrd="0" presId="urn:microsoft.com/office/officeart/2005/8/layout/orgChart1#1"/>
    <dgm:cxn modelId="{F3B7B27D-5A64-4D58-9F6E-BC402FD4057F}" type="presParOf" srcId="{FD523F78-4D4F-4F54-808E-8F2CE3F0E1F7}" destId="{BBFD046D-EFBE-4A47-BA75-132CC9AD940B}" srcOrd="0" destOrd="0" presId="urn:microsoft.com/office/officeart/2005/8/layout/orgChart1#1"/>
    <dgm:cxn modelId="{47A8FE76-FCEF-46B4-B089-774969FE5E2D}" type="presParOf" srcId="{BBFD046D-EFBE-4A47-BA75-132CC9AD940B}" destId="{A3C92CD9-10AB-4348-A48A-6571831F816E}" srcOrd="0" destOrd="0" presId="urn:microsoft.com/office/officeart/2005/8/layout/orgChart1#1"/>
    <dgm:cxn modelId="{DB36B7FE-847A-4B3C-AE9C-6863F6E9B78E}" type="presParOf" srcId="{BBFD046D-EFBE-4A47-BA75-132CC9AD940B}" destId="{83E1CECC-B5E8-49C2-ADE5-56A7670FB958}" srcOrd="1" destOrd="0" presId="urn:microsoft.com/office/officeart/2005/8/layout/orgChart1#1"/>
    <dgm:cxn modelId="{4CFDF5F6-5204-47DE-96B6-3B250DD803CD}" type="presParOf" srcId="{FD523F78-4D4F-4F54-808E-8F2CE3F0E1F7}" destId="{8B4A61E4-B430-4C93-A831-7F3522880DB9}" srcOrd="1" destOrd="0" presId="urn:microsoft.com/office/officeart/2005/8/layout/orgChart1#1"/>
    <dgm:cxn modelId="{86426B43-9957-42AF-BF79-C89579ED2A3A}" type="presParOf" srcId="{FD523F78-4D4F-4F54-808E-8F2CE3F0E1F7}" destId="{83B7CB17-13FB-4C5D-98E3-2FC6B9822B97}" srcOrd="2" destOrd="0" presId="urn:microsoft.com/office/officeart/2005/8/layout/orgChart1#1"/>
    <dgm:cxn modelId="{7D65C8C5-3897-441A-BCAF-AE5C70473F5E}" type="presParOf" srcId="{7CD246DD-788A-4A0A-9D86-B0C0928B6897}" destId="{CCAB90CE-13F6-4FE4-8269-BCB7D6049251}" srcOrd="4" destOrd="0" presId="urn:microsoft.com/office/officeart/2005/8/layout/orgChart1#1"/>
    <dgm:cxn modelId="{DD640D64-3F70-42B5-940C-CE794FAD3D85}" type="presParOf" srcId="{7CD246DD-788A-4A0A-9D86-B0C0928B6897}" destId="{156BB2E9-6309-419E-A852-FFB370806E26}" srcOrd="5" destOrd="0" presId="urn:microsoft.com/office/officeart/2005/8/layout/orgChart1#1"/>
    <dgm:cxn modelId="{9E808786-18D4-4751-BB88-2DC751769EB9}" type="presParOf" srcId="{156BB2E9-6309-419E-A852-FFB370806E26}" destId="{BB7BF44E-9EAA-49EB-9331-8D84F37EE17C}" srcOrd="0" destOrd="0" presId="urn:microsoft.com/office/officeart/2005/8/layout/orgChart1#1"/>
    <dgm:cxn modelId="{7CF60057-B287-4EA6-902D-A150FC3E8FFE}" type="presParOf" srcId="{BB7BF44E-9EAA-49EB-9331-8D84F37EE17C}" destId="{0C615C91-8B8F-4435-8DE0-182DC6F0DB53}" srcOrd="0" destOrd="0" presId="urn:microsoft.com/office/officeart/2005/8/layout/orgChart1#1"/>
    <dgm:cxn modelId="{1FFD9104-3FDC-4F86-B168-A41B0A2F4452}" type="presParOf" srcId="{BB7BF44E-9EAA-49EB-9331-8D84F37EE17C}" destId="{6AA5FE54-7499-4465-B83C-89C9637F2C88}" srcOrd="1" destOrd="0" presId="urn:microsoft.com/office/officeart/2005/8/layout/orgChart1#1"/>
    <dgm:cxn modelId="{1E2F3CBA-3D6F-467B-BEDF-0A76222B5DCE}" type="presParOf" srcId="{156BB2E9-6309-419E-A852-FFB370806E26}" destId="{BA437031-177C-4840-87E7-349DF98A3B85}" srcOrd="1" destOrd="0" presId="urn:microsoft.com/office/officeart/2005/8/layout/orgChart1#1"/>
    <dgm:cxn modelId="{329ED9C0-0868-4919-B19A-4C122A70E603}" type="presParOf" srcId="{156BB2E9-6309-419E-A852-FFB370806E26}" destId="{6752C401-7A11-4969-BF1B-2F7E668AAAD5}" srcOrd="2" destOrd="0" presId="urn:microsoft.com/office/officeart/2005/8/layout/orgChart1#1"/>
    <dgm:cxn modelId="{6686670A-D38F-4469-B78A-CDDF1F245BE3}" type="presParOf" srcId="{04CA5DED-A060-4363-9941-0229B0F2906F}" destId="{A25E7820-9932-4F81-99A3-8372DF42A712}" srcOrd="2" destOrd="0" presId="urn:microsoft.com/office/officeart/2005/8/layout/orgChart1#1"/>
    <dgm:cxn modelId="{1C16A7B1-D9FA-4F66-969A-F7C0A2C296B2}" type="presParOf" srcId="{28524879-13D0-458D-92B4-781CBACC9B15}" destId="{277AA324-99D8-4E7C-B693-B3AA1DA80010}" srcOrd="2" destOrd="0" presId="urn:microsoft.com/office/officeart/2005/8/layout/orgChar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9182F7-A9C4-4AE6-86D7-AE7F9800A60B}" type="doc">
      <dgm:prSet loTypeId="urn:microsoft.com/office/officeart/2005/8/layout/orgChart1#2" loCatId="hierarchy" qsTypeId="urn:microsoft.com/office/officeart/2005/8/quickstyle/simple2#2" qsCatId="simple" csTypeId="urn:microsoft.com/office/officeart/2005/8/colors/accent1_2#10" csCatId="accent1" phldr="1"/>
      <dgm:spPr/>
      <dgm:t>
        <a:bodyPr/>
        <a:lstStyle/>
        <a:p>
          <a:endParaRPr lang="zh-CN" altLang="en-US"/>
        </a:p>
      </dgm:t>
    </dgm:pt>
    <dgm:pt modelId="{A3CF1370-DEA4-4715-B611-F41A68CBF9C2}">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七年级下册</a:t>
          </a:r>
          <a:endParaRPr lang="zh-CN" altLang="en-US" sz="2400" b="1" dirty="0">
            <a:latin typeface="+mn-ea"/>
            <a:ea typeface="+mn-ea"/>
          </a:endParaRPr>
        </a:p>
      </dgm:t>
    </dgm:pt>
    <dgm:pt modelId="{F9A9BC48-3FDA-4721-9134-D88F1C275B18}" type="parTrans" cxnId="{05EAB807-9FEE-43FB-B0A0-884F448474C5}">
      <dgm:prSet/>
      <dgm:spPr/>
      <dgm:t>
        <a:bodyPr/>
        <a:lstStyle/>
        <a:p>
          <a:endParaRPr lang="zh-CN" altLang="en-US"/>
        </a:p>
      </dgm:t>
    </dgm:pt>
    <dgm:pt modelId="{CF111F7F-D338-4667-B21E-DC2DE6705F8A}" type="sibTrans" cxnId="{05EAB807-9FEE-43FB-B0A0-884F448474C5}">
      <dgm:prSet/>
      <dgm:spPr/>
      <dgm:t>
        <a:bodyPr/>
        <a:lstStyle/>
        <a:p>
          <a:endParaRPr lang="zh-CN" altLang="en-US"/>
        </a:p>
      </dgm:t>
    </dgm:pt>
    <dgm:pt modelId="{FC16DAF8-779A-4520-A05E-B33C7C899E06}">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青春时光</a:t>
          </a:r>
          <a:endParaRPr lang="zh-CN" altLang="en-US" sz="2400" b="1" dirty="0">
            <a:solidFill>
              <a:schemeClr val="tx1"/>
            </a:solidFill>
            <a:latin typeface="+mn-ea"/>
            <a:ea typeface="+mn-ea"/>
          </a:endParaRPr>
        </a:p>
      </dgm:t>
    </dgm:pt>
    <dgm:pt modelId="{265C1857-1DC9-4369-9DE5-4FAD37CE6915}" type="parTrans" cxnId="{68C1E4B6-2B0B-4751-85BF-01D32B57CFFA}">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06F3E29F-3B99-40EF-A187-E094597DA486}" type="sibTrans" cxnId="{68C1E4B6-2B0B-4751-85BF-01D32B57CFFA}">
      <dgm:prSet/>
      <dgm:spPr/>
      <dgm:t>
        <a:bodyPr/>
        <a:lstStyle/>
        <a:p>
          <a:endParaRPr lang="zh-CN" altLang="en-US"/>
        </a:p>
      </dgm:t>
    </dgm:pt>
    <dgm:pt modelId="{F643EA62-8474-474F-BB2E-E4D3C73DDBD5}">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青春</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的邀约</a:t>
          </a:r>
          <a:endParaRPr lang="zh-CN" altLang="en-US" sz="2400" b="1" dirty="0">
            <a:latin typeface="+mn-ea"/>
            <a:ea typeface="+mn-ea"/>
          </a:endParaRPr>
        </a:p>
      </dgm:t>
    </dgm:pt>
    <dgm:pt modelId="{8298617E-3CA9-45FA-B476-D52E2F93C76B}" type="parTrans" cxnId="{5A6F9786-B6A2-478C-A3C8-32EAAF2D1A75}">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F5482E90-1DB0-4049-8B9D-7FCBBAFD7248}" type="sibTrans" cxnId="{5A6F9786-B6A2-478C-A3C8-32EAAF2D1A75}">
      <dgm:prSet/>
      <dgm:spPr/>
      <dgm:t>
        <a:bodyPr/>
        <a:lstStyle/>
        <a:p>
          <a:endParaRPr lang="zh-CN" altLang="en-US"/>
        </a:p>
      </dgm:t>
    </dgm:pt>
    <dgm:pt modelId="{31169B3B-4A72-4C75-9C5F-C933FE650756}">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青春</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的心弦</a:t>
          </a:r>
          <a:endParaRPr lang="en-US" altLang="zh-CN" sz="2400" b="1" dirty="0" smtClean="0">
            <a:latin typeface="+mn-ea"/>
            <a:ea typeface="+mn-ea"/>
          </a:endParaRPr>
        </a:p>
      </dgm:t>
    </dgm:pt>
    <dgm:pt modelId="{4891198E-4260-4D65-8FDE-BC76AFE05646}" type="parTrans" cxnId="{8B92422F-CF9E-498F-84B4-EE95DBC6F0B3}">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D988F5E7-2BC7-4881-9336-AAEC5CA6A155}" type="sibTrans" cxnId="{8B92422F-CF9E-498F-84B4-EE95DBC6F0B3}">
      <dgm:prSet/>
      <dgm:spPr/>
      <dgm:t>
        <a:bodyPr/>
        <a:lstStyle/>
        <a:p>
          <a:endParaRPr lang="zh-CN" altLang="en-US"/>
        </a:p>
      </dgm:t>
    </dgm:pt>
    <dgm:pt modelId="{90B6FE10-331E-4171-BE99-B7D4E9D6FE99}">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做情绪</a:t>
          </a:r>
          <a:endParaRPr lang="en-US" altLang="zh-CN" sz="2400" b="1" dirty="0" smtClean="0">
            <a:solidFill>
              <a:schemeClr val="tx1"/>
            </a:solidFill>
            <a:latin typeface="+mn-ea"/>
            <a:ea typeface="+mn-ea"/>
          </a:endParaRPr>
        </a:p>
        <a:p>
          <a:pPr>
            <a:lnSpc>
              <a:spcPts val="2500"/>
            </a:lnSpc>
            <a:spcBef>
              <a:spcPts val="0"/>
            </a:spcBef>
            <a:spcAft>
              <a:spcPts val="0"/>
            </a:spcAft>
          </a:pPr>
          <a:r>
            <a:rPr lang="zh-CN" altLang="en-US" sz="2400" b="1" dirty="0" smtClean="0">
              <a:solidFill>
                <a:schemeClr val="tx1"/>
              </a:solidFill>
              <a:latin typeface="+mn-ea"/>
              <a:ea typeface="+mn-ea"/>
            </a:rPr>
            <a:t>情感的主人</a:t>
          </a:r>
          <a:endParaRPr lang="zh-CN" altLang="en-US" sz="2400" b="1" dirty="0">
            <a:solidFill>
              <a:schemeClr val="tx1"/>
            </a:solidFill>
            <a:latin typeface="+mn-ea"/>
            <a:ea typeface="+mn-ea"/>
          </a:endParaRPr>
        </a:p>
      </dgm:t>
    </dgm:pt>
    <dgm:pt modelId="{1347237D-73FB-4E9A-A5D4-4DAE8A2FF613}" type="parTrans" cxnId="{C826237D-BDC4-4B41-9DD9-6835A2BA2CDE}">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04C19FE1-7429-4A50-96AD-CF117E489AC8}" type="sibTrans" cxnId="{C826237D-BDC4-4B41-9DD9-6835A2BA2CDE}">
      <dgm:prSet/>
      <dgm:spPr/>
      <dgm:t>
        <a:bodyPr/>
        <a:lstStyle/>
        <a:p>
          <a:endParaRPr lang="zh-CN" altLang="en-US"/>
        </a:p>
      </dgm:t>
    </dgm:pt>
    <dgm:pt modelId="{D8B9CC28-7F35-47B1-AB86-5D194358DE39}">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法律</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在我们身边</a:t>
          </a:r>
          <a:endParaRPr lang="zh-CN" altLang="en-US" sz="2400" b="1" dirty="0">
            <a:latin typeface="+mn-ea"/>
            <a:ea typeface="+mn-ea"/>
          </a:endParaRPr>
        </a:p>
      </dgm:t>
    </dgm:pt>
    <dgm:pt modelId="{B9CFF5C0-38B2-4929-A104-C02DE0703780}" type="parTrans" cxnId="{E7595B01-46C4-45D9-94BC-10802A84A7D6}">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A0494F4F-81B0-4D4E-8D0D-9ECA8D9AF4D3}" type="sibTrans" cxnId="{E7595B01-46C4-45D9-94BC-10802A84A7D6}">
      <dgm:prSet/>
      <dgm:spPr/>
      <dgm:t>
        <a:bodyPr/>
        <a:lstStyle/>
        <a:p>
          <a:endParaRPr lang="zh-CN" altLang="en-US"/>
        </a:p>
      </dgm:t>
    </dgm:pt>
    <dgm:pt modelId="{A532B58E-0649-4AE2-B569-6609F2A89ADA}">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在集体</a:t>
          </a:r>
          <a:endParaRPr lang="en-US" altLang="zh-CN" sz="2400" b="1" dirty="0" smtClean="0">
            <a:solidFill>
              <a:schemeClr val="tx1"/>
            </a:solidFill>
            <a:latin typeface="+mn-ea"/>
            <a:ea typeface="+mn-ea"/>
          </a:endParaRPr>
        </a:p>
        <a:p>
          <a:pPr>
            <a:lnSpc>
              <a:spcPts val="2500"/>
            </a:lnSpc>
            <a:spcBef>
              <a:spcPts val="0"/>
            </a:spcBef>
            <a:spcAft>
              <a:spcPts val="0"/>
            </a:spcAft>
          </a:pPr>
          <a:r>
            <a:rPr lang="zh-CN" altLang="en-US" sz="2400" b="1" dirty="0" smtClean="0">
              <a:solidFill>
                <a:schemeClr val="tx1"/>
              </a:solidFill>
              <a:latin typeface="+mn-ea"/>
              <a:ea typeface="+mn-ea"/>
            </a:rPr>
            <a:t>中成长</a:t>
          </a:r>
          <a:endParaRPr lang="zh-CN" altLang="en-US" sz="2400" b="1" dirty="0">
            <a:solidFill>
              <a:schemeClr val="tx1"/>
            </a:solidFill>
            <a:latin typeface="+mn-ea"/>
            <a:ea typeface="+mn-ea"/>
          </a:endParaRPr>
        </a:p>
      </dgm:t>
    </dgm:pt>
    <dgm:pt modelId="{D8D25599-57A7-4E3D-AA1D-7B05D0E369F0}" type="parTrans" cxnId="{BEA95282-2DCA-4BC9-B128-F36FA11B78D9}">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764FBD03-A1FC-49B3-96C4-0112D3D4FA0C}" type="sibTrans" cxnId="{BEA95282-2DCA-4BC9-B128-F36FA11B78D9}">
      <dgm:prSet/>
      <dgm:spPr/>
      <dgm:t>
        <a:bodyPr/>
        <a:lstStyle/>
        <a:p>
          <a:endParaRPr lang="zh-CN" altLang="en-US"/>
        </a:p>
      </dgm:t>
    </dgm:pt>
    <dgm:pt modelId="{C36358B7-B8E7-424F-98BE-E0F434E4A00A}">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走进</a:t>
          </a:r>
          <a:endParaRPr lang="en-US" altLang="zh-CN" sz="2400" b="1" dirty="0" smtClean="0">
            <a:solidFill>
              <a:schemeClr val="tx1"/>
            </a:solidFill>
            <a:latin typeface="+mn-ea"/>
            <a:ea typeface="+mn-ea"/>
          </a:endParaRPr>
        </a:p>
        <a:p>
          <a:pPr>
            <a:lnSpc>
              <a:spcPts val="2500"/>
            </a:lnSpc>
            <a:spcBef>
              <a:spcPts val="0"/>
            </a:spcBef>
            <a:spcAft>
              <a:spcPts val="0"/>
            </a:spcAft>
          </a:pPr>
          <a:r>
            <a:rPr lang="zh-CN" altLang="en-US" sz="2400" b="1" dirty="0" smtClean="0">
              <a:solidFill>
                <a:schemeClr val="tx1"/>
              </a:solidFill>
              <a:latin typeface="+mn-ea"/>
              <a:ea typeface="+mn-ea"/>
            </a:rPr>
            <a:t>法治天地</a:t>
          </a:r>
          <a:endParaRPr lang="zh-CN" altLang="en-US" sz="2400" b="1" dirty="0">
            <a:solidFill>
              <a:schemeClr val="tx1"/>
            </a:solidFill>
            <a:latin typeface="+mn-ea"/>
            <a:ea typeface="+mn-ea"/>
          </a:endParaRPr>
        </a:p>
      </dgm:t>
    </dgm:pt>
    <dgm:pt modelId="{361709E7-C4C6-46BC-88AE-2F77BF5EA6EE}" type="parTrans" cxnId="{EF55D7C0-7050-456C-8B5A-7CA37D4CF229}">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B62A4A86-566E-40A2-B628-884DE6FA95D4}" type="sibTrans" cxnId="{EF55D7C0-7050-456C-8B5A-7CA37D4CF229}">
      <dgm:prSet/>
      <dgm:spPr/>
      <dgm:t>
        <a:bodyPr/>
        <a:lstStyle/>
        <a:p>
          <a:endParaRPr lang="zh-CN" altLang="en-US"/>
        </a:p>
      </dgm:t>
    </dgm:pt>
    <dgm:pt modelId="{FCC75D85-DB21-44A9-9155-A2F8E4823835}">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青春</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的证明</a:t>
          </a:r>
          <a:endParaRPr lang="en-US" altLang="zh-CN" sz="2400" b="1" dirty="0" smtClean="0">
            <a:latin typeface="+mn-ea"/>
            <a:ea typeface="+mn-ea"/>
          </a:endParaRPr>
        </a:p>
      </dgm:t>
    </dgm:pt>
    <dgm:pt modelId="{FFADAF43-08DC-4210-B71F-8A671C595B2D}" type="parTrans" cxnId="{A8CD9D81-651C-4107-A4C0-88E801E4C6C7}">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BB42B326-4CD1-48E6-BFF9-1ACDD397B300}" type="sibTrans" cxnId="{A8CD9D81-651C-4107-A4C0-88E801E4C6C7}">
      <dgm:prSet/>
      <dgm:spPr/>
      <dgm:t>
        <a:bodyPr/>
        <a:lstStyle/>
        <a:p>
          <a:endParaRPr lang="zh-CN" altLang="en-US"/>
        </a:p>
      </dgm:t>
    </dgm:pt>
    <dgm:pt modelId="{C778324F-E10C-4E1E-91CC-044E31D91A85}">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法律</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伴我们成长</a:t>
          </a:r>
          <a:endParaRPr lang="zh-CN" altLang="en-US" sz="2400" b="1" dirty="0">
            <a:latin typeface="+mn-ea"/>
            <a:ea typeface="+mn-ea"/>
          </a:endParaRPr>
        </a:p>
      </dgm:t>
    </dgm:pt>
    <dgm:pt modelId="{2F11F909-5754-4048-BFB6-2D12C9ABB26B}" type="parTrans" cxnId="{6B8EFF73-CC9B-4961-A0A9-87CE6EFE0011}">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8A980C9B-AAA9-4114-B20E-1627AD3F0156}" type="sibTrans" cxnId="{6B8EFF73-CC9B-4961-A0A9-87CE6EFE0011}">
      <dgm:prSet/>
      <dgm:spPr/>
      <dgm:t>
        <a:bodyPr/>
        <a:lstStyle/>
        <a:p>
          <a:endParaRPr lang="zh-CN" altLang="en-US"/>
        </a:p>
      </dgm:t>
    </dgm:pt>
    <dgm:pt modelId="{4BDDA782-DD9F-4687-A788-B7976A4D5E41}">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揭开</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情绪的面纱</a:t>
          </a:r>
          <a:endParaRPr lang="zh-CN" altLang="en-US" sz="2400" b="1" dirty="0">
            <a:latin typeface="+mn-ea"/>
            <a:ea typeface="+mn-ea"/>
          </a:endParaRPr>
        </a:p>
      </dgm:t>
    </dgm:pt>
    <dgm:pt modelId="{8FC62CC3-0E9D-420A-8CB9-A747F31DE1CB}" type="parTrans" cxnId="{26C71A15-500F-45E6-B91A-2FBBE25AE78B}">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CF3C3936-2916-40E8-86DB-4E377E46266A}" type="sibTrans" cxnId="{26C71A15-500F-45E6-B91A-2FBBE25AE78B}">
      <dgm:prSet/>
      <dgm:spPr/>
      <dgm:t>
        <a:bodyPr/>
        <a:lstStyle/>
        <a:p>
          <a:endParaRPr lang="zh-CN" altLang="en-US"/>
        </a:p>
      </dgm:t>
    </dgm:pt>
    <dgm:pt modelId="{FB524C98-6867-461D-A609-DBFE2278453D}">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品出</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情感的滋味</a:t>
          </a:r>
          <a:endParaRPr lang="zh-CN" altLang="en-US" sz="2400" b="1" dirty="0">
            <a:latin typeface="+mn-ea"/>
            <a:ea typeface="+mn-ea"/>
          </a:endParaRPr>
        </a:p>
      </dgm:t>
    </dgm:pt>
    <dgm:pt modelId="{87FF4955-1D21-4BC6-AD40-F768458D52DE}" type="parTrans" cxnId="{D91F36C9-9F00-493D-B78B-825851F40816}">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7F80F22C-A62A-4EE8-9F19-493F4F4DFF94}" type="sibTrans" cxnId="{D91F36C9-9F00-493D-B78B-825851F40816}">
      <dgm:prSet/>
      <dgm:spPr/>
      <dgm:t>
        <a:bodyPr/>
        <a:lstStyle/>
        <a:p>
          <a:endParaRPr lang="zh-CN" altLang="en-US"/>
        </a:p>
      </dgm:t>
    </dgm:pt>
    <dgm:pt modelId="{FFF7B564-1892-4479-B107-EB44E65CC048}">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“我”和</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“我们”</a:t>
          </a:r>
          <a:endParaRPr lang="zh-CN" altLang="en-US" sz="2400" b="1" dirty="0">
            <a:latin typeface="+mn-ea"/>
            <a:ea typeface="+mn-ea"/>
          </a:endParaRPr>
        </a:p>
      </dgm:t>
    </dgm:pt>
    <dgm:pt modelId="{2A46BF66-EB97-4BEC-90C7-636D4EBC7508}" type="parTrans" cxnId="{D17AE329-BCBB-4524-88E5-72D23F8C2A40}">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8B577C7C-0353-4381-BE49-3EB3C0D04D88}" type="sibTrans" cxnId="{D17AE329-BCBB-4524-88E5-72D23F8C2A40}">
      <dgm:prSet/>
      <dgm:spPr/>
      <dgm:t>
        <a:bodyPr/>
        <a:lstStyle/>
        <a:p>
          <a:endParaRPr lang="zh-CN" altLang="en-US"/>
        </a:p>
      </dgm:t>
    </dgm:pt>
    <dgm:pt modelId="{61C3FAC1-9379-480E-9C21-1DAA192B20D1}">
      <dgm:prSet phldrT="[文本]" custT="1">
        <dgm:style>
          <a:lnRef idx="3">
            <a:schemeClr val="lt1"/>
          </a:lnRef>
          <a:fillRef idx="1">
            <a:schemeClr val="accent2"/>
          </a:fillRef>
          <a:effectRef idx="1">
            <a:schemeClr val="accent2"/>
          </a:effectRef>
          <a:fontRef idx="minor">
            <a:schemeClr val="lt1"/>
          </a:fontRef>
        </dgm:style>
      </dgm:prSet>
      <dgm:spPr/>
      <dgm:t>
        <a:bodyPr/>
        <a:lstStyle/>
        <a:p>
          <a:pPr marL="0" marR="0" indent="0" defTabSz="914400" eaLnBrk="1" fontAlgn="auto" latinLnBrk="0" hangingPunct="1">
            <a:lnSpc>
              <a:spcPts val="2500"/>
            </a:lnSpc>
            <a:spcBef>
              <a:spcPts val="0"/>
            </a:spcBef>
            <a:spcAft>
              <a:spcPts val="0"/>
            </a:spcAft>
            <a:buClrTx/>
            <a:buSzTx/>
            <a:buFontTx/>
            <a:buNone/>
          </a:pPr>
          <a:r>
            <a:rPr lang="zh-CN" altLang="en-US" sz="2400" b="1" dirty="0" smtClean="0">
              <a:latin typeface="+mn-ea"/>
              <a:ea typeface="+mn-ea"/>
            </a:rPr>
            <a:t>共奏</a:t>
          </a:r>
          <a:endParaRPr lang="en-US" altLang="zh-CN" sz="2400" b="1" dirty="0" smtClean="0">
            <a:latin typeface="+mn-ea"/>
            <a:ea typeface="+mn-ea"/>
          </a:endParaRPr>
        </a:p>
        <a:p>
          <a:pPr marL="0" marR="0" indent="0" defTabSz="914400" eaLnBrk="1" fontAlgn="auto" latinLnBrk="0" hangingPunct="1">
            <a:lnSpc>
              <a:spcPts val="2500"/>
            </a:lnSpc>
            <a:spcBef>
              <a:spcPts val="0"/>
            </a:spcBef>
            <a:spcAft>
              <a:spcPts val="0"/>
            </a:spcAft>
            <a:buClrTx/>
            <a:buSzTx/>
            <a:buFontTx/>
            <a:buNone/>
          </a:pPr>
          <a:r>
            <a:rPr lang="zh-CN" altLang="en-US" sz="2400" b="1" dirty="0" smtClean="0">
              <a:latin typeface="+mn-ea"/>
              <a:ea typeface="+mn-ea"/>
            </a:rPr>
            <a:t>和谐乐章</a:t>
          </a:r>
        </a:p>
      </dgm:t>
    </dgm:pt>
    <dgm:pt modelId="{9658EBC4-2B42-4715-A871-B486B2A3520F}" type="parTrans" cxnId="{8CBCE139-5CED-4DC9-A4BA-7C3849AC0573}">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C459D72C-85C8-4F7C-B590-004507ADE286}" type="sibTrans" cxnId="{8CBCE139-5CED-4DC9-A4BA-7C3849AC0573}">
      <dgm:prSet/>
      <dgm:spPr/>
      <dgm:t>
        <a:bodyPr/>
        <a:lstStyle/>
        <a:p>
          <a:endParaRPr lang="zh-CN" altLang="en-US"/>
        </a:p>
      </dgm:t>
    </dgm:pt>
    <dgm:pt modelId="{E0C497D0-4E74-414C-B906-ABB626508242}">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美好集体</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有我在</a:t>
          </a:r>
          <a:endParaRPr lang="en-US" altLang="zh-CN" sz="2400" b="1" dirty="0" smtClean="0">
            <a:latin typeface="+mn-ea"/>
            <a:ea typeface="+mn-ea"/>
          </a:endParaRPr>
        </a:p>
      </dgm:t>
    </dgm:pt>
    <dgm:pt modelId="{A124F5A1-148A-4B55-8F18-D01DBD876B20}" type="parTrans" cxnId="{FE883363-E94B-4F0C-B73F-4AB2C317E9A5}">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a:latin typeface="+mn-ea"/>
            <a:ea typeface="+mn-ea"/>
          </a:endParaRPr>
        </a:p>
      </dgm:t>
    </dgm:pt>
    <dgm:pt modelId="{0D311E9B-1CB5-4088-829A-264949D34806}" type="sibTrans" cxnId="{FE883363-E94B-4F0C-B73F-4AB2C317E9A5}">
      <dgm:prSet/>
      <dgm:spPr/>
      <dgm:t>
        <a:bodyPr/>
        <a:lstStyle/>
        <a:p>
          <a:endParaRPr lang="zh-CN" altLang="en-US"/>
        </a:p>
      </dgm:t>
    </dgm:pt>
    <dgm:pt modelId="{7C3837F9-C6F8-4736-9409-80E9E9691EDA}" type="pres">
      <dgm:prSet presAssocID="{D49182F7-A9C4-4AE6-86D7-AE7F9800A60B}" presName="hierChild1" presStyleCnt="0">
        <dgm:presLayoutVars>
          <dgm:orgChart val="1"/>
          <dgm:chPref val="1"/>
          <dgm:dir/>
          <dgm:animOne val="branch"/>
          <dgm:animLvl val="lvl"/>
          <dgm:resizeHandles/>
        </dgm:presLayoutVars>
      </dgm:prSet>
      <dgm:spPr/>
      <dgm:t>
        <a:bodyPr/>
        <a:lstStyle/>
        <a:p>
          <a:endParaRPr lang="zh-CN" altLang="en-US"/>
        </a:p>
      </dgm:t>
    </dgm:pt>
    <dgm:pt modelId="{28524879-13D0-458D-92B4-781CBACC9B15}" type="pres">
      <dgm:prSet presAssocID="{A3CF1370-DEA4-4715-B611-F41A68CBF9C2}" presName="hierRoot1" presStyleCnt="0">
        <dgm:presLayoutVars>
          <dgm:hierBranch val="init"/>
        </dgm:presLayoutVars>
      </dgm:prSet>
      <dgm:spPr/>
    </dgm:pt>
    <dgm:pt modelId="{BBF82DCE-5BB0-44B5-9543-55F584CCBCDD}" type="pres">
      <dgm:prSet presAssocID="{A3CF1370-DEA4-4715-B611-F41A68CBF9C2}" presName="rootComposite1" presStyleCnt="0"/>
      <dgm:spPr/>
    </dgm:pt>
    <dgm:pt modelId="{6F12DE5C-A774-4B17-8779-D829FF417CB9}" type="pres">
      <dgm:prSet presAssocID="{A3CF1370-DEA4-4715-B611-F41A68CBF9C2}" presName="rootText1" presStyleLbl="node0" presStyleIdx="0" presStyleCnt="1" custScaleX="2000000" custScaleY="1107409">
        <dgm:presLayoutVars>
          <dgm:chPref val="3"/>
        </dgm:presLayoutVars>
      </dgm:prSet>
      <dgm:spPr/>
      <dgm:t>
        <a:bodyPr/>
        <a:lstStyle/>
        <a:p>
          <a:endParaRPr lang="zh-CN" altLang="en-US"/>
        </a:p>
      </dgm:t>
    </dgm:pt>
    <dgm:pt modelId="{96BC3245-4041-469D-BF0B-452987002798}" type="pres">
      <dgm:prSet presAssocID="{A3CF1370-DEA4-4715-B611-F41A68CBF9C2}" presName="rootConnector1" presStyleLbl="node1" presStyleIdx="0" presStyleCnt="0"/>
      <dgm:spPr/>
      <dgm:t>
        <a:bodyPr/>
        <a:lstStyle/>
        <a:p>
          <a:endParaRPr lang="zh-CN" altLang="en-US"/>
        </a:p>
      </dgm:t>
    </dgm:pt>
    <dgm:pt modelId="{7948945B-A36D-43C8-AC4F-5814DDBDF024}" type="pres">
      <dgm:prSet presAssocID="{A3CF1370-DEA4-4715-B611-F41A68CBF9C2}" presName="hierChild2" presStyleCnt="0"/>
      <dgm:spPr/>
    </dgm:pt>
    <dgm:pt modelId="{E7429998-7A23-40D8-84A6-1261C4612614}" type="pres">
      <dgm:prSet presAssocID="{265C1857-1DC9-4369-9DE5-4FAD37CE6915}" presName="Name37" presStyleLbl="parChTrans1D2" presStyleIdx="0" presStyleCnt="4" custSzX="3205406" custSzY="82830"/>
      <dgm:spPr/>
      <dgm:t>
        <a:bodyPr/>
        <a:lstStyle/>
        <a:p>
          <a:endParaRPr lang="zh-CN" altLang="en-US"/>
        </a:p>
      </dgm:t>
    </dgm:pt>
    <dgm:pt modelId="{0CC3A2D9-D5BE-42A3-839E-0E72559DFACC}" type="pres">
      <dgm:prSet presAssocID="{FC16DAF8-779A-4520-A05E-B33C7C899E06}" presName="hierRoot2" presStyleCnt="0">
        <dgm:presLayoutVars>
          <dgm:hierBranch val="init"/>
        </dgm:presLayoutVars>
      </dgm:prSet>
      <dgm:spPr/>
    </dgm:pt>
    <dgm:pt modelId="{8F887DFB-A46F-4A2A-873C-BB8BE9A28499}" type="pres">
      <dgm:prSet presAssocID="{FC16DAF8-779A-4520-A05E-B33C7C899E06}" presName="rootComposite" presStyleCnt="0"/>
      <dgm:spPr/>
    </dgm:pt>
    <dgm:pt modelId="{837EDB11-F50C-41D3-B071-DABF1E30E7B5}" type="pres">
      <dgm:prSet presAssocID="{FC16DAF8-779A-4520-A05E-B33C7C899E06}" presName="rootText" presStyleLbl="node2" presStyleIdx="0" presStyleCnt="4" custScaleX="2000000" custScaleY="1811682">
        <dgm:presLayoutVars>
          <dgm:chPref val="3"/>
        </dgm:presLayoutVars>
      </dgm:prSet>
      <dgm:spPr/>
      <dgm:t>
        <a:bodyPr/>
        <a:lstStyle/>
        <a:p>
          <a:endParaRPr lang="zh-CN" altLang="en-US"/>
        </a:p>
      </dgm:t>
    </dgm:pt>
    <dgm:pt modelId="{1F923308-3DAD-4443-A3D9-518CEA9531A8}" type="pres">
      <dgm:prSet presAssocID="{FC16DAF8-779A-4520-A05E-B33C7C899E06}" presName="rootConnector" presStyleLbl="node2" presStyleIdx="0" presStyleCnt="4"/>
      <dgm:spPr/>
      <dgm:t>
        <a:bodyPr/>
        <a:lstStyle/>
        <a:p>
          <a:endParaRPr lang="zh-CN" altLang="en-US"/>
        </a:p>
      </dgm:t>
    </dgm:pt>
    <dgm:pt modelId="{47733BD9-EA1F-4E25-98B0-D2D8617C141F}" type="pres">
      <dgm:prSet presAssocID="{FC16DAF8-779A-4520-A05E-B33C7C899E06}" presName="hierChild4" presStyleCnt="0"/>
      <dgm:spPr/>
    </dgm:pt>
    <dgm:pt modelId="{4F1E4CB6-8292-407B-8E16-DB1AB689EA3A}" type="pres">
      <dgm:prSet presAssocID="{8298617E-3CA9-45FA-B476-D52E2F93C76B}" presName="Name37" presStyleLbl="parChTrans1D3" presStyleIdx="0" presStyleCnt="10" custSzX="316096" custSzY="430111"/>
      <dgm:spPr/>
      <dgm:t>
        <a:bodyPr/>
        <a:lstStyle/>
        <a:p>
          <a:endParaRPr lang="zh-CN" altLang="en-US"/>
        </a:p>
      </dgm:t>
    </dgm:pt>
    <dgm:pt modelId="{6C7B49B0-48CA-4364-BEBB-DF212EF8D339}" type="pres">
      <dgm:prSet presAssocID="{F643EA62-8474-474F-BB2E-E4D3C73DDBD5}" presName="hierRoot2" presStyleCnt="0">
        <dgm:presLayoutVars>
          <dgm:hierBranch val="init"/>
        </dgm:presLayoutVars>
      </dgm:prSet>
      <dgm:spPr/>
    </dgm:pt>
    <dgm:pt modelId="{142B3A36-1662-4430-97D3-9949199D2D0B}" type="pres">
      <dgm:prSet presAssocID="{F643EA62-8474-474F-BB2E-E4D3C73DDBD5}" presName="rootComposite" presStyleCnt="0"/>
      <dgm:spPr/>
    </dgm:pt>
    <dgm:pt modelId="{F886040D-2125-4EE7-A3C8-DB47D2173022}" type="pres">
      <dgm:prSet presAssocID="{F643EA62-8474-474F-BB2E-E4D3C73DDBD5}" presName="rootText" presStyleLbl="node3" presStyleIdx="0" presStyleCnt="10" custScaleX="1614899" custScaleY="1655130" custLinFactX="-100000" custLinFactNeighborX="-112706">
        <dgm:presLayoutVars>
          <dgm:chPref val="3"/>
        </dgm:presLayoutVars>
      </dgm:prSet>
      <dgm:spPr/>
      <dgm:t>
        <a:bodyPr/>
        <a:lstStyle/>
        <a:p>
          <a:endParaRPr lang="zh-CN" altLang="en-US"/>
        </a:p>
      </dgm:t>
    </dgm:pt>
    <dgm:pt modelId="{BB2575C6-AF44-4AED-83BE-90416FBAE40D}" type="pres">
      <dgm:prSet presAssocID="{F643EA62-8474-474F-BB2E-E4D3C73DDBD5}" presName="rootConnector" presStyleLbl="node3" presStyleIdx="0" presStyleCnt="10"/>
      <dgm:spPr/>
      <dgm:t>
        <a:bodyPr/>
        <a:lstStyle/>
        <a:p>
          <a:endParaRPr lang="zh-CN" altLang="en-US"/>
        </a:p>
      </dgm:t>
    </dgm:pt>
    <dgm:pt modelId="{93382285-6D07-44A4-8174-9FF3AEBE540A}" type="pres">
      <dgm:prSet presAssocID="{F643EA62-8474-474F-BB2E-E4D3C73DDBD5}" presName="hierChild4" presStyleCnt="0"/>
      <dgm:spPr/>
    </dgm:pt>
    <dgm:pt modelId="{3DD2CB19-A4D0-4604-9AF7-685B5DC72E0C}" type="pres">
      <dgm:prSet presAssocID="{F643EA62-8474-474F-BB2E-E4D3C73DDBD5}" presName="hierChild5" presStyleCnt="0"/>
      <dgm:spPr/>
    </dgm:pt>
    <dgm:pt modelId="{145DC168-C8A5-4E22-ACEA-A43164257671}" type="pres">
      <dgm:prSet presAssocID="{4891198E-4260-4D65-8FDE-BC76AFE05646}" presName="Name37" presStyleLbl="parChTrans1D3" presStyleIdx="1" presStyleCnt="10" custSzX="316096" custSzY="1272999"/>
      <dgm:spPr/>
      <dgm:t>
        <a:bodyPr/>
        <a:lstStyle/>
        <a:p>
          <a:endParaRPr lang="zh-CN" altLang="en-US"/>
        </a:p>
      </dgm:t>
    </dgm:pt>
    <dgm:pt modelId="{B56DDD92-7681-4126-9F03-172450C1BA88}" type="pres">
      <dgm:prSet presAssocID="{31169B3B-4A72-4C75-9C5F-C933FE650756}" presName="hierRoot2" presStyleCnt="0">
        <dgm:presLayoutVars>
          <dgm:hierBranch val="init"/>
        </dgm:presLayoutVars>
      </dgm:prSet>
      <dgm:spPr/>
    </dgm:pt>
    <dgm:pt modelId="{220E4279-E1B6-4B6F-84D9-B17788E1645E}" type="pres">
      <dgm:prSet presAssocID="{31169B3B-4A72-4C75-9C5F-C933FE650756}" presName="rootComposite" presStyleCnt="0"/>
      <dgm:spPr/>
    </dgm:pt>
    <dgm:pt modelId="{87EFDA9B-879E-41FE-BF16-1E0AA115183A}" type="pres">
      <dgm:prSet presAssocID="{31169B3B-4A72-4C75-9C5F-C933FE650756}" presName="rootText" presStyleLbl="node3" presStyleIdx="1" presStyleCnt="10" custScaleX="1614899" custScaleY="2000000" custLinFactX="-100000" custLinFactNeighborX="-112706">
        <dgm:presLayoutVars>
          <dgm:chPref val="3"/>
        </dgm:presLayoutVars>
      </dgm:prSet>
      <dgm:spPr/>
      <dgm:t>
        <a:bodyPr/>
        <a:lstStyle/>
        <a:p>
          <a:endParaRPr lang="zh-CN" altLang="en-US"/>
        </a:p>
      </dgm:t>
    </dgm:pt>
    <dgm:pt modelId="{85730F60-079B-4558-B4FD-C7D4EC452D6D}" type="pres">
      <dgm:prSet presAssocID="{31169B3B-4A72-4C75-9C5F-C933FE650756}" presName="rootConnector" presStyleLbl="node3" presStyleIdx="1" presStyleCnt="10"/>
      <dgm:spPr/>
      <dgm:t>
        <a:bodyPr/>
        <a:lstStyle/>
        <a:p>
          <a:endParaRPr lang="zh-CN" altLang="en-US"/>
        </a:p>
      </dgm:t>
    </dgm:pt>
    <dgm:pt modelId="{7402C08B-79E9-46E7-8F6D-78514ACA6DCD}" type="pres">
      <dgm:prSet presAssocID="{31169B3B-4A72-4C75-9C5F-C933FE650756}" presName="hierChild4" presStyleCnt="0"/>
      <dgm:spPr/>
    </dgm:pt>
    <dgm:pt modelId="{C32621CA-8E90-487F-852C-02378C0482CF}" type="pres">
      <dgm:prSet presAssocID="{31169B3B-4A72-4C75-9C5F-C933FE650756}" presName="hierChild5" presStyleCnt="0"/>
      <dgm:spPr/>
    </dgm:pt>
    <dgm:pt modelId="{C842B097-FF75-4259-958B-31D74AC8ECEB}" type="pres">
      <dgm:prSet presAssocID="{FFADAF43-08DC-4210-B71F-8A671C595B2D}" presName="Name37" presStyleLbl="parChTrans1D3" presStyleIdx="2" presStyleCnt="10" custSzX="316096" custSzY="2115886"/>
      <dgm:spPr/>
      <dgm:t>
        <a:bodyPr/>
        <a:lstStyle/>
        <a:p>
          <a:endParaRPr lang="zh-CN" altLang="en-US"/>
        </a:p>
      </dgm:t>
    </dgm:pt>
    <dgm:pt modelId="{19E5627B-1A37-4AAF-9766-A561A202EE88}" type="pres">
      <dgm:prSet presAssocID="{FCC75D85-DB21-44A9-9155-A2F8E4823835}" presName="hierRoot2" presStyleCnt="0">
        <dgm:presLayoutVars>
          <dgm:hierBranch val="init"/>
        </dgm:presLayoutVars>
      </dgm:prSet>
      <dgm:spPr/>
    </dgm:pt>
    <dgm:pt modelId="{362C35D4-396F-457F-9D5E-009F41513B45}" type="pres">
      <dgm:prSet presAssocID="{FCC75D85-DB21-44A9-9155-A2F8E4823835}" presName="rootComposite" presStyleCnt="0"/>
      <dgm:spPr/>
    </dgm:pt>
    <dgm:pt modelId="{7674C033-E7B5-4702-8A61-A879652661E0}" type="pres">
      <dgm:prSet presAssocID="{FCC75D85-DB21-44A9-9155-A2F8E4823835}" presName="rootText" presStyleLbl="node3" presStyleIdx="2" presStyleCnt="10" custScaleX="1614899" custScaleY="1922480" custLinFactX="-100000" custLinFactNeighborX="-112706">
        <dgm:presLayoutVars>
          <dgm:chPref val="3"/>
        </dgm:presLayoutVars>
      </dgm:prSet>
      <dgm:spPr/>
      <dgm:t>
        <a:bodyPr/>
        <a:lstStyle/>
        <a:p>
          <a:endParaRPr lang="zh-CN" altLang="en-US"/>
        </a:p>
      </dgm:t>
    </dgm:pt>
    <dgm:pt modelId="{0E03CD9F-2A38-4BC1-96E0-9F946AC9F319}" type="pres">
      <dgm:prSet presAssocID="{FCC75D85-DB21-44A9-9155-A2F8E4823835}" presName="rootConnector" presStyleLbl="node3" presStyleIdx="2" presStyleCnt="10"/>
      <dgm:spPr/>
      <dgm:t>
        <a:bodyPr/>
        <a:lstStyle/>
        <a:p>
          <a:endParaRPr lang="zh-CN" altLang="en-US"/>
        </a:p>
      </dgm:t>
    </dgm:pt>
    <dgm:pt modelId="{4405256B-0D4D-485B-BB2B-3EBC3C8AC925}" type="pres">
      <dgm:prSet presAssocID="{FCC75D85-DB21-44A9-9155-A2F8E4823835}" presName="hierChild4" presStyleCnt="0"/>
      <dgm:spPr/>
    </dgm:pt>
    <dgm:pt modelId="{D5433D65-9074-41B6-8C73-7612834F8F0B}" type="pres">
      <dgm:prSet presAssocID="{FCC75D85-DB21-44A9-9155-A2F8E4823835}" presName="hierChild5" presStyleCnt="0"/>
      <dgm:spPr/>
    </dgm:pt>
    <dgm:pt modelId="{D4765064-7F86-411B-935B-EEFB78D274B4}" type="pres">
      <dgm:prSet presAssocID="{FC16DAF8-779A-4520-A05E-B33C7C899E06}" presName="hierChild5" presStyleCnt="0"/>
      <dgm:spPr/>
    </dgm:pt>
    <dgm:pt modelId="{8F92A9A4-C9B9-4D20-8ED5-071383485E1B}" type="pres">
      <dgm:prSet presAssocID="{1347237D-73FB-4E9A-A5D4-4DAE8A2FF613}" presName="Name37" presStyleLbl="parChTrans1D2" presStyleIdx="1" presStyleCnt="4" custSzX="1068468" custSzY="82830"/>
      <dgm:spPr/>
      <dgm:t>
        <a:bodyPr/>
        <a:lstStyle/>
        <a:p>
          <a:endParaRPr lang="zh-CN" altLang="en-US"/>
        </a:p>
      </dgm:t>
    </dgm:pt>
    <dgm:pt modelId="{6EA003E4-9562-4A7F-8C56-E9811BD254AE}" type="pres">
      <dgm:prSet presAssocID="{90B6FE10-331E-4171-BE99-B7D4E9D6FE99}" presName="hierRoot2" presStyleCnt="0">
        <dgm:presLayoutVars>
          <dgm:hierBranch val="init"/>
        </dgm:presLayoutVars>
      </dgm:prSet>
      <dgm:spPr/>
    </dgm:pt>
    <dgm:pt modelId="{AC20070D-F8CF-43B1-80CF-B09A6FEECBA5}" type="pres">
      <dgm:prSet presAssocID="{90B6FE10-331E-4171-BE99-B7D4E9D6FE99}" presName="rootComposite" presStyleCnt="0"/>
      <dgm:spPr/>
    </dgm:pt>
    <dgm:pt modelId="{1B0AD1B7-45F7-4A7A-80F8-F7702E42A0E5}" type="pres">
      <dgm:prSet presAssocID="{90B6FE10-331E-4171-BE99-B7D4E9D6FE99}" presName="rootText" presStyleLbl="node2" presStyleIdx="1" presStyleCnt="4" custScaleX="2000000" custScaleY="1811682">
        <dgm:presLayoutVars>
          <dgm:chPref val="3"/>
        </dgm:presLayoutVars>
      </dgm:prSet>
      <dgm:spPr/>
      <dgm:t>
        <a:bodyPr/>
        <a:lstStyle/>
        <a:p>
          <a:endParaRPr lang="zh-CN" altLang="en-US"/>
        </a:p>
      </dgm:t>
    </dgm:pt>
    <dgm:pt modelId="{56B3228E-D2A6-44DA-A2AF-B0D92C80020C}" type="pres">
      <dgm:prSet presAssocID="{90B6FE10-331E-4171-BE99-B7D4E9D6FE99}" presName="rootConnector" presStyleLbl="node2" presStyleIdx="1" presStyleCnt="4"/>
      <dgm:spPr/>
      <dgm:t>
        <a:bodyPr/>
        <a:lstStyle/>
        <a:p>
          <a:endParaRPr lang="zh-CN" altLang="en-US"/>
        </a:p>
      </dgm:t>
    </dgm:pt>
    <dgm:pt modelId="{75FEE1A1-EC99-4D61-B57A-257A080B0F51}" type="pres">
      <dgm:prSet presAssocID="{90B6FE10-331E-4171-BE99-B7D4E9D6FE99}" presName="hierChild4" presStyleCnt="0"/>
      <dgm:spPr/>
    </dgm:pt>
    <dgm:pt modelId="{7EF91EAF-141C-4DE1-883B-DC369CC13523}" type="pres">
      <dgm:prSet presAssocID="{8FC62CC3-0E9D-420A-8CB9-A747F31DE1CB}" presName="Name37" presStyleLbl="parChTrans1D3" presStyleIdx="3" presStyleCnt="10" custSzX="316096" custSzY="430111"/>
      <dgm:spPr/>
      <dgm:t>
        <a:bodyPr/>
        <a:lstStyle/>
        <a:p>
          <a:endParaRPr lang="zh-CN" altLang="en-US"/>
        </a:p>
      </dgm:t>
    </dgm:pt>
    <dgm:pt modelId="{9A90EC70-DB2B-4941-B0E0-2631067958DD}" type="pres">
      <dgm:prSet presAssocID="{4BDDA782-DD9F-4687-A788-B7976A4D5E41}" presName="hierRoot2" presStyleCnt="0">
        <dgm:presLayoutVars>
          <dgm:hierBranch val="init"/>
        </dgm:presLayoutVars>
      </dgm:prSet>
      <dgm:spPr/>
    </dgm:pt>
    <dgm:pt modelId="{890FC9A9-0DB4-482B-B8FF-83476AF3D32B}" type="pres">
      <dgm:prSet presAssocID="{4BDDA782-DD9F-4687-A788-B7976A4D5E41}" presName="rootComposite" presStyleCnt="0"/>
      <dgm:spPr/>
    </dgm:pt>
    <dgm:pt modelId="{251B2054-6726-4D0B-BBFA-6018F7997DC6}" type="pres">
      <dgm:prSet presAssocID="{4BDDA782-DD9F-4687-A788-B7976A4D5E41}" presName="rootText" presStyleLbl="node3" presStyleIdx="3" presStyleCnt="10" custScaleX="1840343" custScaleY="1811682" custLinFactX="-100000" custLinFactY="200000" custLinFactNeighborX="-109364" custLinFactNeighborY="228539">
        <dgm:presLayoutVars>
          <dgm:chPref val="3"/>
        </dgm:presLayoutVars>
      </dgm:prSet>
      <dgm:spPr/>
      <dgm:t>
        <a:bodyPr/>
        <a:lstStyle/>
        <a:p>
          <a:endParaRPr lang="zh-CN" altLang="en-US"/>
        </a:p>
      </dgm:t>
    </dgm:pt>
    <dgm:pt modelId="{C839F097-069B-4907-BC9C-57F731E446C4}" type="pres">
      <dgm:prSet presAssocID="{4BDDA782-DD9F-4687-A788-B7976A4D5E41}" presName="rootConnector" presStyleLbl="node3" presStyleIdx="3" presStyleCnt="10"/>
      <dgm:spPr/>
      <dgm:t>
        <a:bodyPr/>
        <a:lstStyle/>
        <a:p>
          <a:endParaRPr lang="zh-CN" altLang="en-US"/>
        </a:p>
      </dgm:t>
    </dgm:pt>
    <dgm:pt modelId="{4619BB80-E1C4-478C-9775-9BDC032FA7D2}" type="pres">
      <dgm:prSet presAssocID="{4BDDA782-DD9F-4687-A788-B7976A4D5E41}" presName="hierChild4" presStyleCnt="0"/>
      <dgm:spPr/>
    </dgm:pt>
    <dgm:pt modelId="{BAB38225-F189-4BEE-A0BF-292C41C41F0A}" type="pres">
      <dgm:prSet presAssocID="{4BDDA782-DD9F-4687-A788-B7976A4D5E41}" presName="hierChild5" presStyleCnt="0"/>
      <dgm:spPr/>
    </dgm:pt>
    <dgm:pt modelId="{8360BBB6-B33E-4C75-8376-F0FDCDDB444C}" type="pres">
      <dgm:prSet presAssocID="{87FF4955-1D21-4BC6-AD40-F768458D52DE}" presName="Name37" presStyleLbl="parChTrans1D3" presStyleIdx="4" presStyleCnt="10" custSzX="316096" custSzY="1272999"/>
      <dgm:spPr/>
      <dgm:t>
        <a:bodyPr/>
        <a:lstStyle/>
        <a:p>
          <a:endParaRPr lang="zh-CN" altLang="en-US"/>
        </a:p>
      </dgm:t>
    </dgm:pt>
    <dgm:pt modelId="{710BF38D-2EFA-4019-BC6F-A88CD859E822}" type="pres">
      <dgm:prSet presAssocID="{FB524C98-6867-461D-A609-DBFE2278453D}" presName="hierRoot2" presStyleCnt="0">
        <dgm:presLayoutVars>
          <dgm:hierBranch val="init"/>
        </dgm:presLayoutVars>
      </dgm:prSet>
      <dgm:spPr/>
    </dgm:pt>
    <dgm:pt modelId="{88135543-CDED-4B89-914E-729970ED2883}" type="pres">
      <dgm:prSet presAssocID="{FB524C98-6867-461D-A609-DBFE2278453D}" presName="rootComposite" presStyleCnt="0"/>
      <dgm:spPr/>
    </dgm:pt>
    <dgm:pt modelId="{D059265F-2267-4102-B6FB-3502E071BE14}" type="pres">
      <dgm:prSet presAssocID="{FB524C98-6867-461D-A609-DBFE2278453D}" presName="rootText" presStyleLbl="node3" presStyleIdx="4" presStyleCnt="10" custScaleX="1840343" custScaleY="1811682" custLinFactX="-100000" custLinFactY="200000" custLinFactNeighborX="-109364" custLinFactNeighborY="238668">
        <dgm:presLayoutVars>
          <dgm:chPref val="3"/>
        </dgm:presLayoutVars>
      </dgm:prSet>
      <dgm:spPr/>
      <dgm:t>
        <a:bodyPr/>
        <a:lstStyle/>
        <a:p>
          <a:endParaRPr lang="zh-CN" altLang="en-US"/>
        </a:p>
      </dgm:t>
    </dgm:pt>
    <dgm:pt modelId="{65C5E01F-5686-4D9A-BF51-2ED700037931}" type="pres">
      <dgm:prSet presAssocID="{FB524C98-6867-461D-A609-DBFE2278453D}" presName="rootConnector" presStyleLbl="node3" presStyleIdx="4" presStyleCnt="10"/>
      <dgm:spPr/>
      <dgm:t>
        <a:bodyPr/>
        <a:lstStyle/>
        <a:p>
          <a:endParaRPr lang="zh-CN" altLang="en-US"/>
        </a:p>
      </dgm:t>
    </dgm:pt>
    <dgm:pt modelId="{1A5C347B-FD48-4F75-BABD-E7A2077253C4}" type="pres">
      <dgm:prSet presAssocID="{FB524C98-6867-461D-A609-DBFE2278453D}" presName="hierChild4" presStyleCnt="0"/>
      <dgm:spPr/>
    </dgm:pt>
    <dgm:pt modelId="{7552EC25-88A6-4103-B5D0-6FA7377069E0}" type="pres">
      <dgm:prSet presAssocID="{FB524C98-6867-461D-A609-DBFE2278453D}" presName="hierChild5" presStyleCnt="0"/>
      <dgm:spPr/>
    </dgm:pt>
    <dgm:pt modelId="{BC6801AB-5AD4-4F0C-B503-41733A20F2CB}" type="pres">
      <dgm:prSet presAssocID="{90B6FE10-331E-4171-BE99-B7D4E9D6FE99}" presName="hierChild5" presStyleCnt="0"/>
      <dgm:spPr/>
    </dgm:pt>
    <dgm:pt modelId="{AF472824-0392-4589-ACAE-16A69A1E78A5}" type="pres">
      <dgm:prSet presAssocID="{D8D25599-57A7-4E3D-AA1D-7B05D0E369F0}" presName="Name37" presStyleLbl="parChTrans1D2" presStyleIdx="2" presStyleCnt="4" custSzX="1068468" custSzY="82830"/>
      <dgm:spPr/>
      <dgm:t>
        <a:bodyPr/>
        <a:lstStyle/>
        <a:p>
          <a:endParaRPr lang="zh-CN" altLang="en-US"/>
        </a:p>
      </dgm:t>
    </dgm:pt>
    <dgm:pt modelId="{53B5FE53-E8E6-4979-AAC3-BC52CF09BDB3}" type="pres">
      <dgm:prSet presAssocID="{A532B58E-0649-4AE2-B569-6609F2A89ADA}" presName="hierRoot2" presStyleCnt="0">
        <dgm:presLayoutVars>
          <dgm:hierBranch val="init"/>
        </dgm:presLayoutVars>
      </dgm:prSet>
      <dgm:spPr/>
    </dgm:pt>
    <dgm:pt modelId="{43C0CD40-FF48-4F83-A6D7-EBC083E9186E}" type="pres">
      <dgm:prSet presAssocID="{A532B58E-0649-4AE2-B569-6609F2A89ADA}" presName="rootComposite" presStyleCnt="0"/>
      <dgm:spPr/>
    </dgm:pt>
    <dgm:pt modelId="{6B8F0329-BFF5-4B35-AC1E-FF00D5835900}" type="pres">
      <dgm:prSet presAssocID="{A532B58E-0649-4AE2-B569-6609F2A89ADA}" presName="rootText" presStyleLbl="node2" presStyleIdx="2" presStyleCnt="4" custScaleX="2000000" custScaleY="1811682">
        <dgm:presLayoutVars>
          <dgm:chPref val="3"/>
        </dgm:presLayoutVars>
      </dgm:prSet>
      <dgm:spPr/>
      <dgm:t>
        <a:bodyPr/>
        <a:lstStyle/>
        <a:p>
          <a:endParaRPr lang="zh-CN" altLang="en-US"/>
        </a:p>
      </dgm:t>
    </dgm:pt>
    <dgm:pt modelId="{136CC2EB-4D07-4765-ACE3-63B958378DA8}" type="pres">
      <dgm:prSet presAssocID="{A532B58E-0649-4AE2-B569-6609F2A89ADA}" presName="rootConnector" presStyleLbl="node2" presStyleIdx="2" presStyleCnt="4"/>
      <dgm:spPr/>
      <dgm:t>
        <a:bodyPr/>
        <a:lstStyle/>
        <a:p>
          <a:endParaRPr lang="zh-CN" altLang="en-US"/>
        </a:p>
      </dgm:t>
    </dgm:pt>
    <dgm:pt modelId="{D66C4B3B-55DA-44A4-9977-FC4F6FB2235C}" type="pres">
      <dgm:prSet presAssocID="{A532B58E-0649-4AE2-B569-6609F2A89ADA}" presName="hierChild4" presStyleCnt="0"/>
      <dgm:spPr/>
    </dgm:pt>
    <dgm:pt modelId="{4BA68B4E-FE70-4DFC-B055-6B8A5584074A}" type="pres">
      <dgm:prSet presAssocID="{2A46BF66-EB97-4BEC-90C7-636D4EBC7508}" presName="Name37" presStyleLbl="parChTrans1D3" presStyleIdx="5" presStyleCnt="10" custSzX="316096" custSzY="430111"/>
      <dgm:spPr/>
      <dgm:t>
        <a:bodyPr/>
        <a:lstStyle/>
        <a:p>
          <a:endParaRPr lang="zh-CN" altLang="en-US"/>
        </a:p>
      </dgm:t>
    </dgm:pt>
    <dgm:pt modelId="{FBB80851-CEB0-4FA2-9230-B8CC2B6E9B4C}" type="pres">
      <dgm:prSet presAssocID="{FFF7B564-1892-4479-B107-EB44E65CC048}" presName="hierRoot2" presStyleCnt="0">
        <dgm:presLayoutVars>
          <dgm:hierBranch val="init"/>
        </dgm:presLayoutVars>
      </dgm:prSet>
      <dgm:spPr/>
    </dgm:pt>
    <dgm:pt modelId="{05BC9344-9D19-47DD-88A2-3EA922377419}" type="pres">
      <dgm:prSet presAssocID="{FFF7B564-1892-4479-B107-EB44E65CC048}" presName="rootComposite" presStyleCnt="0"/>
      <dgm:spPr/>
    </dgm:pt>
    <dgm:pt modelId="{053B0C98-4F37-49BB-9ECE-99FDB4847566}" type="pres">
      <dgm:prSet presAssocID="{FFF7B564-1892-4479-B107-EB44E65CC048}" presName="rootText" presStyleLbl="node3" presStyleIdx="5" presStyleCnt="10" custScaleX="1566209" custScaleY="1811682" custLinFactX="-33723" custLinFactNeighborX="-100000">
        <dgm:presLayoutVars>
          <dgm:chPref val="3"/>
        </dgm:presLayoutVars>
      </dgm:prSet>
      <dgm:spPr/>
      <dgm:t>
        <a:bodyPr/>
        <a:lstStyle/>
        <a:p>
          <a:endParaRPr lang="zh-CN" altLang="en-US"/>
        </a:p>
      </dgm:t>
    </dgm:pt>
    <dgm:pt modelId="{8B8A5D86-F234-476A-9394-351B4A35C74D}" type="pres">
      <dgm:prSet presAssocID="{FFF7B564-1892-4479-B107-EB44E65CC048}" presName="rootConnector" presStyleLbl="node3" presStyleIdx="5" presStyleCnt="10"/>
      <dgm:spPr/>
      <dgm:t>
        <a:bodyPr/>
        <a:lstStyle/>
        <a:p>
          <a:endParaRPr lang="zh-CN" altLang="en-US"/>
        </a:p>
      </dgm:t>
    </dgm:pt>
    <dgm:pt modelId="{D52901F8-8FE3-4B3A-BBD2-A02DA5C7CBBF}" type="pres">
      <dgm:prSet presAssocID="{FFF7B564-1892-4479-B107-EB44E65CC048}" presName="hierChild4" presStyleCnt="0"/>
      <dgm:spPr/>
    </dgm:pt>
    <dgm:pt modelId="{8178EE0F-0BC1-485A-BAB8-FFD4AD966B01}" type="pres">
      <dgm:prSet presAssocID="{FFF7B564-1892-4479-B107-EB44E65CC048}" presName="hierChild5" presStyleCnt="0"/>
      <dgm:spPr/>
    </dgm:pt>
    <dgm:pt modelId="{DADE5548-9E29-4F35-85AC-0F96C3B606E9}" type="pres">
      <dgm:prSet presAssocID="{9658EBC4-2B42-4715-A871-B486B2A3520F}" presName="Name37" presStyleLbl="parChTrans1D3" presStyleIdx="6" presStyleCnt="10" custSzX="316096" custSzY="1272999"/>
      <dgm:spPr/>
      <dgm:t>
        <a:bodyPr/>
        <a:lstStyle/>
        <a:p>
          <a:endParaRPr lang="zh-CN" altLang="en-US"/>
        </a:p>
      </dgm:t>
    </dgm:pt>
    <dgm:pt modelId="{2699B703-DDF4-42C0-AD88-873BFB36502D}" type="pres">
      <dgm:prSet presAssocID="{61C3FAC1-9379-480E-9C21-1DAA192B20D1}" presName="hierRoot2" presStyleCnt="0">
        <dgm:presLayoutVars>
          <dgm:hierBranch val="init"/>
        </dgm:presLayoutVars>
      </dgm:prSet>
      <dgm:spPr/>
    </dgm:pt>
    <dgm:pt modelId="{8664F991-386D-4AD3-90A3-ED549E6A51E6}" type="pres">
      <dgm:prSet presAssocID="{61C3FAC1-9379-480E-9C21-1DAA192B20D1}" presName="rootComposite" presStyleCnt="0"/>
      <dgm:spPr/>
    </dgm:pt>
    <dgm:pt modelId="{5B7C95C9-C5BB-4FC4-AE7C-85C37747A826}" type="pres">
      <dgm:prSet presAssocID="{61C3FAC1-9379-480E-9C21-1DAA192B20D1}" presName="rootText" presStyleLbl="node3" presStyleIdx="6" presStyleCnt="10" custScaleX="1566209" custScaleY="1811682" custLinFactX="-33723" custLinFactNeighborX="-100000">
        <dgm:presLayoutVars>
          <dgm:chPref val="3"/>
        </dgm:presLayoutVars>
      </dgm:prSet>
      <dgm:spPr/>
      <dgm:t>
        <a:bodyPr/>
        <a:lstStyle/>
        <a:p>
          <a:endParaRPr lang="zh-CN" altLang="en-US"/>
        </a:p>
      </dgm:t>
    </dgm:pt>
    <dgm:pt modelId="{5F6FBA35-B27C-4BB7-8152-EE1CFC77025D}" type="pres">
      <dgm:prSet presAssocID="{61C3FAC1-9379-480E-9C21-1DAA192B20D1}" presName="rootConnector" presStyleLbl="node3" presStyleIdx="6" presStyleCnt="10"/>
      <dgm:spPr/>
      <dgm:t>
        <a:bodyPr/>
        <a:lstStyle/>
        <a:p>
          <a:endParaRPr lang="zh-CN" altLang="en-US"/>
        </a:p>
      </dgm:t>
    </dgm:pt>
    <dgm:pt modelId="{DBD1FBD7-6DAD-4B82-9C20-2EB329673DEE}" type="pres">
      <dgm:prSet presAssocID="{61C3FAC1-9379-480E-9C21-1DAA192B20D1}" presName="hierChild4" presStyleCnt="0"/>
      <dgm:spPr/>
    </dgm:pt>
    <dgm:pt modelId="{313B5D1B-9D3D-4C4C-9197-313E5EBE07A5}" type="pres">
      <dgm:prSet presAssocID="{61C3FAC1-9379-480E-9C21-1DAA192B20D1}" presName="hierChild5" presStyleCnt="0"/>
      <dgm:spPr/>
    </dgm:pt>
    <dgm:pt modelId="{935F855E-589D-4C32-BA56-037D0B95B87B}" type="pres">
      <dgm:prSet presAssocID="{A124F5A1-148A-4B55-8F18-D01DBD876B20}" presName="Name37" presStyleLbl="parChTrans1D3" presStyleIdx="7" presStyleCnt="10" custSzX="316096" custSzY="2115886"/>
      <dgm:spPr/>
      <dgm:t>
        <a:bodyPr/>
        <a:lstStyle/>
        <a:p>
          <a:endParaRPr lang="zh-CN" altLang="en-US"/>
        </a:p>
      </dgm:t>
    </dgm:pt>
    <dgm:pt modelId="{F1954897-5764-4DEE-90CC-A2FE71A6B233}" type="pres">
      <dgm:prSet presAssocID="{E0C497D0-4E74-414C-B906-ABB626508242}" presName="hierRoot2" presStyleCnt="0">
        <dgm:presLayoutVars>
          <dgm:hierBranch val="init"/>
        </dgm:presLayoutVars>
      </dgm:prSet>
      <dgm:spPr/>
    </dgm:pt>
    <dgm:pt modelId="{BAC95B62-3033-4B9F-BF45-59E9FD0CAC27}" type="pres">
      <dgm:prSet presAssocID="{E0C497D0-4E74-414C-B906-ABB626508242}" presName="rootComposite" presStyleCnt="0"/>
      <dgm:spPr/>
    </dgm:pt>
    <dgm:pt modelId="{93000CDD-3B32-4448-ACD0-957174FC3EE9}" type="pres">
      <dgm:prSet presAssocID="{E0C497D0-4E74-414C-B906-ABB626508242}" presName="rootText" presStyleLbl="node3" presStyleIdx="7" presStyleCnt="10" custScaleX="1614899" custScaleY="1811682" custLinFactX="-33723" custLinFactNeighborX="-100000">
        <dgm:presLayoutVars>
          <dgm:chPref val="3"/>
        </dgm:presLayoutVars>
      </dgm:prSet>
      <dgm:spPr/>
      <dgm:t>
        <a:bodyPr/>
        <a:lstStyle/>
        <a:p>
          <a:endParaRPr lang="zh-CN" altLang="en-US"/>
        </a:p>
      </dgm:t>
    </dgm:pt>
    <dgm:pt modelId="{F5516C51-BD73-4E91-B7DA-230FAC857707}" type="pres">
      <dgm:prSet presAssocID="{E0C497D0-4E74-414C-B906-ABB626508242}" presName="rootConnector" presStyleLbl="node3" presStyleIdx="7" presStyleCnt="10"/>
      <dgm:spPr/>
      <dgm:t>
        <a:bodyPr/>
        <a:lstStyle/>
        <a:p>
          <a:endParaRPr lang="zh-CN" altLang="en-US"/>
        </a:p>
      </dgm:t>
    </dgm:pt>
    <dgm:pt modelId="{80FBEBB9-BD45-4623-A257-6EDDD4B7E6D9}" type="pres">
      <dgm:prSet presAssocID="{E0C497D0-4E74-414C-B906-ABB626508242}" presName="hierChild4" presStyleCnt="0"/>
      <dgm:spPr/>
    </dgm:pt>
    <dgm:pt modelId="{4B1EE2AD-1176-4063-874B-FC5AEFE5DE55}" type="pres">
      <dgm:prSet presAssocID="{E0C497D0-4E74-414C-B906-ABB626508242}" presName="hierChild5" presStyleCnt="0"/>
      <dgm:spPr/>
    </dgm:pt>
    <dgm:pt modelId="{D29333CE-A1D2-4448-A07F-8EBC8D992D52}" type="pres">
      <dgm:prSet presAssocID="{A532B58E-0649-4AE2-B569-6609F2A89ADA}" presName="hierChild5" presStyleCnt="0"/>
      <dgm:spPr/>
    </dgm:pt>
    <dgm:pt modelId="{2823CE2C-B3CB-48BD-9544-36AD5CEBC863}" type="pres">
      <dgm:prSet presAssocID="{361709E7-C4C6-46BC-88AE-2F77BF5EA6EE}" presName="Name37" presStyleLbl="parChTrans1D2" presStyleIdx="3" presStyleCnt="4" custSzX="3205406" custSzY="82830"/>
      <dgm:spPr/>
      <dgm:t>
        <a:bodyPr/>
        <a:lstStyle/>
        <a:p>
          <a:endParaRPr lang="zh-CN" altLang="en-US"/>
        </a:p>
      </dgm:t>
    </dgm:pt>
    <dgm:pt modelId="{04CA5DED-A060-4363-9941-0229B0F2906F}" type="pres">
      <dgm:prSet presAssocID="{C36358B7-B8E7-424F-98BE-E0F434E4A00A}" presName="hierRoot2" presStyleCnt="0">
        <dgm:presLayoutVars>
          <dgm:hierBranch val="init"/>
        </dgm:presLayoutVars>
      </dgm:prSet>
      <dgm:spPr/>
    </dgm:pt>
    <dgm:pt modelId="{792C5594-F508-449D-8253-3084B1E2CE7F}" type="pres">
      <dgm:prSet presAssocID="{C36358B7-B8E7-424F-98BE-E0F434E4A00A}" presName="rootComposite" presStyleCnt="0"/>
      <dgm:spPr/>
    </dgm:pt>
    <dgm:pt modelId="{30E2EC4B-D94C-4D63-A2C9-AC70B33F137B}" type="pres">
      <dgm:prSet presAssocID="{C36358B7-B8E7-424F-98BE-E0F434E4A00A}" presName="rootText" presStyleLbl="node2" presStyleIdx="3" presStyleCnt="4" custScaleX="2000000" custScaleY="1811682">
        <dgm:presLayoutVars>
          <dgm:chPref val="3"/>
        </dgm:presLayoutVars>
      </dgm:prSet>
      <dgm:spPr/>
      <dgm:t>
        <a:bodyPr/>
        <a:lstStyle/>
        <a:p>
          <a:endParaRPr lang="zh-CN" altLang="en-US"/>
        </a:p>
      </dgm:t>
    </dgm:pt>
    <dgm:pt modelId="{3DC99225-E4C1-4024-A29E-A0CBB0CE444F}" type="pres">
      <dgm:prSet presAssocID="{C36358B7-B8E7-424F-98BE-E0F434E4A00A}" presName="rootConnector" presStyleLbl="node2" presStyleIdx="3" presStyleCnt="4"/>
      <dgm:spPr/>
      <dgm:t>
        <a:bodyPr/>
        <a:lstStyle/>
        <a:p>
          <a:endParaRPr lang="zh-CN" altLang="en-US"/>
        </a:p>
      </dgm:t>
    </dgm:pt>
    <dgm:pt modelId="{7CD246DD-788A-4A0A-9D86-B0C0928B6897}" type="pres">
      <dgm:prSet presAssocID="{C36358B7-B8E7-424F-98BE-E0F434E4A00A}" presName="hierChild4" presStyleCnt="0"/>
      <dgm:spPr/>
    </dgm:pt>
    <dgm:pt modelId="{AA6531BA-8EA0-4830-A385-7BA61B290A0A}" type="pres">
      <dgm:prSet presAssocID="{B9CFF5C0-38B2-4929-A104-C02DE0703780}" presName="Name37" presStyleLbl="parChTrans1D3" presStyleIdx="8" presStyleCnt="10" custSzX="316096" custSzY="430111"/>
      <dgm:spPr/>
      <dgm:t>
        <a:bodyPr/>
        <a:lstStyle/>
        <a:p>
          <a:endParaRPr lang="zh-CN" altLang="en-US"/>
        </a:p>
      </dgm:t>
    </dgm:pt>
    <dgm:pt modelId="{B1A50A86-DA0F-4D94-A297-1451281B83AE}" type="pres">
      <dgm:prSet presAssocID="{D8B9CC28-7F35-47B1-AB86-5D194358DE39}" presName="hierRoot2" presStyleCnt="0">
        <dgm:presLayoutVars>
          <dgm:hierBranch val="init"/>
        </dgm:presLayoutVars>
      </dgm:prSet>
      <dgm:spPr/>
    </dgm:pt>
    <dgm:pt modelId="{92AAE25D-F059-4A10-8E78-31FDFEBC7FF6}" type="pres">
      <dgm:prSet presAssocID="{D8B9CC28-7F35-47B1-AB86-5D194358DE39}" presName="rootComposite" presStyleCnt="0"/>
      <dgm:spPr/>
    </dgm:pt>
    <dgm:pt modelId="{3FC32315-4A0D-4029-9614-88F98877CB73}" type="pres">
      <dgm:prSet presAssocID="{D8B9CC28-7F35-47B1-AB86-5D194358DE39}" presName="rootText" presStyleLbl="node3" presStyleIdx="8" presStyleCnt="10" custScaleX="1759495" custScaleY="1811682" custLinFactX="-100000" custLinFactNeighborX="-102678">
        <dgm:presLayoutVars>
          <dgm:chPref val="3"/>
        </dgm:presLayoutVars>
      </dgm:prSet>
      <dgm:spPr/>
      <dgm:t>
        <a:bodyPr/>
        <a:lstStyle/>
        <a:p>
          <a:endParaRPr lang="zh-CN" altLang="en-US"/>
        </a:p>
      </dgm:t>
    </dgm:pt>
    <dgm:pt modelId="{9D0D658F-6F7A-4A74-BA9D-8986A6E72D28}" type="pres">
      <dgm:prSet presAssocID="{D8B9CC28-7F35-47B1-AB86-5D194358DE39}" presName="rootConnector" presStyleLbl="node3" presStyleIdx="8" presStyleCnt="10"/>
      <dgm:spPr/>
      <dgm:t>
        <a:bodyPr/>
        <a:lstStyle/>
        <a:p>
          <a:endParaRPr lang="zh-CN" altLang="en-US"/>
        </a:p>
      </dgm:t>
    </dgm:pt>
    <dgm:pt modelId="{E45CE1B3-30F3-4BDF-95F9-90430CA14A09}" type="pres">
      <dgm:prSet presAssocID="{D8B9CC28-7F35-47B1-AB86-5D194358DE39}" presName="hierChild4" presStyleCnt="0"/>
      <dgm:spPr/>
    </dgm:pt>
    <dgm:pt modelId="{1CCA6BF8-D056-499C-BC8F-9F85CE1AFBEC}" type="pres">
      <dgm:prSet presAssocID="{D8B9CC28-7F35-47B1-AB86-5D194358DE39}" presName="hierChild5" presStyleCnt="0"/>
      <dgm:spPr/>
    </dgm:pt>
    <dgm:pt modelId="{0633C198-5AB2-4D0E-969F-59DDD76C0A6B}" type="pres">
      <dgm:prSet presAssocID="{2F11F909-5754-4048-BFB6-2D12C9ABB26B}" presName="Name37" presStyleLbl="parChTrans1D3" presStyleIdx="9" presStyleCnt="10" custSzX="316096" custSzY="1272999"/>
      <dgm:spPr/>
      <dgm:t>
        <a:bodyPr/>
        <a:lstStyle/>
        <a:p>
          <a:endParaRPr lang="zh-CN" altLang="en-US"/>
        </a:p>
      </dgm:t>
    </dgm:pt>
    <dgm:pt modelId="{FD523F78-4D4F-4F54-808E-8F2CE3F0E1F7}" type="pres">
      <dgm:prSet presAssocID="{C778324F-E10C-4E1E-91CC-044E31D91A85}" presName="hierRoot2" presStyleCnt="0">
        <dgm:presLayoutVars>
          <dgm:hierBranch val="init"/>
        </dgm:presLayoutVars>
      </dgm:prSet>
      <dgm:spPr/>
    </dgm:pt>
    <dgm:pt modelId="{BBFD046D-EFBE-4A47-BA75-132CC9AD940B}" type="pres">
      <dgm:prSet presAssocID="{C778324F-E10C-4E1E-91CC-044E31D91A85}" presName="rootComposite" presStyleCnt="0"/>
      <dgm:spPr/>
    </dgm:pt>
    <dgm:pt modelId="{A3C92CD9-10AB-4348-A48A-6571831F816E}" type="pres">
      <dgm:prSet presAssocID="{C778324F-E10C-4E1E-91CC-044E31D91A85}" presName="rootText" presStyleLbl="node3" presStyleIdx="9" presStyleCnt="10" custScaleX="1759495" custScaleY="1811682" custLinFactX="-100000" custLinFactNeighborX="-102678">
        <dgm:presLayoutVars>
          <dgm:chPref val="3"/>
        </dgm:presLayoutVars>
      </dgm:prSet>
      <dgm:spPr/>
      <dgm:t>
        <a:bodyPr/>
        <a:lstStyle/>
        <a:p>
          <a:endParaRPr lang="zh-CN" altLang="en-US"/>
        </a:p>
      </dgm:t>
    </dgm:pt>
    <dgm:pt modelId="{83E1CECC-B5E8-49C2-ADE5-56A7670FB958}" type="pres">
      <dgm:prSet presAssocID="{C778324F-E10C-4E1E-91CC-044E31D91A85}" presName="rootConnector" presStyleLbl="node3" presStyleIdx="9" presStyleCnt="10"/>
      <dgm:spPr/>
      <dgm:t>
        <a:bodyPr/>
        <a:lstStyle/>
        <a:p>
          <a:endParaRPr lang="zh-CN" altLang="en-US"/>
        </a:p>
      </dgm:t>
    </dgm:pt>
    <dgm:pt modelId="{8B4A61E4-B430-4C93-A831-7F3522880DB9}" type="pres">
      <dgm:prSet presAssocID="{C778324F-E10C-4E1E-91CC-044E31D91A85}" presName="hierChild4" presStyleCnt="0"/>
      <dgm:spPr/>
    </dgm:pt>
    <dgm:pt modelId="{83B7CB17-13FB-4C5D-98E3-2FC6B9822B97}" type="pres">
      <dgm:prSet presAssocID="{C778324F-E10C-4E1E-91CC-044E31D91A85}" presName="hierChild5" presStyleCnt="0"/>
      <dgm:spPr/>
    </dgm:pt>
    <dgm:pt modelId="{A25E7820-9932-4F81-99A3-8372DF42A712}" type="pres">
      <dgm:prSet presAssocID="{C36358B7-B8E7-424F-98BE-E0F434E4A00A}" presName="hierChild5" presStyleCnt="0"/>
      <dgm:spPr/>
    </dgm:pt>
    <dgm:pt modelId="{277AA324-99D8-4E7C-B693-B3AA1DA80010}" type="pres">
      <dgm:prSet presAssocID="{A3CF1370-DEA4-4715-B611-F41A68CBF9C2}" presName="hierChild3" presStyleCnt="0"/>
      <dgm:spPr/>
    </dgm:pt>
  </dgm:ptLst>
  <dgm:cxnLst>
    <dgm:cxn modelId="{9094BAAA-A8F8-49EB-B37F-4C553BE40FDA}" type="presOf" srcId="{361709E7-C4C6-46BC-88AE-2F77BF5EA6EE}" destId="{2823CE2C-B3CB-48BD-9544-36AD5CEBC863}" srcOrd="0" destOrd="0" presId="urn:microsoft.com/office/officeart/2005/8/layout/orgChart1#2"/>
    <dgm:cxn modelId="{05EAB807-9FEE-43FB-B0A0-884F448474C5}" srcId="{D49182F7-A9C4-4AE6-86D7-AE7F9800A60B}" destId="{A3CF1370-DEA4-4715-B611-F41A68CBF9C2}" srcOrd="0" destOrd="0" parTransId="{F9A9BC48-3FDA-4721-9134-D88F1C275B18}" sibTransId="{CF111F7F-D338-4667-B21E-DC2DE6705F8A}"/>
    <dgm:cxn modelId="{60C735B7-D4A6-4556-8117-060EBA0DE317}" type="presOf" srcId="{E0C497D0-4E74-414C-B906-ABB626508242}" destId="{F5516C51-BD73-4E91-B7DA-230FAC857707}" srcOrd="1" destOrd="0" presId="urn:microsoft.com/office/officeart/2005/8/layout/orgChart1#2"/>
    <dgm:cxn modelId="{A6812485-EE50-4C18-B44D-A507AE313A14}" type="presOf" srcId="{C36358B7-B8E7-424F-98BE-E0F434E4A00A}" destId="{3DC99225-E4C1-4024-A29E-A0CBB0CE444F}" srcOrd="1" destOrd="0" presId="urn:microsoft.com/office/officeart/2005/8/layout/orgChart1#2"/>
    <dgm:cxn modelId="{FB10702C-A2F9-4821-B707-0ABF5144DA9F}" type="presOf" srcId="{FB524C98-6867-461D-A609-DBFE2278453D}" destId="{65C5E01F-5686-4D9A-BF51-2ED700037931}" srcOrd="1" destOrd="0" presId="urn:microsoft.com/office/officeart/2005/8/layout/orgChart1#2"/>
    <dgm:cxn modelId="{68C1E4B6-2B0B-4751-85BF-01D32B57CFFA}" srcId="{A3CF1370-DEA4-4715-B611-F41A68CBF9C2}" destId="{FC16DAF8-779A-4520-A05E-B33C7C899E06}" srcOrd="0" destOrd="0" parTransId="{265C1857-1DC9-4369-9DE5-4FAD37CE6915}" sibTransId="{06F3E29F-3B99-40EF-A187-E094597DA486}"/>
    <dgm:cxn modelId="{E7595B01-46C4-45D9-94BC-10802A84A7D6}" srcId="{C36358B7-B8E7-424F-98BE-E0F434E4A00A}" destId="{D8B9CC28-7F35-47B1-AB86-5D194358DE39}" srcOrd="0" destOrd="0" parTransId="{B9CFF5C0-38B2-4929-A104-C02DE0703780}" sibTransId="{A0494F4F-81B0-4D4E-8D0D-9ECA8D9AF4D3}"/>
    <dgm:cxn modelId="{D91F36C9-9F00-493D-B78B-825851F40816}" srcId="{90B6FE10-331E-4171-BE99-B7D4E9D6FE99}" destId="{FB524C98-6867-461D-A609-DBFE2278453D}" srcOrd="1" destOrd="0" parTransId="{87FF4955-1D21-4BC6-AD40-F768458D52DE}" sibTransId="{7F80F22C-A62A-4EE8-9F19-493F4F4DFF94}"/>
    <dgm:cxn modelId="{44616AAB-2A10-4441-A7D3-B46D47F1EC43}" type="presOf" srcId="{D8D25599-57A7-4E3D-AA1D-7B05D0E369F0}" destId="{AF472824-0392-4589-ACAE-16A69A1E78A5}" srcOrd="0" destOrd="0" presId="urn:microsoft.com/office/officeart/2005/8/layout/orgChart1#2"/>
    <dgm:cxn modelId="{FCB9BAAA-0887-460E-9E09-CA0FFD7C2694}" type="presOf" srcId="{8298617E-3CA9-45FA-B476-D52E2F93C76B}" destId="{4F1E4CB6-8292-407B-8E16-DB1AB689EA3A}" srcOrd="0" destOrd="0" presId="urn:microsoft.com/office/officeart/2005/8/layout/orgChart1#2"/>
    <dgm:cxn modelId="{C826237D-BDC4-4B41-9DD9-6835A2BA2CDE}" srcId="{A3CF1370-DEA4-4715-B611-F41A68CBF9C2}" destId="{90B6FE10-331E-4171-BE99-B7D4E9D6FE99}" srcOrd="1" destOrd="0" parTransId="{1347237D-73FB-4E9A-A5D4-4DAE8A2FF613}" sibTransId="{04C19FE1-7429-4A50-96AD-CF117E489AC8}"/>
    <dgm:cxn modelId="{6B8EFF73-CC9B-4961-A0A9-87CE6EFE0011}" srcId="{C36358B7-B8E7-424F-98BE-E0F434E4A00A}" destId="{C778324F-E10C-4E1E-91CC-044E31D91A85}" srcOrd="1" destOrd="0" parTransId="{2F11F909-5754-4048-BFB6-2D12C9ABB26B}" sibTransId="{8A980C9B-AAA9-4114-B20E-1627AD3F0156}"/>
    <dgm:cxn modelId="{91D4BFBD-6A6E-4126-B4A6-7578FCCC07B6}" type="presOf" srcId="{31169B3B-4A72-4C75-9C5F-C933FE650756}" destId="{87EFDA9B-879E-41FE-BF16-1E0AA115183A}" srcOrd="0" destOrd="0" presId="urn:microsoft.com/office/officeart/2005/8/layout/orgChart1#2"/>
    <dgm:cxn modelId="{B90C76CE-591E-43F4-8499-CF1A1B86E09A}" type="presOf" srcId="{265C1857-1DC9-4369-9DE5-4FAD37CE6915}" destId="{E7429998-7A23-40D8-84A6-1261C4612614}" srcOrd="0" destOrd="0" presId="urn:microsoft.com/office/officeart/2005/8/layout/orgChart1#2"/>
    <dgm:cxn modelId="{CE5A0CEB-D279-4408-8421-2E3422098947}" type="presOf" srcId="{F643EA62-8474-474F-BB2E-E4D3C73DDBD5}" destId="{BB2575C6-AF44-4AED-83BE-90416FBAE40D}" srcOrd="1" destOrd="0" presId="urn:microsoft.com/office/officeart/2005/8/layout/orgChart1#2"/>
    <dgm:cxn modelId="{25621E70-103F-4126-BC99-83889591DC7D}" type="presOf" srcId="{FCC75D85-DB21-44A9-9155-A2F8E4823835}" destId="{7674C033-E7B5-4702-8A61-A879652661E0}" srcOrd="0" destOrd="0" presId="urn:microsoft.com/office/officeart/2005/8/layout/orgChart1#2"/>
    <dgm:cxn modelId="{1D0DAEEB-FDEA-45FF-AD68-0F5FD832A18B}" type="presOf" srcId="{4BDDA782-DD9F-4687-A788-B7976A4D5E41}" destId="{C839F097-069B-4907-BC9C-57F731E446C4}" srcOrd="1" destOrd="0" presId="urn:microsoft.com/office/officeart/2005/8/layout/orgChart1#2"/>
    <dgm:cxn modelId="{3D5F9B13-08FD-4053-9CB5-FE7AA47F7883}" type="presOf" srcId="{8FC62CC3-0E9D-420A-8CB9-A747F31DE1CB}" destId="{7EF91EAF-141C-4DE1-883B-DC369CC13523}" srcOrd="0" destOrd="0" presId="urn:microsoft.com/office/officeart/2005/8/layout/orgChart1#2"/>
    <dgm:cxn modelId="{B859D15C-7FC0-48B1-8C04-951905AA58F4}" type="presOf" srcId="{C778324F-E10C-4E1E-91CC-044E31D91A85}" destId="{A3C92CD9-10AB-4348-A48A-6571831F816E}" srcOrd="0" destOrd="0" presId="urn:microsoft.com/office/officeart/2005/8/layout/orgChart1#2"/>
    <dgm:cxn modelId="{18B76EE1-0F0D-4C28-91B9-320B62A8F852}" type="presOf" srcId="{61C3FAC1-9379-480E-9C21-1DAA192B20D1}" destId="{5B7C95C9-C5BB-4FC4-AE7C-85C37747A826}" srcOrd="0" destOrd="0" presId="urn:microsoft.com/office/officeart/2005/8/layout/orgChart1#2"/>
    <dgm:cxn modelId="{17665858-074C-41A1-A816-82D9E1A97127}" type="presOf" srcId="{2A46BF66-EB97-4BEC-90C7-636D4EBC7508}" destId="{4BA68B4E-FE70-4DFC-B055-6B8A5584074A}" srcOrd="0" destOrd="0" presId="urn:microsoft.com/office/officeart/2005/8/layout/orgChart1#2"/>
    <dgm:cxn modelId="{850A978E-5E12-4379-8E3F-3EC8263C516A}" type="presOf" srcId="{B9CFF5C0-38B2-4929-A104-C02DE0703780}" destId="{AA6531BA-8EA0-4830-A385-7BA61B290A0A}" srcOrd="0" destOrd="0" presId="urn:microsoft.com/office/officeart/2005/8/layout/orgChart1#2"/>
    <dgm:cxn modelId="{8CBCE139-5CED-4DC9-A4BA-7C3849AC0573}" srcId="{A532B58E-0649-4AE2-B569-6609F2A89ADA}" destId="{61C3FAC1-9379-480E-9C21-1DAA192B20D1}" srcOrd="1" destOrd="0" parTransId="{9658EBC4-2B42-4715-A871-B486B2A3520F}" sibTransId="{C459D72C-85C8-4F7C-B590-004507ADE286}"/>
    <dgm:cxn modelId="{EF55D7C0-7050-456C-8B5A-7CA37D4CF229}" srcId="{A3CF1370-DEA4-4715-B611-F41A68CBF9C2}" destId="{C36358B7-B8E7-424F-98BE-E0F434E4A00A}" srcOrd="3" destOrd="0" parTransId="{361709E7-C4C6-46BC-88AE-2F77BF5EA6EE}" sibTransId="{B62A4A86-566E-40A2-B628-884DE6FA95D4}"/>
    <dgm:cxn modelId="{8B92422F-CF9E-498F-84B4-EE95DBC6F0B3}" srcId="{FC16DAF8-779A-4520-A05E-B33C7C899E06}" destId="{31169B3B-4A72-4C75-9C5F-C933FE650756}" srcOrd="1" destOrd="0" parTransId="{4891198E-4260-4D65-8FDE-BC76AFE05646}" sibTransId="{D988F5E7-2BC7-4881-9336-AAEC5CA6A155}"/>
    <dgm:cxn modelId="{A13C3EB3-4EAD-4343-998A-646E9AE0292F}" type="presOf" srcId="{D8B9CC28-7F35-47B1-AB86-5D194358DE39}" destId="{9D0D658F-6F7A-4A74-BA9D-8986A6E72D28}" srcOrd="1" destOrd="0" presId="urn:microsoft.com/office/officeart/2005/8/layout/orgChart1#2"/>
    <dgm:cxn modelId="{44454D33-9CE7-431E-B849-8AEC4E7B5FEE}" type="presOf" srcId="{D8B9CC28-7F35-47B1-AB86-5D194358DE39}" destId="{3FC32315-4A0D-4029-9614-88F98877CB73}" srcOrd="0" destOrd="0" presId="urn:microsoft.com/office/officeart/2005/8/layout/orgChart1#2"/>
    <dgm:cxn modelId="{34E2CC62-42F5-4DAF-A968-90D196BB7870}" type="presOf" srcId="{FFF7B564-1892-4479-B107-EB44E65CC048}" destId="{053B0C98-4F37-49BB-9ECE-99FDB4847566}" srcOrd="0" destOrd="0" presId="urn:microsoft.com/office/officeart/2005/8/layout/orgChart1#2"/>
    <dgm:cxn modelId="{FB41EC0B-5384-4ECA-8CEC-67184FB42708}" type="presOf" srcId="{FB524C98-6867-461D-A609-DBFE2278453D}" destId="{D059265F-2267-4102-B6FB-3502E071BE14}" srcOrd="0" destOrd="0" presId="urn:microsoft.com/office/officeart/2005/8/layout/orgChart1#2"/>
    <dgm:cxn modelId="{DCF25A86-A6A5-4D53-9E3B-A5356D9A8A58}" type="presOf" srcId="{FFF7B564-1892-4479-B107-EB44E65CC048}" destId="{8B8A5D86-F234-476A-9394-351B4A35C74D}" srcOrd="1" destOrd="0" presId="urn:microsoft.com/office/officeart/2005/8/layout/orgChart1#2"/>
    <dgm:cxn modelId="{E1A1865F-9295-48DE-9C5A-C74601A97A98}" type="presOf" srcId="{4BDDA782-DD9F-4687-A788-B7976A4D5E41}" destId="{251B2054-6726-4D0B-BBFA-6018F7997DC6}" srcOrd="0" destOrd="0" presId="urn:microsoft.com/office/officeart/2005/8/layout/orgChart1#2"/>
    <dgm:cxn modelId="{73CC8173-32BF-4C25-B6E3-F83D4E749D24}" type="presOf" srcId="{C778324F-E10C-4E1E-91CC-044E31D91A85}" destId="{83E1CECC-B5E8-49C2-ADE5-56A7670FB958}" srcOrd="1" destOrd="0" presId="urn:microsoft.com/office/officeart/2005/8/layout/orgChart1#2"/>
    <dgm:cxn modelId="{E8171677-F40A-49A8-B897-91FE6CFE960C}" type="presOf" srcId="{A3CF1370-DEA4-4715-B611-F41A68CBF9C2}" destId="{6F12DE5C-A774-4B17-8779-D829FF417CB9}" srcOrd="0" destOrd="0" presId="urn:microsoft.com/office/officeart/2005/8/layout/orgChart1#2"/>
    <dgm:cxn modelId="{5C0140FF-3351-48A2-8531-E8BDE39BF3FE}" type="presOf" srcId="{9658EBC4-2B42-4715-A871-B486B2A3520F}" destId="{DADE5548-9E29-4F35-85AC-0F96C3B606E9}" srcOrd="0" destOrd="0" presId="urn:microsoft.com/office/officeart/2005/8/layout/orgChart1#2"/>
    <dgm:cxn modelId="{A8CD9D81-651C-4107-A4C0-88E801E4C6C7}" srcId="{FC16DAF8-779A-4520-A05E-B33C7C899E06}" destId="{FCC75D85-DB21-44A9-9155-A2F8E4823835}" srcOrd="2" destOrd="0" parTransId="{FFADAF43-08DC-4210-B71F-8A671C595B2D}" sibTransId="{BB42B326-4CD1-48E6-BFF9-1ACDD397B300}"/>
    <dgm:cxn modelId="{62733753-F1F1-42C6-99F7-A4B75C3BE240}" type="presOf" srcId="{FFADAF43-08DC-4210-B71F-8A671C595B2D}" destId="{C842B097-FF75-4259-958B-31D74AC8ECEB}" srcOrd="0" destOrd="0" presId="urn:microsoft.com/office/officeart/2005/8/layout/orgChart1#2"/>
    <dgm:cxn modelId="{8301B5F5-9941-403C-9532-12B3A40C85F8}" type="presOf" srcId="{D49182F7-A9C4-4AE6-86D7-AE7F9800A60B}" destId="{7C3837F9-C6F8-4736-9409-80E9E9691EDA}" srcOrd="0" destOrd="0" presId="urn:microsoft.com/office/officeart/2005/8/layout/orgChart1#2"/>
    <dgm:cxn modelId="{F044FE5E-72FC-4C76-BE67-41314B687516}" type="presOf" srcId="{90B6FE10-331E-4171-BE99-B7D4E9D6FE99}" destId="{1B0AD1B7-45F7-4A7A-80F8-F7702E42A0E5}" srcOrd="0" destOrd="0" presId="urn:microsoft.com/office/officeart/2005/8/layout/orgChart1#2"/>
    <dgm:cxn modelId="{D3B430C8-8918-4119-9567-529D676B9D2B}" type="presOf" srcId="{C36358B7-B8E7-424F-98BE-E0F434E4A00A}" destId="{30E2EC4B-D94C-4D63-A2C9-AC70B33F137B}" srcOrd="0" destOrd="0" presId="urn:microsoft.com/office/officeart/2005/8/layout/orgChart1#2"/>
    <dgm:cxn modelId="{26C71A15-500F-45E6-B91A-2FBBE25AE78B}" srcId="{90B6FE10-331E-4171-BE99-B7D4E9D6FE99}" destId="{4BDDA782-DD9F-4687-A788-B7976A4D5E41}" srcOrd="0" destOrd="0" parTransId="{8FC62CC3-0E9D-420A-8CB9-A747F31DE1CB}" sibTransId="{CF3C3936-2916-40E8-86DB-4E377E46266A}"/>
    <dgm:cxn modelId="{5A6F9786-B6A2-478C-A3C8-32EAAF2D1A75}" srcId="{FC16DAF8-779A-4520-A05E-B33C7C899E06}" destId="{F643EA62-8474-474F-BB2E-E4D3C73DDBD5}" srcOrd="0" destOrd="0" parTransId="{8298617E-3CA9-45FA-B476-D52E2F93C76B}" sibTransId="{F5482E90-1DB0-4049-8B9D-7FCBBAFD7248}"/>
    <dgm:cxn modelId="{6EF37C92-4158-45D6-AC06-F4EEB106BF87}" type="presOf" srcId="{E0C497D0-4E74-414C-B906-ABB626508242}" destId="{93000CDD-3B32-4448-ACD0-957174FC3EE9}" srcOrd="0" destOrd="0" presId="urn:microsoft.com/office/officeart/2005/8/layout/orgChart1#2"/>
    <dgm:cxn modelId="{A87A3850-6544-4218-85B6-3068F2439292}" type="presOf" srcId="{A3CF1370-DEA4-4715-B611-F41A68CBF9C2}" destId="{96BC3245-4041-469D-BF0B-452987002798}" srcOrd="1" destOrd="0" presId="urn:microsoft.com/office/officeart/2005/8/layout/orgChart1#2"/>
    <dgm:cxn modelId="{CAA9EE2E-AA1E-4CAB-BA70-FA86A0E5CAFF}" type="presOf" srcId="{A532B58E-0649-4AE2-B569-6609F2A89ADA}" destId="{136CC2EB-4D07-4765-ACE3-63B958378DA8}" srcOrd="1" destOrd="0" presId="urn:microsoft.com/office/officeart/2005/8/layout/orgChart1#2"/>
    <dgm:cxn modelId="{D17AE329-BCBB-4524-88E5-72D23F8C2A40}" srcId="{A532B58E-0649-4AE2-B569-6609F2A89ADA}" destId="{FFF7B564-1892-4479-B107-EB44E65CC048}" srcOrd="0" destOrd="0" parTransId="{2A46BF66-EB97-4BEC-90C7-636D4EBC7508}" sibTransId="{8B577C7C-0353-4381-BE49-3EB3C0D04D88}"/>
    <dgm:cxn modelId="{B694E292-74D9-411A-8E9B-A6F92B7FF5C1}" type="presOf" srcId="{61C3FAC1-9379-480E-9C21-1DAA192B20D1}" destId="{5F6FBA35-B27C-4BB7-8152-EE1CFC77025D}" srcOrd="1" destOrd="0" presId="urn:microsoft.com/office/officeart/2005/8/layout/orgChart1#2"/>
    <dgm:cxn modelId="{A89D4ACA-529F-42D5-A65A-5C15A370E034}" type="presOf" srcId="{2F11F909-5754-4048-BFB6-2D12C9ABB26B}" destId="{0633C198-5AB2-4D0E-969F-59DDD76C0A6B}" srcOrd="0" destOrd="0" presId="urn:microsoft.com/office/officeart/2005/8/layout/orgChart1#2"/>
    <dgm:cxn modelId="{0D8AE9D0-7E3C-4ED3-9E1E-BE3300AC48C1}" type="presOf" srcId="{31169B3B-4A72-4C75-9C5F-C933FE650756}" destId="{85730F60-079B-4558-B4FD-C7D4EC452D6D}" srcOrd="1" destOrd="0" presId="urn:microsoft.com/office/officeart/2005/8/layout/orgChart1#2"/>
    <dgm:cxn modelId="{F6FA7F58-05DF-4F8A-91EC-A0AFD2184BB7}" type="presOf" srcId="{A124F5A1-148A-4B55-8F18-D01DBD876B20}" destId="{935F855E-589D-4C32-BA56-037D0B95B87B}" srcOrd="0" destOrd="0" presId="urn:microsoft.com/office/officeart/2005/8/layout/orgChart1#2"/>
    <dgm:cxn modelId="{95B66A7F-9A5A-49BA-87E4-2DA7FF088D4A}" type="presOf" srcId="{A532B58E-0649-4AE2-B569-6609F2A89ADA}" destId="{6B8F0329-BFF5-4B35-AC1E-FF00D5835900}" srcOrd="0" destOrd="0" presId="urn:microsoft.com/office/officeart/2005/8/layout/orgChart1#2"/>
    <dgm:cxn modelId="{2E4B1CBC-10B9-49BF-AE3B-89F2C296FD79}" type="presOf" srcId="{FC16DAF8-779A-4520-A05E-B33C7C899E06}" destId="{837EDB11-F50C-41D3-B071-DABF1E30E7B5}" srcOrd="0" destOrd="0" presId="urn:microsoft.com/office/officeart/2005/8/layout/orgChart1#2"/>
    <dgm:cxn modelId="{926C97DC-E3DC-4809-A6F3-230395FA2BC7}" type="presOf" srcId="{FCC75D85-DB21-44A9-9155-A2F8E4823835}" destId="{0E03CD9F-2A38-4BC1-96E0-9F946AC9F319}" srcOrd="1" destOrd="0" presId="urn:microsoft.com/office/officeart/2005/8/layout/orgChart1#2"/>
    <dgm:cxn modelId="{3E0739A9-B1AA-48D1-87EA-01245D1A9F9D}" type="presOf" srcId="{FC16DAF8-779A-4520-A05E-B33C7C899E06}" destId="{1F923308-3DAD-4443-A3D9-518CEA9531A8}" srcOrd="1" destOrd="0" presId="urn:microsoft.com/office/officeart/2005/8/layout/orgChart1#2"/>
    <dgm:cxn modelId="{1B4BEB27-93DA-4088-BEC6-9AEC8F43BF8B}" type="presOf" srcId="{90B6FE10-331E-4171-BE99-B7D4E9D6FE99}" destId="{56B3228E-D2A6-44DA-A2AF-B0D92C80020C}" srcOrd="1" destOrd="0" presId="urn:microsoft.com/office/officeart/2005/8/layout/orgChart1#2"/>
    <dgm:cxn modelId="{F22BE458-DA6C-4AA4-B8C8-BD8C47D5BC94}" type="presOf" srcId="{87FF4955-1D21-4BC6-AD40-F768458D52DE}" destId="{8360BBB6-B33E-4C75-8376-F0FDCDDB444C}" srcOrd="0" destOrd="0" presId="urn:microsoft.com/office/officeart/2005/8/layout/orgChart1#2"/>
    <dgm:cxn modelId="{907BF928-E0B9-4596-8A4B-C8468A6106C1}" type="presOf" srcId="{F643EA62-8474-474F-BB2E-E4D3C73DDBD5}" destId="{F886040D-2125-4EE7-A3C8-DB47D2173022}" srcOrd="0" destOrd="0" presId="urn:microsoft.com/office/officeart/2005/8/layout/orgChart1#2"/>
    <dgm:cxn modelId="{BEA95282-2DCA-4BC9-B128-F36FA11B78D9}" srcId="{A3CF1370-DEA4-4715-B611-F41A68CBF9C2}" destId="{A532B58E-0649-4AE2-B569-6609F2A89ADA}" srcOrd="2" destOrd="0" parTransId="{D8D25599-57A7-4E3D-AA1D-7B05D0E369F0}" sibTransId="{764FBD03-A1FC-49B3-96C4-0112D3D4FA0C}"/>
    <dgm:cxn modelId="{FE883363-E94B-4F0C-B73F-4AB2C317E9A5}" srcId="{A532B58E-0649-4AE2-B569-6609F2A89ADA}" destId="{E0C497D0-4E74-414C-B906-ABB626508242}" srcOrd="2" destOrd="0" parTransId="{A124F5A1-148A-4B55-8F18-D01DBD876B20}" sibTransId="{0D311E9B-1CB5-4088-829A-264949D34806}"/>
    <dgm:cxn modelId="{B39BB3C3-1EBE-4428-87CF-B31D93E15640}" type="presOf" srcId="{1347237D-73FB-4E9A-A5D4-4DAE8A2FF613}" destId="{8F92A9A4-C9B9-4D20-8ED5-071383485E1B}" srcOrd="0" destOrd="0" presId="urn:microsoft.com/office/officeart/2005/8/layout/orgChart1#2"/>
    <dgm:cxn modelId="{E302F7AA-E88D-44F9-A852-7BEBD648CD13}" type="presOf" srcId="{4891198E-4260-4D65-8FDE-BC76AFE05646}" destId="{145DC168-C8A5-4E22-ACEA-A43164257671}" srcOrd="0" destOrd="0" presId="urn:microsoft.com/office/officeart/2005/8/layout/orgChart1#2"/>
    <dgm:cxn modelId="{F2A3411E-B0E1-405C-A0D2-8CCED0339848}" type="presParOf" srcId="{7C3837F9-C6F8-4736-9409-80E9E9691EDA}" destId="{28524879-13D0-458D-92B4-781CBACC9B15}" srcOrd="0" destOrd="0" presId="urn:microsoft.com/office/officeart/2005/8/layout/orgChart1#2"/>
    <dgm:cxn modelId="{12101047-5D9D-4902-B23F-A50F6C099B46}" type="presParOf" srcId="{28524879-13D0-458D-92B4-781CBACC9B15}" destId="{BBF82DCE-5BB0-44B5-9543-55F584CCBCDD}" srcOrd="0" destOrd="0" presId="urn:microsoft.com/office/officeart/2005/8/layout/orgChart1#2"/>
    <dgm:cxn modelId="{7100DC6A-4BBD-465F-B1A3-D4FA536B5991}" type="presParOf" srcId="{BBF82DCE-5BB0-44B5-9543-55F584CCBCDD}" destId="{6F12DE5C-A774-4B17-8779-D829FF417CB9}" srcOrd="0" destOrd="0" presId="urn:microsoft.com/office/officeart/2005/8/layout/orgChart1#2"/>
    <dgm:cxn modelId="{342E2555-C7E0-45DC-9235-B6EDE8A961FE}" type="presParOf" srcId="{BBF82DCE-5BB0-44B5-9543-55F584CCBCDD}" destId="{96BC3245-4041-469D-BF0B-452987002798}" srcOrd="1" destOrd="0" presId="urn:microsoft.com/office/officeart/2005/8/layout/orgChart1#2"/>
    <dgm:cxn modelId="{AFCA22BA-28E3-404D-92D4-0B452B7D3B9C}" type="presParOf" srcId="{28524879-13D0-458D-92B4-781CBACC9B15}" destId="{7948945B-A36D-43C8-AC4F-5814DDBDF024}" srcOrd="1" destOrd="0" presId="urn:microsoft.com/office/officeart/2005/8/layout/orgChart1#2"/>
    <dgm:cxn modelId="{F99B6FC6-1355-4621-9F2E-B2A02C36E5B1}" type="presParOf" srcId="{7948945B-A36D-43C8-AC4F-5814DDBDF024}" destId="{E7429998-7A23-40D8-84A6-1261C4612614}" srcOrd="0" destOrd="0" presId="urn:microsoft.com/office/officeart/2005/8/layout/orgChart1#2"/>
    <dgm:cxn modelId="{A2C5D73C-0C9F-4B87-BEA5-B25C8A1D7813}" type="presParOf" srcId="{7948945B-A36D-43C8-AC4F-5814DDBDF024}" destId="{0CC3A2D9-D5BE-42A3-839E-0E72559DFACC}" srcOrd="1" destOrd="0" presId="urn:microsoft.com/office/officeart/2005/8/layout/orgChart1#2"/>
    <dgm:cxn modelId="{6F121942-7052-4100-8CEA-4D49256F9B66}" type="presParOf" srcId="{0CC3A2D9-D5BE-42A3-839E-0E72559DFACC}" destId="{8F887DFB-A46F-4A2A-873C-BB8BE9A28499}" srcOrd="0" destOrd="0" presId="urn:microsoft.com/office/officeart/2005/8/layout/orgChart1#2"/>
    <dgm:cxn modelId="{2ECE981E-6D5B-4CEC-8CC4-82D48705A978}" type="presParOf" srcId="{8F887DFB-A46F-4A2A-873C-BB8BE9A28499}" destId="{837EDB11-F50C-41D3-B071-DABF1E30E7B5}" srcOrd="0" destOrd="0" presId="urn:microsoft.com/office/officeart/2005/8/layout/orgChart1#2"/>
    <dgm:cxn modelId="{4026B8BD-14C2-44B2-82DE-DC8BE9A3AC5F}" type="presParOf" srcId="{8F887DFB-A46F-4A2A-873C-BB8BE9A28499}" destId="{1F923308-3DAD-4443-A3D9-518CEA9531A8}" srcOrd="1" destOrd="0" presId="urn:microsoft.com/office/officeart/2005/8/layout/orgChart1#2"/>
    <dgm:cxn modelId="{2F86D8BA-8CFB-4332-B5D1-49AB04F0C799}" type="presParOf" srcId="{0CC3A2D9-D5BE-42A3-839E-0E72559DFACC}" destId="{47733BD9-EA1F-4E25-98B0-D2D8617C141F}" srcOrd="1" destOrd="0" presId="urn:microsoft.com/office/officeart/2005/8/layout/orgChart1#2"/>
    <dgm:cxn modelId="{5B607355-37AC-475D-A7C4-C3641AD7B076}" type="presParOf" srcId="{47733BD9-EA1F-4E25-98B0-D2D8617C141F}" destId="{4F1E4CB6-8292-407B-8E16-DB1AB689EA3A}" srcOrd="0" destOrd="0" presId="urn:microsoft.com/office/officeart/2005/8/layout/orgChart1#2"/>
    <dgm:cxn modelId="{00AA37BC-316D-40BF-8804-6E17244AA4A6}" type="presParOf" srcId="{47733BD9-EA1F-4E25-98B0-D2D8617C141F}" destId="{6C7B49B0-48CA-4364-BEBB-DF212EF8D339}" srcOrd="1" destOrd="0" presId="urn:microsoft.com/office/officeart/2005/8/layout/orgChart1#2"/>
    <dgm:cxn modelId="{EDCA5C78-30CF-469C-8DED-E7DAEEC1D151}" type="presParOf" srcId="{6C7B49B0-48CA-4364-BEBB-DF212EF8D339}" destId="{142B3A36-1662-4430-97D3-9949199D2D0B}" srcOrd="0" destOrd="0" presId="urn:microsoft.com/office/officeart/2005/8/layout/orgChart1#2"/>
    <dgm:cxn modelId="{C0FBDBF5-ED5C-4B69-9D7A-07D884E4FED4}" type="presParOf" srcId="{142B3A36-1662-4430-97D3-9949199D2D0B}" destId="{F886040D-2125-4EE7-A3C8-DB47D2173022}" srcOrd="0" destOrd="0" presId="urn:microsoft.com/office/officeart/2005/8/layout/orgChart1#2"/>
    <dgm:cxn modelId="{E4E26030-14A4-4A26-8E23-8F578E9A51F1}" type="presParOf" srcId="{142B3A36-1662-4430-97D3-9949199D2D0B}" destId="{BB2575C6-AF44-4AED-83BE-90416FBAE40D}" srcOrd="1" destOrd="0" presId="urn:microsoft.com/office/officeart/2005/8/layout/orgChart1#2"/>
    <dgm:cxn modelId="{8E60B5FC-CED2-46C8-8362-7CE40388AD19}" type="presParOf" srcId="{6C7B49B0-48CA-4364-BEBB-DF212EF8D339}" destId="{93382285-6D07-44A4-8174-9FF3AEBE540A}" srcOrd="1" destOrd="0" presId="urn:microsoft.com/office/officeart/2005/8/layout/orgChart1#2"/>
    <dgm:cxn modelId="{1685E2C2-F36B-447C-AEB3-0926E0797656}" type="presParOf" srcId="{6C7B49B0-48CA-4364-BEBB-DF212EF8D339}" destId="{3DD2CB19-A4D0-4604-9AF7-685B5DC72E0C}" srcOrd="2" destOrd="0" presId="urn:microsoft.com/office/officeart/2005/8/layout/orgChart1#2"/>
    <dgm:cxn modelId="{47FF149B-8C55-49A5-AC27-7477934DD523}" type="presParOf" srcId="{47733BD9-EA1F-4E25-98B0-D2D8617C141F}" destId="{145DC168-C8A5-4E22-ACEA-A43164257671}" srcOrd="2" destOrd="0" presId="urn:microsoft.com/office/officeart/2005/8/layout/orgChart1#2"/>
    <dgm:cxn modelId="{FFE80FBE-572E-4234-9FD3-0EADC359F395}" type="presParOf" srcId="{47733BD9-EA1F-4E25-98B0-D2D8617C141F}" destId="{B56DDD92-7681-4126-9F03-172450C1BA88}" srcOrd="3" destOrd="0" presId="urn:microsoft.com/office/officeart/2005/8/layout/orgChart1#2"/>
    <dgm:cxn modelId="{424F7816-67E2-4727-9438-EC70A5B68999}" type="presParOf" srcId="{B56DDD92-7681-4126-9F03-172450C1BA88}" destId="{220E4279-E1B6-4B6F-84D9-B17788E1645E}" srcOrd="0" destOrd="0" presId="urn:microsoft.com/office/officeart/2005/8/layout/orgChart1#2"/>
    <dgm:cxn modelId="{CD3DEE40-0467-4875-BE88-FC9C452EEAF7}" type="presParOf" srcId="{220E4279-E1B6-4B6F-84D9-B17788E1645E}" destId="{87EFDA9B-879E-41FE-BF16-1E0AA115183A}" srcOrd="0" destOrd="0" presId="urn:microsoft.com/office/officeart/2005/8/layout/orgChart1#2"/>
    <dgm:cxn modelId="{FE8437E3-D8A9-4A96-B4A3-1BA0C7C3BBC8}" type="presParOf" srcId="{220E4279-E1B6-4B6F-84D9-B17788E1645E}" destId="{85730F60-079B-4558-B4FD-C7D4EC452D6D}" srcOrd="1" destOrd="0" presId="urn:microsoft.com/office/officeart/2005/8/layout/orgChart1#2"/>
    <dgm:cxn modelId="{2CAC1FFC-4D93-47AE-B76B-68D5BC74B5EA}" type="presParOf" srcId="{B56DDD92-7681-4126-9F03-172450C1BA88}" destId="{7402C08B-79E9-46E7-8F6D-78514ACA6DCD}" srcOrd="1" destOrd="0" presId="urn:microsoft.com/office/officeart/2005/8/layout/orgChart1#2"/>
    <dgm:cxn modelId="{12B802B3-60DF-4038-86E3-1C4E02354F6F}" type="presParOf" srcId="{B56DDD92-7681-4126-9F03-172450C1BA88}" destId="{C32621CA-8E90-487F-852C-02378C0482CF}" srcOrd="2" destOrd="0" presId="urn:microsoft.com/office/officeart/2005/8/layout/orgChart1#2"/>
    <dgm:cxn modelId="{532B3099-1303-42F7-9852-54D87612B796}" type="presParOf" srcId="{47733BD9-EA1F-4E25-98B0-D2D8617C141F}" destId="{C842B097-FF75-4259-958B-31D74AC8ECEB}" srcOrd="4" destOrd="0" presId="urn:microsoft.com/office/officeart/2005/8/layout/orgChart1#2"/>
    <dgm:cxn modelId="{03244637-E064-42C2-A29F-D71E475A7B15}" type="presParOf" srcId="{47733BD9-EA1F-4E25-98B0-D2D8617C141F}" destId="{19E5627B-1A37-4AAF-9766-A561A202EE88}" srcOrd="5" destOrd="0" presId="urn:microsoft.com/office/officeart/2005/8/layout/orgChart1#2"/>
    <dgm:cxn modelId="{897D2658-CF08-43AB-9F2C-AEF23FF0E2FB}" type="presParOf" srcId="{19E5627B-1A37-4AAF-9766-A561A202EE88}" destId="{362C35D4-396F-457F-9D5E-009F41513B45}" srcOrd="0" destOrd="0" presId="urn:microsoft.com/office/officeart/2005/8/layout/orgChart1#2"/>
    <dgm:cxn modelId="{F6D364D8-CDFD-4E3E-9E6D-11A4AEDAACA4}" type="presParOf" srcId="{362C35D4-396F-457F-9D5E-009F41513B45}" destId="{7674C033-E7B5-4702-8A61-A879652661E0}" srcOrd="0" destOrd="0" presId="urn:microsoft.com/office/officeart/2005/8/layout/orgChart1#2"/>
    <dgm:cxn modelId="{825332BF-6C40-4867-9454-84151DD770D5}" type="presParOf" srcId="{362C35D4-396F-457F-9D5E-009F41513B45}" destId="{0E03CD9F-2A38-4BC1-96E0-9F946AC9F319}" srcOrd="1" destOrd="0" presId="urn:microsoft.com/office/officeart/2005/8/layout/orgChart1#2"/>
    <dgm:cxn modelId="{51C2D1F2-6A04-4910-8AFE-1C9294699BCA}" type="presParOf" srcId="{19E5627B-1A37-4AAF-9766-A561A202EE88}" destId="{4405256B-0D4D-485B-BB2B-3EBC3C8AC925}" srcOrd="1" destOrd="0" presId="urn:microsoft.com/office/officeart/2005/8/layout/orgChart1#2"/>
    <dgm:cxn modelId="{C02D6229-1AB2-4A0E-B3C0-781CC3F18CC3}" type="presParOf" srcId="{19E5627B-1A37-4AAF-9766-A561A202EE88}" destId="{D5433D65-9074-41B6-8C73-7612834F8F0B}" srcOrd="2" destOrd="0" presId="urn:microsoft.com/office/officeart/2005/8/layout/orgChart1#2"/>
    <dgm:cxn modelId="{F5DF4D10-EECA-41BA-A072-1339FC0129A3}" type="presParOf" srcId="{0CC3A2D9-D5BE-42A3-839E-0E72559DFACC}" destId="{D4765064-7F86-411B-935B-EEFB78D274B4}" srcOrd="2" destOrd="0" presId="urn:microsoft.com/office/officeart/2005/8/layout/orgChart1#2"/>
    <dgm:cxn modelId="{1219DBDD-5A77-4615-8F9C-225BF0E6A03F}" type="presParOf" srcId="{7948945B-A36D-43C8-AC4F-5814DDBDF024}" destId="{8F92A9A4-C9B9-4D20-8ED5-071383485E1B}" srcOrd="2" destOrd="0" presId="urn:microsoft.com/office/officeart/2005/8/layout/orgChart1#2"/>
    <dgm:cxn modelId="{9A312B1F-7675-4066-A73E-7A87B9432AB9}" type="presParOf" srcId="{7948945B-A36D-43C8-AC4F-5814DDBDF024}" destId="{6EA003E4-9562-4A7F-8C56-E9811BD254AE}" srcOrd="3" destOrd="0" presId="urn:microsoft.com/office/officeart/2005/8/layout/orgChart1#2"/>
    <dgm:cxn modelId="{0B34FAA9-BD35-46FB-8343-1A75E4651DCA}" type="presParOf" srcId="{6EA003E4-9562-4A7F-8C56-E9811BD254AE}" destId="{AC20070D-F8CF-43B1-80CF-B09A6FEECBA5}" srcOrd="0" destOrd="0" presId="urn:microsoft.com/office/officeart/2005/8/layout/orgChart1#2"/>
    <dgm:cxn modelId="{EFC76AE5-7D77-445C-B9B6-C73262D53426}" type="presParOf" srcId="{AC20070D-F8CF-43B1-80CF-B09A6FEECBA5}" destId="{1B0AD1B7-45F7-4A7A-80F8-F7702E42A0E5}" srcOrd="0" destOrd="0" presId="urn:microsoft.com/office/officeart/2005/8/layout/orgChart1#2"/>
    <dgm:cxn modelId="{429E9C67-F82B-4EC4-864D-F077BB66E9B1}" type="presParOf" srcId="{AC20070D-F8CF-43B1-80CF-B09A6FEECBA5}" destId="{56B3228E-D2A6-44DA-A2AF-B0D92C80020C}" srcOrd="1" destOrd="0" presId="urn:microsoft.com/office/officeart/2005/8/layout/orgChart1#2"/>
    <dgm:cxn modelId="{662ED045-DE68-435C-9A76-A81F20B85476}" type="presParOf" srcId="{6EA003E4-9562-4A7F-8C56-E9811BD254AE}" destId="{75FEE1A1-EC99-4D61-B57A-257A080B0F51}" srcOrd="1" destOrd="0" presId="urn:microsoft.com/office/officeart/2005/8/layout/orgChart1#2"/>
    <dgm:cxn modelId="{C7C16087-908B-4BC4-A5F1-34417697FDF8}" type="presParOf" srcId="{75FEE1A1-EC99-4D61-B57A-257A080B0F51}" destId="{7EF91EAF-141C-4DE1-883B-DC369CC13523}" srcOrd="0" destOrd="0" presId="urn:microsoft.com/office/officeart/2005/8/layout/orgChart1#2"/>
    <dgm:cxn modelId="{7769C04A-8A7E-4C0D-B444-558CA39FF96D}" type="presParOf" srcId="{75FEE1A1-EC99-4D61-B57A-257A080B0F51}" destId="{9A90EC70-DB2B-4941-B0E0-2631067958DD}" srcOrd="1" destOrd="0" presId="urn:microsoft.com/office/officeart/2005/8/layout/orgChart1#2"/>
    <dgm:cxn modelId="{21E9FF0A-430B-4869-9B7E-52AE9CC03F36}" type="presParOf" srcId="{9A90EC70-DB2B-4941-B0E0-2631067958DD}" destId="{890FC9A9-0DB4-482B-B8FF-83476AF3D32B}" srcOrd="0" destOrd="0" presId="urn:microsoft.com/office/officeart/2005/8/layout/orgChart1#2"/>
    <dgm:cxn modelId="{97B07EE4-E247-4C39-ADBD-1C8B5B74A890}" type="presParOf" srcId="{890FC9A9-0DB4-482B-B8FF-83476AF3D32B}" destId="{251B2054-6726-4D0B-BBFA-6018F7997DC6}" srcOrd="0" destOrd="0" presId="urn:microsoft.com/office/officeart/2005/8/layout/orgChart1#2"/>
    <dgm:cxn modelId="{53A45CDB-5B00-418B-86AA-B199F2117DE3}" type="presParOf" srcId="{890FC9A9-0DB4-482B-B8FF-83476AF3D32B}" destId="{C839F097-069B-4907-BC9C-57F731E446C4}" srcOrd="1" destOrd="0" presId="urn:microsoft.com/office/officeart/2005/8/layout/orgChart1#2"/>
    <dgm:cxn modelId="{35FDE517-DE7D-4718-AF9A-23801C39EEE9}" type="presParOf" srcId="{9A90EC70-DB2B-4941-B0E0-2631067958DD}" destId="{4619BB80-E1C4-478C-9775-9BDC032FA7D2}" srcOrd="1" destOrd="0" presId="urn:microsoft.com/office/officeart/2005/8/layout/orgChart1#2"/>
    <dgm:cxn modelId="{D70EC257-1D7D-4B95-B19A-5E04165CAE08}" type="presParOf" srcId="{9A90EC70-DB2B-4941-B0E0-2631067958DD}" destId="{BAB38225-F189-4BEE-A0BF-292C41C41F0A}" srcOrd="2" destOrd="0" presId="urn:microsoft.com/office/officeart/2005/8/layout/orgChart1#2"/>
    <dgm:cxn modelId="{0DD2E59F-8FEE-407E-821D-12D8C8EBEC6E}" type="presParOf" srcId="{75FEE1A1-EC99-4D61-B57A-257A080B0F51}" destId="{8360BBB6-B33E-4C75-8376-F0FDCDDB444C}" srcOrd="2" destOrd="0" presId="urn:microsoft.com/office/officeart/2005/8/layout/orgChart1#2"/>
    <dgm:cxn modelId="{F6595E90-8124-4A17-8213-A20711591896}" type="presParOf" srcId="{75FEE1A1-EC99-4D61-B57A-257A080B0F51}" destId="{710BF38D-2EFA-4019-BC6F-A88CD859E822}" srcOrd="3" destOrd="0" presId="urn:microsoft.com/office/officeart/2005/8/layout/orgChart1#2"/>
    <dgm:cxn modelId="{038C8B29-E7BA-4C2E-A640-7D642DC7AB69}" type="presParOf" srcId="{710BF38D-2EFA-4019-BC6F-A88CD859E822}" destId="{88135543-CDED-4B89-914E-729970ED2883}" srcOrd="0" destOrd="0" presId="urn:microsoft.com/office/officeart/2005/8/layout/orgChart1#2"/>
    <dgm:cxn modelId="{E3E0375B-AF00-4C1D-AEA5-4318D3BDC50C}" type="presParOf" srcId="{88135543-CDED-4B89-914E-729970ED2883}" destId="{D059265F-2267-4102-B6FB-3502E071BE14}" srcOrd="0" destOrd="0" presId="urn:microsoft.com/office/officeart/2005/8/layout/orgChart1#2"/>
    <dgm:cxn modelId="{8F641F02-F608-470D-8B8B-BDD46766B44D}" type="presParOf" srcId="{88135543-CDED-4B89-914E-729970ED2883}" destId="{65C5E01F-5686-4D9A-BF51-2ED700037931}" srcOrd="1" destOrd="0" presId="urn:microsoft.com/office/officeart/2005/8/layout/orgChart1#2"/>
    <dgm:cxn modelId="{A4DB016E-BD3E-4D5D-8883-5A404D62A450}" type="presParOf" srcId="{710BF38D-2EFA-4019-BC6F-A88CD859E822}" destId="{1A5C347B-FD48-4F75-BABD-E7A2077253C4}" srcOrd="1" destOrd="0" presId="urn:microsoft.com/office/officeart/2005/8/layout/orgChart1#2"/>
    <dgm:cxn modelId="{A090B4E5-81F3-447A-865B-C88B83EAA703}" type="presParOf" srcId="{710BF38D-2EFA-4019-BC6F-A88CD859E822}" destId="{7552EC25-88A6-4103-B5D0-6FA7377069E0}" srcOrd="2" destOrd="0" presId="urn:microsoft.com/office/officeart/2005/8/layout/orgChart1#2"/>
    <dgm:cxn modelId="{52868B64-D1AA-4A76-ADC8-F324FC7D2FD8}" type="presParOf" srcId="{6EA003E4-9562-4A7F-8C56-E9811BD254AE}" destId="{BC6801AB-5AD4-4F0C-B503-41733A20F2CB}" srcOrd="2" destOrd="0" presId="urn:microsoft.com/office/officeart/2005/8/layout/orgChart1#2"/>
    <dgm:cxn modelId="{4C00AB36-3968-4508-BCE8-1093416EA340}" type="presParOf" srcId="{7948945B-A36D-43C8-AC4F-5814DDBDF024}" destId="{AF472824-0392-4589-ACAE-16A69A1E78A5}" srcOrd="4" destOrd="0" presId="urn:microsoft.com/office/officeart/2005/8/layout/orgChart1#2"/>
    <dgm:cxn modelId="{03A75BCC-7E5D-4E4C-8412-495217E03472}" type="presParOf" srcId="{7948945B-A36D-43C8-AC4F-5814DDBDF024}" destId="{53B5FE53-E8E6-4979-AAC3-BC52CF09BDB3}" srcOrd="5" destOrd="0" presId="urn:microsoft.com/office/officeart/2005/8/layout/orgChart1#2"/>
    <dgm:cxn modelId="{2F64C7E4-0EF2-49F5-BC3F-873A8FAD1B82}" type="presParOf" srcId="{53B5FE53-E8E6-4979-AAC3-BC52CF09BDB3}" destId="{43C0CD40-FF48-4F83-A6D7-EBC083E9186E}" srcOrd="0" destOrd="0" presId="urn:microsoft.com/office/officeart/2005/8/layout/orgChart1#2"/>
    <dgm:cxn modelId="{FC56325C-C749-489E-86E6-9D2EDA51AFB0}" type="presParOf" srcId="{43C0CD40-FF48-4F83-A6D7-EBC083E9186E}" destId="{6B8F0329-BFF5-4B35-AC1E-FF00D5835900}" srcOrd="0" destOrd="0" presId="urn:microsoft.com/office/officeart/2005/8/layout/orgChart1#2"/>
    <dgm:cxn modelId="{8D802800-45EB-49FC-B629-63473BE20562}" type="presParOf" srcId="{43C0CD40-FF48-4F83-A6D7-EBC083E9186E}" destId="{136CC2EB-4D07-4765-ACE3-63B958378DA8}" srcOrd="1" destOrd="0" presId="urn:microsoft.com/office/officeart/2005/8/layout/orgChart1#2"/>
    <dgm:cxn modelId="{6A75FFC5-3DE7-49C9-B276-7CAE37090F11}" type="presParOf" srcId="{53B5FE53-E8E6-4979-AAC3-BC52CF09BDB3}" destId="{D66C4B3B-55DA-44A4-9977-FC4F6FB2235C}" srcOrd="1" destOrd="0" presId="urn:microsoft.com/office/officeart/2005/8/layout/orgChart1#2"/>
    <dgm:cxn modelId="{2C144CA8-0844-43E9-A1E1-77FBD246BDDA}" type="presParOf" srcId="{D66C4B3B-55DA-44A4-9977-FC4F6FB2235C}" destId="{4BA68B4E-FE70-4DFC-B055-6B8A5584074A}" srcOrd="0" destOrd="0" presId="urn:microsoft.com/office/officeart/2005/8/layout/orgChart1#2"/>
    <dgm:cxn modelId="{3C004563-0C12-415C-AC81-2BC4EFAB73A3}" type="presParOf" srcId="{D66C4B3B-55DA-44A4-9977-FC4F6FB2235C}" destId="{FBB80851-CEB0-4FA2-9230-B8CC2B6E9B4C}" srcOrd="1" destOrd="0" presId="urn:microsoft.com/office/officeart/2005/8/layout/orgChart1#2"/>
    <dgm:cxn modelId="{EDDA528A-759A-4551-9184-F5C29A76F039}" type="presParOf" srcId="{FBB80851-CEB0-4FA2-9230-B8CC2B6E9B4C}" destId="{05BC9344-9D19-47DD-88A2-3EA922377419}" srcOrd="0" destOrd="0" presId="urn:microsoft.com/office/officeart/2005/8/layout/orgChart1#2"/>
    <dgm:cxn modelId="{E1DA2642-AEF9-41C6-BE6F-73BCFB81A8B7}" type="presParOf" srcId="{05BC9344-9D19-47DD-88A2-3EA922377419}" destId="{053B0C98-4F37-49BB-9ECE-99FDB4847566}" srcOrd="0" destOrd="0" presId="urn:microsoft.com/office/officeart/2005/8/layout/orgChart1#2"/>
    <dgm:cxn modelId="{97F8F50F-22A0-47BA-9BB6-8929B1E33F01}" type="presParOf" srcId="{05BC9344-9D19-47DD-88A2-3EA922377419}" destId="{8B8A5D86-F234-476A-9394-351B4A35C74D}" srcOrd="1" destOrd="0" presId="urn:microsoft.com/office/officeart/2005/8/layout/orgChart1#2"/>
    <dgm:cxn modelId="{5D7A61BE-3E5D-4158-B380-4989AE0EB0A6}" type="presParOf" srcId="{FBB80851-CEB0-4FA2-9230-B8CC2B6E9B4C}" destId="{D52901F8-8FE3-4B3A-BBD2-A02DA5C7CBBF}" srcOrd="1" destOrd="0" presId="urn:microsoft.com/office/officeart/2005/8/layout/orgChart1#2"/>
    <dgm:cxn modelId="{67840816-3768-46E5-9FA9-5D9DFD921BEE}" type="presParOf" srcId="{FBB80851-CEB0-4FA2-9230-B8CC2B6E9B4C}" destId="{8178EE0F-0BC1-485A-BAB8-FFD4AD966B01}" srcOrd="2" destOrd="0" presId="urn:microsoft.com/office/officeart/2005/8/layout/orgChart1#2"/>
    <dgm:cxn modelId="{D9EECA72-8FEF-4426-8581-5CAEC19CC33E}" type="presParOf" srcId="{D66C4B3B-55DA-44A4-9977-FC4F6FB2235C}" destId="{DADE5548-9E29-4F35-85AC-0F96C3B606E9}" srcOrd="2" destOrd="0" presId="urn:microsoft.com/office/officeart/2005/8/layout/orgChart1#2"/>
    <dgm:cxn modelId="{94740614-0042-4A55-BE12-BDCDC028B3D0}" type="presParOf" srcId="{D66C4B3B-55DA-44A4-9977-FC4F6FB2235C}" destId="{2699B703-DDF4-42C0-AD88-873BFB36502D}" srcOrd="3" destOrd="0" presId="urn:microsoft.com/office/officeart/2005/8/layout/orgChart1#2"/>
    <dgm:cxn modelId="{D24A04AD-DD70-4AF6-9AA6-FF02ACFA997A}" type="presParOf" srcId="{2699B703-DDF4-42C0-AD88-873BFB36502D}" destId="{8664F991-386D-4AD3-90A3-ED549E6A51E6}" srcOrd="0" destOrd="0" presId="urn:microsoft.com/office/officeart/2005/8/layout/orgChart1#2"/>
    <dgm:cxn modelId="{68A32DFC-A641-45AD-B7C9-39584B471A6A}" type="presParOf" srcId="{8664F991-386D-4AD3-90A3-ED549E6A51E6}" destId="{5B7C95C9-C5BB-4FC4-AE7C-85C37747A826}" srcOrd="0" destOrd="0" presId="urn:microsoft.com/office/officeart/2005/8/layout/orgChart1#2"/>
    <dgm:cxn modelId="{48B9E2C1-579F-4AF5-AEC8-5976498F1DCD}" type="presParOf" srcId="{8664F991-386D-4AD3-90A3-ED549E6A51E6}" destId="{5F6FBA35-B27C-4BB7-8152-EE1CFC77025D}" srcOrd="1" destOrd="0" presId="urn:microsoft.com/office/officeart/2005/8/layout/orgChart1#2"/>
    <dgm:cxn modelId="{01C0DD57-09E3-4EF2-818C-963A4F2BB834}" type="presParOf" srcId="{2699B703-DDF4-42C0-AD88-873BFB36502D}" destId="{DBD1FBD7-6DAD-4B82-9C20-2EB329673DEE}" srcOrd="1" destOrd="0" presId="urn:microsoft.com/office/officeart/2005/8/layout/orgChart1#2"/>
    <dgm:cxn modelId="{938ED5A6-038B-437E-9097-799A47FE747B}" type="presParOf" srcId="{2699B703-DDF4-42C0-AD88-873BFB36502D}" destId="{313B5D1B-9D3D-4C4C-9197-313E5EBE07A5}" srcOrd="2" destOrd="0" presId="urn:microsoft.com/office/officeart/2005/8/layout/orgChart1#2"/>
    <dgm:cxn modelId="{55A72477-48FB-43B2-BDEF-275F0D153DDA}" type="presParOf" srcId="{D66C4B3B-55DA-44A4-9977-FC4F6FB2235C}" destId="{935F855E-589D-4C32-BA56-037D0B95B87B}" srcOrd="4" destOrd="0" presId="urn:microsoft.com/office/officeart/2005/8/layout/orgChart1#2"/>
    <dgm:cxn modelId="{F58F932B-66C5-4877-88DF-BB8D7D9E2A6E}" type="presParOf" srcId="{D66C4B3B-55DA-44A4-9977-FC4F6FB2235C}" destId="{F1954897-5764-4DEE-90CC-A2FE71A6B233}" srcOrd="5" destOrd="0" presId="urn:microsoft.com/office/officeart/2005/8/layout/orgChart1#2"/>
    <dgm:cxn modelId="{2C60B556-2F3B-4094-826F-D789C3DAA56E}" type="presParOf" srcId="{F1954897-5764-4DEE-90CC-A2FE71A6B233}" destId="{BAC95B62-3033-4B9F-BF45-59E9FD0CAC27}" srcOrd="0" destOrd="0" presId="urn:microsoft.com/office/officeart/2005/8/layout/orgChart1#2"/>
    <dgm:cxn modelId="{3EE45937-ADA6-4E5B-AB15-503715BED905}" type="presParOf" srcId="{BAC95B62-3033-4B9F-BF45-59E9FD0CAC27}" destId="{93000CDD-3B32-4448-ACD0-957174FC3EE9}" srcOrd="0" destOrd="0" presId="urn:microsoft.com/office/officeart/2005/8/layout/orgChart1#2"/>
    <dgm:cxn modelId="{CBB0A1D4-7E65-471B-9110-0D80526689EE}" type="presParOf" srcId="{BAC95B62-3033-4B9F-BF45-59E9FD0CAC27}" destId="{F5516C51-BD73-4E91-B7DA-230FAC857707}" srcOrd="1" destOrd="0" presId="urn:microsoft.com/office/officeart/2005/8/layout/orgChart1#2"/>
    <dgm:cxn modelId="{A72690DB-11C7-40D0-9130-D2B346547734}" type="presParOf" srcId="{F1954897-5764-4DEE-90CC-A2FE71A6B233}" destId="{80FBEBB9-BD45-4623-A257-6EDDD4B7E6D9}" srcOrd="1" destOrd="0" presId="urn:microsoft.com/office/officeart/2005/8/layout/orgChart1#2"/>
    <dgm:cxn modelId="{E058F61C-3DBF-424D-A811-BC9D383ED1DD}" type="presParOf" srcId="{F1954897-5764-4DEE-90CC-A2FE71A6B233}" destId="{4B1EE2AD-1176-4063-874B-FC5AEFE5DE55}" srcOrd="2" destOrd="0" presId="urn:microsoft.com/office/officeart/2005/8/layout/orgChart1#2"/>
    <dgm:cxn modelId="{9E3E4F3D-8376-4058-92BD-20D6C6990AC7}" type="presParOf" srcId="{53B5FE53-E8E6-4979-AAC3-BC52CF09BDB3}" destId="{D29333CE-A1D2-4448-A07F-8EBC8D992D52}" srcOrd="2" destOrd="0" presId="urn:microsoft.com/office/officeart/2005/8/layout/orgChart1#2"/>
    <dgm:cxn modelId="{E7985709-E3AC-47B9-8129-B1C79F23658F}" type="presParOf" srcId="{7948945B-A36D-43C8-AC4F-5814DDBDF024}" destId="{2823CE2C-B3CB-48BD-9544-36AD5CEBC863}" srcOrd="6" destOrd="0" presId="urn:microsoft.com/office/officeart/2005/8/layout/orgChart1#2"/>
    <dgm:cxn modelId="{713EF7D3-0ED1-4B5F-9120-9A5F903C40C7}" type="presParOf" srcId="{7948945B-A36D-43C8-AC4F-5814DDBDF024}" destId="{04CA5DED-A060-4363-9941-0229B0F2906F}" srcOrd="7" destOrd="0" presId="urn:microsoft.com/office/officeart/2005/8/layout/orgChart1#2"/>
    <dgm:cxn modelId="{60912686-47C0-498C-BDCF-F28CF0B142B9}" type="presParOf" srcId="{04CA5DED-A060-4363-9941-0229B0F2906F}" destId="{792C5594-F508-449D-8253-3084B1E2CE7F}" srcOrd="0" destOrd="0" presId="urn:microsoft.com/office/officeart/2005/8/layout/orgChart1#2"/>
    <dgm:cxn modelId="{147B6CF0-0AA1-459C-B462-97ECCB818A10}" type="presParOf" srcId="{792C5594-F508-449D-8253-3084B1E2CE7F}" destId="{30E2EC4B-D94C-4D63-A2C9-AC70B33F137B}" srcOrd="0" destOrd="0" presId="urn:microsoft.com/office/officeart/2005/8/layout/orgChart1#2"/>
    <dgm:cxn modelId="{A384341A-581B-4C23-B625-2DBC9E413918}" type="presParOf" srcId="{792C5594-F508-449D-8253-3084B1E2CE7F}" destId="{3DC99225-E4C1-4024-A29E-A0CBB0CE444F}" srcOrd="1" destOrd="0" presId="urn:microsoft.com/office/officeart/2005/8/layout/orgChart1#2"/>
    <dgm:cxn modelId="{7330488F-B71A-47FB-9651-A45B2845C1FD}" type="presParOf" srcId="{04CA5DED-A060-4363-9941-0229B0F2906F}" destId="{7CD246DD-788A-4A0A-9D86-B0C0928B6897}" srcOrd="1" destOrd="0" presId="urn:microsoft.com/office/officeart/2005/8/layout/orgChart1#2"/>
    <dgm:cxn modelId="{123C5175-8B23-40CB-AB36-7A12A1FA385F}" type="presParOf" srcId="{7CD246DD-788A-4A0A-9D86-B0C0928B6897}" destId="{AA6531BA-8EA0-4830-A385-7BA61B290A0A}" srcOrd="0" destOrd="0" presId="urn:microsoft.com/office/officeart/2005/8/layout/orgChart1#2"/>
    <dgm:cxn modelId="{8852C67C-56FB-4DCE-AC16-9A5DD305825D}" type="presParOf" srcId="{7CD246DD-788A-4A0A-9D86-B0C0928B6897}" destId="{B1A50A86-DA0F-4D94-A297-1451281B83AE}" srcOrd="1" destOrd="0" presId="urn:microsoft.com/office/officeart/2005/8/layout/orgChart1#2"/>
    <dgm:cxn modelId="{09C2C289-FA55-4A89-B986-896DA2EE42F5}" type="presParOf" srcId="{B1A50A86-DA0F-4D94-A297-1451281B83AE}" destId="{92AAE25D-F059-4A10-8E78-31FDFEBC7FF6}" srcOrd="0" destOrd="0" presId="urn:microsoft.com/office/officeart/2005/8/layout/orgChart1#2"/>
    <dgm:cxn modelId="{8BCA076E-6D48-4551-BC31-500AACC5D631}" type="presParOf" srcId="{92AAE25D-F059-4A10-8E78-31FDFEBC7FF6}" destId="{3FC32315-4A0D-4029-9614-88F98877CB73}" srcOrd="0" destOrd="0" presId="urn:microsoft.com/office/officeart/2005/8/layout/orgChart1#2"/>
    <dgm:cxn modelId="{9333B19D-2831-4420-B32D-7F5C9795ACBF}" type="presParOf" srcId="{92AAE25D-F059-4A10-8E78-31FDFEBC7FF6}" destId="{9D0D658F-6F7A-4A74-BA9D-8986A6E72D28}" srcOrd="1" destOrd="0" presId="urn:microsoft.com/office/officeart/2005/8/layout/orgChart1#2"/>
    <dgm:cxn modelId="{2A650339-952B-4336-AC43-8BD5A1A93CC6}" type="presParOf" srcId="{B1A50A86-DA0F-4D94-A297-1451281B83AE}" destId="{E45CE1B3-30F3-4BDF-95F9-90430CA14A09}" srcOrd="1" destOrd="0" presId="urn:microsoft.com/office/officeart/2005/8/layout/orgChart1#2"/>
    <dgm:cxn modelId="{76024F8E-2635-4929-972A-F7118ADD4FD1}" type="presParOf" srcId="{B1A50A86-DA0F-4D94-A297-1451281B83AE}" destId="{1CCA6BF8-D056-499C-BC8F-9F85CE1AFBEC}" srcOrd="2" destOrd="0" presId="urn:microsoft.com/office/officeart/2005/8/layout/orgChart1#2"/>
    <dgm:cxn modelId="{27FB2C0C-0EDC-4DB2-A24D-591BD23B8344}" type="presParOf" srcId="{7CD246DD-788A-4A0A-9D86-B0C0928B6897}" destId="{0633C198-5AB2-4D0E-969F-59DDD76C0A6B}" srcOrd="2" destOrd="0" presId="urn:microsoft.com/office/officeart/2005/8/layout/orgChart1#2"/>
    <dgm:cxn modelId="{735869D4-4227-4234-9BE0-BAF87FEB6FB0}" type="presParOf" srcId="{7CD246DD-788A-4A0A-9D86-B0C0928B6897}" destId="{FD523F78-4D4F-4F54-808E-8F2CE3F0E1F7}" srcOrd="3" destOrd="0" presId="urn:microsoft.com/office/officeart/2005/8/layout/orgChart1#2"/>
    <dgm:cxn modelId="{93BC7116-50ED-402A-9F66-42D3B0932638}" type="presParOf" srcId="{FD523F78-4D4F-4F54-808E-8F2CE3F0E1F7}" destId="{BBFD046D-EFBE-4A47-BA75-132CC9AD940B}" srcOrd="0" destOrd="0" presId="urn:microsoft.com/office/officeart/2005/8/layout/orgChart1#2"/>
    <dgm:cxn modelId="{A1CDAE8E-DC6E-4ECD-BF4F-8324DEBB9C19}" type="presParOf" srcId="{BBFD046D-EFBE-4A47-BA75-132CC9AD940B}" destId="{A3C92CD9-10AB-4348-A48A-6571831F816E}" srcOrd="0" destOrd="0" presId="urn:microsoft.com/office/officeart/2005/8/layout/orgChart1#2"/>
    <dgm:cxn modelId="{B2A5AE4F-2149-42D4-855D-027B38360997}" type="presParOf" srcId="{BBFD046D-EFBE-4A47-BA75-132CC9AD940B}" destId="{83E1CECC-B5E8-49C2-ADE5-56A7670FB958}" srcOrd="1" destOrd="0" presId="urn:microsoft.com/office/officeart/2005/8/layout/orgChart1#2"/>
    <dgm:cxn modelId="{2CA90DB9-A744-44E0-BC87-74F664A96875}" type="presParOf" srcId="{FD523F78-4D4F-4F54-808E-8F2CE3F0E1F7}" destId="{8B4A61E4-B430-4C93-A831-7F3522880DB9}" srcOrd="1" destOrd="0" presId="urn:microsoft.com/office/officeart/2005/8/layout/orgChart1#2"/>
    <dgm:cxn modelId="{0DDADDE2-AABC-4523-9D60-D6397445DAD7}" type="presParOf" srcId="{FD523F78-4D4F-4F54-808E-8F2CE3F0E1F7}" destId="{83B7CB17-13FB-4C5D-98E3-2FC6B9822B97}" srcOrd="2" destOrd="0" presId="urn:microsoft.com/office/officeart/2005/8/layout/orgChart1#2"/>
    <dgm:cxn modelId="{DA7D5650-D5D9-4491-B988-A6F1F6096DD8}" type="presParOf" srcId="{04CA5DED-A060-4363-9941-0229B0F2906F}" destId="{A25E7820-9932-4F81-99A3-8372DF42A712}" srcOrd="2" destOrd="0" presId="urn:microsoft.com/office/officeart/2005/8/layout/orgChart1#2"/>
    <dgm:cxn modelId="{CFF3BBEA-46EC-4F40-AD20-644A66461998}" type="presParOf" srcId="{28524879-13D0-458D-92B4-781CBACC9B15}" destId="{277AA324-99D8-4E7C-B693-B3AA1DA80010}" srcOrd="2" destOrd="0" presId="urn:microsoft.com/office/officeart/2005/8/layout/orgChart1#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9182F7-A9C4-4AE6-86D7-AE7F9800A60B}" type="doc">
      <dgm:prSet loTypeId="urn:microsoft.com/office/officeart/2005/8/layout/orgChart1#4" loCatId="hierarchy" qsTypeId="urn:microsoft.com/office/officeart/2005/8/quickstyle/simple2#4" qsCatId="simple" csTypeId="urn:microsoft.com/office/officeart/2005/8/colors/accent1_2#11" csCatId="accent1" phldr="1"/>
      <dgm:spPr/>
      <dgm:t>
        <a:bodyPr/>
        <a:lstStyle/>
        <a:p>
          <a:endParaRPr lang="zh-CN" altLang="en-US"/>
        </a:p>
      </dgm:t>
    </dgm:pt>
    <dgm:pt modelId="{A3CF1370-DEA4-4715-B611-F41A68CBF9C2}">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八年级上册</a:t>
          </a:r>
          <a:endParaRPr lang="zh-CN" altLang="en-US" sz="2400" b="1" dirty="0">
            <a:latin typeface="+mn-ea"/>
            <a:ea typeface="+mn-ea"/>
          </a:endParaRPr>
        </a:p>
      </dgm:t>
    </dgm:pt>
    <dgm:pt modelId="{F9A9BC48-3FDA-4721-9134-D88F1C275B18}" type="parTrans" cxnId="{05EAB807-9FEE-43FB-B0A0-884F448474C5}">
      <dgm:prSet/>
      <dgm:spPr/>
      <dgm:t>
        <a:bodyPr/>
        <a:lstStyle/>
        <a:p>
          <a:endParaRPr lang="zh-CN" altLang="en-US"/>
        </a:p>
      </dgm:t>
    </dgm:pt>
    <dgm:pt modelId="{CF111F7F-D338-4667-B21E-DC2DE6705F8A}" type="sibTrans" cxnId="{05EAB807-9FEE-43FB-B0A0-884F448474C5}">
      <dgm:prSet/>
      <dgm:spPr/>
      <dgm:t>
        <a:bodyPr/>
        <a:lstStyle/>
        <a:p>
          <a:endParaRPr lang="zh-CN" altLang="en-US"/>
        </a:p>
      </dgm:t>
    </dgm:pt>
    <dgm:pt modelId="{FC16DAF8-779A-4520-A05E-B33C7C899E06}">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走进</a:t>
          </a:r>
          <a:endParaRPr lang="en-US" altLang="zh-CN" sz="2400" b="1" dirty="0" smtClean="0">
            <a:solidFill>
              <a:schemeClr val="tx1"/>
            </a:solidFill>
            <a:latin typeface="+mn-ea"/>
            <a:ea typeface="+mn-ea"/>
          </a:endParaRPr>
        </a:p>
        <a:p>
          <a:pPr>
            <a:lnSpc>
              <a:spcPts val="2500"/>
            </a:lnSpc>
            <a:spcBef>
              <a:spcPts val="0"/>
            </a:spcBef>
            <a:spcAft>
              <a:spcPts val="0"/>
            </a:spcAft>
          </a:pPr>
          <a:r>
            <a:rPr lang="zh-CN" altLang="en-US" sz="2400" b="1" dirty="0" smtClean="0">
              <a:solidFill>
                <a:schemeClr val="tx1"/>
              </a:solidFill>
              <a:latin typeface="+mn-ea"/>
              <a:ea typeface="+mn-ea"/>
            </a:rPr>
            <a:t>公共生活</a:t>
          </a:r>
          <a:endParaRPr lang="zh-CN" altLang="en-US" sz="2400" b="1" dirty="0">
            <a:solidFill>
              <a:schemeClr val="tx1"/>
            </a:solidFill>
            <a:latin typeface="+mn-ea"/>
            <a:ea typeface="+mn-ea"/>
          </a:endParaRPr>
        </a:p>
      </dgm:t>
    </dgm:pt>
    <dgm:pt modelId="{265C1857-1DC9-4369-9DE5-4FAD37CE6915}" type="parTrans" cxnId="{68C1E4B6-2B0B-4751-85BF-01D32B57CFFA}">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06F3E29F-3B99-40EF-A187-E094597DA486}" type="sibTrans" cxnId="{68C1E4B6-2B0B-4751-85BF-01D32B57CFFA}">
      <dgm:prSet/>
      <dgm:spPr/>
      <dgm:t>
        <a:bodyPr/>
        <a:lstStyle/>
        <a:p>
          <a:endParaRPr lang="zh-CN" altLang="en-US"/>
        </a:p>
      </dgm:t>
    </dgm:pt>
    <dgm:pt modelId="{F643EA62-8474-474F-BB2E-E4D3C73DDBD5}">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我们</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的公共生活</a:t>
          </a:r>
          <a:endParaRPr lang="zh-CN" altLang="en-US" sz="2400" b="1" dirty="0">
            <a:latin typeface="+mn-ea"/>
            <a:ea typeface="+mn-ea"/>
          </a:endParaRPr>
        </a:p>
      </dgm:t>
    </dgm:pt>
    <dgm:pt modelId="{8298617E-3CA9-45FA-B476-D52E2F93C76B}" type="parTrans" cxnId="{5A6F9786-B6A2-478C-A3C8-32EAAF2D1A75}">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F5482E90-1DB0-4049-8B9D-7FCBBAFD7248}" type="sibTrans" cxnId="{5A6F9786-B6A2-478C-A3C8-32EAAF2D1A75}">
      <dgm:prSet/>
      <dgm:spPr/>
      <dgm:t>
        <a:bodyPr/>
        <a:lstStyle/>
        <a:p>
          <a:endParaRPr lang="zh-CN" altLang="en-US"/>
        </a:p>
      </dgm:t>
    </dgm:pt>
    <dgm:pt modelId="{31169B3B-4A72-4C75-9C5F-C933FE650756}">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公共</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生活新平台</a:t>
          </a:r>
          <a:endParaRPr lang="en-US" altLang="zh-CN" sz="2400" b="1" dirty="0" smtClean="0">
            <a:latin typeface="+mn-ea"/>
            <a:ea typeface="+mn-ea"/>
          </a:endParaRPr>
        </a:p>
      </dgm:t>
    </dgm:pt>
    <dgm:pt modelId="{4891198E-4260-4D65-8FDE-BC76AFE05646}" type="parTrans" cxnId="{8B92422F-CF9E-498F-84B4-EE95DBC6F0B3}">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D988F5E7-2BC7-4881-9336-AAEC5CA6A155}" type="sibTrans" cxnId="{8B92422F-CF9E-498F-84B4-EE95DBC6F0B3}">
      <dgm:prSet/>
      <dgm:spPr/>
      <dgm:t>
        <a:bodyPr/>
        <a:lstStyle/>
        <a:p>
          <a:endParaRPr lang="zh-CN" altLang="en-US"/>
        </a:p>
      </dgm:t>
    </dgm:pt>
    <dgm:pt modelId="{90B6FE10-331E-4171-BE99-B7D4E9D6FE99}">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遵守</a:t>
          </a:r>
          <a:endParaRPr lang="en-US" altLang="zh-CN" sz="2400" b="1" dirty="0" smtClean="0">
            <a:solidFill>
              <a:schemeClr val="tx1"/>
            </a:solidFill>
            <a:latin typeface="+mn-ea"/>
            <a:ea typeface="+mn-ea"/>
          </a:endParaRPr>
        </a:p>
        <a:p>
          <a:pPr>
            <a:lnSpc>
              <a:spcPts val="2500"/>
            </a:lnSpc>
            <a:spcBef>
              <a:spcPts val="0"/>
            </a:spcBef>
            <a:spcAft>
              <a:spcPts val="0"/>
            </a:spcAft>
          </a:pPr>
          <a:r>
            <a:rPr lang="zh-CN" altLang="en-US" sz="2400" b="1" dirty="0" smtClean="0">
              <a:solidFill>
                <a:schemeClr val="tx1"/>
              </a:solidFill>
              <a:latin typeface="+mn-ea"/>
              <a:ea typeface="+mn-ea"/>
            </a:rPr>
            <a:t>公共规则</a:t>
          </a:r>
          <a:endParaRPr lang="zh-CN" altLang="en-US" sz="2400" b="1" dirty="0">
            <a:solidFill>
              <a:schemeClr val="tx1"/>
            </a:solidFill>
            <a:latin typeface="+mn-ea"/>
            <a:ea typeface="+mn-ea"/>
          </a:endParaRPr>
        </a:p>
      </dgm:t>
    </dgm:pt>
    <dgm:pt modelId="{1347237D-73FB-4E9A-A5D4-4DAE8A2FF613}" type="parTrans" cxnId="{C826237D-BDC4-4B41-9DD9-6835A2BA2CDE}">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04C19FE1-7429-4A50-96AD-CF117E489AC8}" type="sibTrans" cxnId="{C826237D-BDC4-4B41-9DD9-6835A2BA2CDE}">
      <dgm:prSet/>
      <dgm:spPr/>
      <dgm:t>
        <a:bodyPr/>
        <a:lstStyle/>
        <a:p>
          <a:endParaRPr lang="zh-CN" altLang="en-US"/>
        </a:p>
      </dgm:t>
    </dgm:pt>
    <dgm:pt modelId="{D8B9CC28-7F35-47B1-AB86-5D194358DE39}">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学会共处</a:t>
          </a:r>
          <a:endParaRPr lang="zh-CN" altLang="en-US" sz="2400" b="1" dirty="0">
            <a:latin typeface="+mn-ea"/>
            <a:ea typeface="+mn-ea"/>
          </a:endParaRPr>
        </a:p>
      </dgm:t>
    </dgm:pt>
    <dgm:pt modelId="{B9CFF5C0-38B2-4929-A104-C02DE0703780}" type="parTrans" cxnId="{E7595B01-46C4-45D9-94BC-10802A84A7D6}">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A0494F4F-81B0-4D4E-8D0D-9ECA8D9AF4D3}" type="sibTrans" cxnId="{E7595B01-46C4-45D9-94BC-10802A84A7D6}">
      <dgm:prSet/>
      <dgm:spPr/>
      <dgm:t>
        <a:bodyPr/>
        <a:lstStyle/>
        <a:p>
          <a:endParaRPr lang="zh-CN" altLang="en-US"/>
        </a:p>
      </dgm:t>
    </dgm:pt>
    <dgm:pt modelId="{A532B58E-0649-4AE2-B569-6609F2A89ADA}">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维护</a:t>
          </a:r>
          <a:endParaRPr lang="en-US" altLang="zh-CN" sz="2400" b="1" dirty="0" smtClean="0">
            <a:solidFill>
              <a:schemeClr val="tx1"/>
            </a:solidFill>
            <a:latin typeface="+mn-ea"/>
            <a:ea typeface="+mn-ea"/>
          </a:endParaRPr>
        </a:p>
        <a:p>
          <a:pPr>
            <a:lnSpc>
              <a:spcPts val="2500"/>
            </a:lnSpc>
            <a:spcBef>
              <a:spcPts val="0"/>
            </a:spcBef>
            <a:spcAft>
              <a:spcPts val="0"/>
            </a:spcAft>
          </a:pPr>
          <a:r>
            <a:rPr lang="zh-CN" altLang="en-US" sz="2400" b="1" dirty="0" smtClean="0">
              <a:solidFill>
                <a:schemeClr val="tx1"/>
              </a:solidFill>
              <a:latin typeface="+mn-ea"/>
              <a:ea typeface="+mn-ea"/>
            </a:rPr>
            <a:t>公共利益</a:t>
          </a:r>
          <a:endParaRPr lang="zh-CN" altLang="en-US" sz="2400" b="1" dirty="0">
            <a:solidFill>
              <a:schemeClr val="tx1"/>
            </a:solidFill>
            <a:latin typeface="+mn-ea"/>
            <a:ea typeface="+mn-ea"/>
          </a:endParaRPr>
        </a:p>
      </dgm:t>
    </dgm:pt>
    <dgm:pt modelId="{D8D25599-57A7-4E3D-AA1D-7B05D0E369F0}" type="parTrans" cxnId="{BEA95282-2DCA-4BC9-B128-F36FA11B78D9}">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764FBD03-A1FC-49B3-96C4-0112D3D4FA0C}" type="sibTrans" cxnId="{BEA95282-2DCA-4BC9-B128-F36FA11B78D9}">
      <dgm:prSet/>
      <dgm:spPr/>
      <dgm:t>
        <a:bodyPr/>
        <a:lstStyle/>
        <a:p>
          <a:endParaRPr lang="zh-CN" altLang="en-US"/>
        </a:p>
      </dgm:t>
    </dgm:pt>
    <dgm:pt modelId="{C36358B7-B8E7-424F-98BE-E0F434E4A00A}">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践行</a:t>
          </a:r>
          <a:endParaRPr lang="en-US" altLang="zh-CN" sz="2400" b="1" dirty="0" smtClean="0">
            <a:solidFill>
              <a:schemeClr val="tx1"/>
            </a:solidFill>
            <a:latin typeface="+mn-ea"/>
            <a:ea typeface="+mn-ea"/>
          </a:endParaRPr>
        </a:p>
        <a:p>
          <a:pPr>
            <a:lnSpc>
              <a:spcPts val="2500"/>
            </a:lnSpc>
            <a:spcBef>
              <a:spcPts val="0"/>
            </a:spcBef>
            <a:spcAft>
              <a:spcPts val="0"/>
            </a:spcAft>
          </a:pPr>
          <a:r>
            <a:rPr lang="zh-CN" altLang="en-US" sz="2400" b="1" dirty="0" smtClean="0">
              <a:solidFill>
                <a:schemeClr val="tx1"/>
              </a:solidFill>
              <a:latin typeface="+mn-ea"/>
              <a:ea typeface="+mn-ea"/>
            </a:rPr>
            <a:t>公共精神</a:t>
          </a:r>
          <a:endParaRPr lang="zh-CN" altLang="en-US" sz="2400" b="1" dirty="0">
            <a:solidFill>
              <a:schemeClr val="tx1"/>
            </a:solidFill>
            <a:latin typeface="+mn-ea"/>
            <a:ea typeface="+mn-ea"/>
          </a:endParaRPr>
        </a:p>
      </dgm:t>
    </dgm:pt>
    <dgm:pt modelId="{361709E7-C4C6-46BC-88AE-2F77BF5EA6EE}" type="parTrans" cxnId="{EF55D7C0-7050-456C-8B5A-7CA37D4CF229}">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B62A4A86-566E-40A2-B628-884DE6FA95D4}" type="sibTrans" cxnId="{EF55D7C0-7050-456C-8B5A-7CA37D4CF229}">
      <dgm:prSet/>
      <dgm:spPr/>
      <dgm:t>
        <a:bodyPr/>
        <a:lstStyle/>
        <a:p>
          <a:endParaRPr lang="zh-CN" altLang="en-US"/>
        </a:p>
      </dgm:t>
    </dgm:pt>
    <dgm:pt modelId="{C778324F-E10C-4E1E-91CC-044E31D91A85}">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共同行动</a:t>
          </a:r>
          <a:endParaRPr lang="zh-CN" altLang="en-US" sz="2400" b="1" dirty="0">
            <a:latin typeface="+mn-ea"/>
            <a:ea typeface="+mn-ea"/>
          </a:endParaRPr>
        </a:p>
      </dgm:t>
    </dgm:pt>
    <dgm:pt modelId="{2F11F909-5754-4048-BFB6-2D12C9ABB26B}" type="parTrans" cxnId="{6B8EFF73-CC9B-4961-A0A9-87CE6EFE0011}">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8A980C9B-AAA9-4114-B20E-1627AD3F0156}" type="sibTrans" cxnId="{6B8EFF73-CC9B-4961-A0A9-87CE6EFE0011}">
      <dgm:prSet/>
      <dgm:spPr/>
      <dgm:t>
        <a:bodyPr/>
        <a:lstStyle/>
        <a:p>
          <a:endParaRPr lang="zh-CN" altLang="en-US"/>
        </a:p>
      </dgm:t>
    </dgm:pt>
    <dgm:pt modelId="{4BDDA782-DD9F-4687-A788-B7976A4D5E41}">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秩序与规则</a:t>
          </a:r>
          <a:endParaRPr lang="zh-CN" altLang="en-US" sz="2400" b="1" dirty="0">
            <a:latin typeface="+mn-ea"/>
            <a:ea typeface="+mn-ea"/>
          </a:endParaRPr>
        </a:p>
      </dgm:t>
    </dgm:pt>
    <dgm:pt modelId="{8FC62CC3-0E9D-420A-8CB9-A747F31DE1CB}" type="parTrans" cxnId="{26C71A15-500F-45E6-B91A-2FBBE25AE78B}">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CF3C3936-2916-40E8-86DB-4E377E46266A}" type="sibTrans" cxnId="{26C71A15-500F-45E6-B91A-2FBBE25AE78B}">
      <dgm:prSet/>
      <dgm:spPr/>
      <dgm:t>
        <a:bodyPr/>
        <a:lstStyle/>
        <a:p>
          <a:endParaRPr lang="zh-CN" altLang="en-US"/>
        </a:p>
      </dgm:t>
    </dgm:pt>
    <dgm:pt modelId="{FB524C98-6867-461D-A609-DBFE2278453D}">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与规则同行</a:t>
          </a:r>
          <a:endParaRPr lang="zh-CN" altLang="en-US" sz="2400" b="1" dirty="0">
            <a:latin typeface="+mn-ea"/>
            <a:ea typeface="+mn-ea"/>
          </a:endParaRPr>
        </a:p>
      </dgm:t>
    </dgm:pt>
    <dgm:pt modelId="{87FF4955-1D21-4BC6-AD40-F768458D52DE}" type="parTrans" cxnId="{D91F36C9-9F00-493D-B78B-825851F40816}">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7F80F22C-A62A-4EE8-9F19-493F4F4DFF94}" type="sibTrans" cxnId="{D91F36C9-9F00-493D-B78B-825851F40816}">
      <dgm:prSet/>
      <dgm:spPr/>
      <dgm:t>
        <a:bodyPr/>
        <a:lstStyle/>
        <a:p>
          <a:endParaRPr lang="zh-CN" altLang="en-US"/>
        </a:p>
      </dgm:t>
    </dgm:pt>
    <dgm:pt modelId="{FFF7B564-1892-4479-B107-EB44E65CC048}">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我们</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的公共利益</a:t>
          </a:r>
          <a:endParaRPr lang="zh-CN" altLang="en-US" sz="2400" b="1" dirty="0">
            <a:latin typeface="+mn-ea"/>
            <a:ea typeface="+mn-ea"/>
          </a:endParaRPr>
        </a:p>
      </dgm:t>
    </dgm:pt>
    <dgm:pt modelId="{2A46BF66-EB97-4BEC-90C7-636D4EBC7508}" type="parTrans" cxnId="{D17AE329-BCBB-4524-88E5-72D23F8C2A40}">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8B577C7C-0353-4381-BE49-3EB3C0D04D88}" type="sibTrans" cxnId="{D17AE329-BCBB-4524-88E5-72D23F8C2A40}">
      <dgm:prSet/>
      <dgm:spPr/>
      <dgm:t>
        <a:bodyPr/>
        <a:lstStyle/>
        <a:p>
          <a:endParaRPr lang="zh-CN" altLang="en-US"/>
        </a:p>
      </dgm:t>
    </dgm:pt>
    <dgm:pt modelId="{61C3FAC1-9379-480E-9C21-1DAA192B20D1}">
      <dgm:prSet phldrT="[文本]" custT="1">
        <dgm:style>
          <a:lnRef idx="3">
            <a:schemeClr val="lt1"/>
          </a:lnRef>
          <a:fillRef idx="1">
            <a:schemeClr val="accent2"/>
          </a:fillRef>
          <a:effectRef idx="1">
            <a:schemeClr val="accent2"/>
          </a:effectRef>
          <a:fontRef idx="minor">
            <a:schemeClr val="lt1"/>
          </a:fontRef>
        </dgm:style>
      </dgm:prSet>
      <dgm:spPr/>
      <dgm:t>
        <a:bodyPr/>
        <a:lstStyle/>
        <a:p>
          <a:pPr marL="0" marR="0" indent="0" defTabSz="914400" eaLnBrk="1" fontAlgn="auto" latinLnBrk="0" hangingPunct="1">
            <a:lnSpc>
              <a:spcPts val="2500"/>
            </a:lnSpc>
            <a:spcBef>
              <a:spcPts val="0"/>
            </a:spcBef>
            <a:spcAft>
              <a:spcPts val="0"/>
            </a:spcAft>
            <a:buClrTx/>
            <a:buSzTx/>
            <a:buFontTx/>
            <a:buNone/>
          </a:pPr>
          <a:r>
            <a:rPr lang="zh-CN" altLang="en-US" sz="2400" b="1" dirty="0" smtClean="0">
              <a:latin typeface="+mn-ea"/>
              <a:ea typeface="+mn-ea"/>
            </a:rPr>
            <a:t>心系</a:t>
          </a:r>
          <a:endParaRPr lang="en-US" altLang="zh-CN" sz="2400" b="1" dirty="0" smtClean="0">
            <a:latin typeface="+mn-ea"/>
            <a:ea typeface="+mn-ea"/>
          </a:endParaRPr>
        </a:p>
        <a:p>
          <a:pPr marL="0" marR="0" indent="0" defTabSz="914400" eaLnBrk="1" fontAlgn="auto" latinLnBrk="0" hangingPunct="1">
            <a:lnSpc>
              <a:spcPts val="2500"/>
            </a:lnSpc>
            <a:spcBef>
              <a:spcPts val="0"/>
            </a:spcBef>
            <a:spcAft>
              <a:spcPts val="0"/>
            </a:spcAft>
            <a:buClrTx/>
            <a:buSzTx/>
            <a:buFontTx/>
            <a:buNone/>
          </a:pPr>
          <a:r>
            <a:rPr lang="zh-CN" altLang="en-US" sz="2400" b="1" dirty="0" smtClean="0">
              <a:latin typeface="+mn-ea"/>
              <a:ea typeface="+mn-ea"/>
            </a:rPr>
            <a:t>公共利益</a:t>
          </a:r>
        </a:p>
      </dgm:t>
    </dgm:pt>
    <dgm:pt modelId="{9658EBC4-2B42-4715-A871-B486B2A3520F}" type="parTrans" cxnId="{8CBCE139-5CED-4DC9-A4BA-7C3849AC0573}">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C459D72C-85C8-4F7C-B590-004507ADE286}" type="sibTrans" cxnId="{8CBCE139-5CED-4DC9-A4BA-7C3849AC0573}">
      <dgm:prSet/>
      <dgm:spPr/>
      <dgm:t>
        <a:bodyPr/>
        <a:lstStyle/>
        <a:p>
          <a:endParaRPr lang="zh-CN" altLang="en-US"/>
        </a:p>
      </dgm:t>
    </dgm:pt>
    <dgm:pt modelId="{6BA1DE8B-7BBE-4F3F-AD7E-D51AD29D05D8}">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心中有法</a:t>
          </a:r>
          <a:endParaRPr lang="zh-CN" altLang="en-US" sz="2400" b="1" dirty="0">
            <a:latin typeface="+mn-ea"/>
            <a:ea typeface="+mn-ea"/>
          </a:endParaRPr>
        </a:p>
      </dgm:t>
    </dgm:pt>
    <dgm:pt modelId="{5D7149A6-8C7E-4316-AF14-B7BF61C74EB7}" type="parTrans" cxnId="{2ADEB4ED-B6F9-4644-98EC-F54F5193F5CD}">
      <dgm:prSet>
        <dgm:style>
          <a:lnRef idx="3">
            <a:schemeClr val="accent2"/>
          </a:lnRef>
          <a:fillRef idx="0">
            <a:schemeClr val="accent2"/>
          </a:fillRef>
          <a:effectRef idx="2">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D536168E-AD80-4C3F-B063-FBF66EA845DF}" type="sibTrans" cxnId="{2ADEB4ED-B6F9-4644-98EC-F54F5193F5CD}">
      <dgm:prSet/>
      <dgm:spPr/>
      <dgm:t>
        <a:bodyPr/>
        <a:lstStyle/>
        <a:p>
          <a:endParaRPr lang="zh-CN" altLang="en-US"/>
        </a:p>
      </dgm:t>
    </dgm:pt>
    <dgm:pt modelId="{7C3837F9-C6F8-4736-9409-80E9E9691EDA}" type="pres">
      <dgm:prSet presAssocID="{D49182F7-A9C4-4AE6-86D7-AE7F9800A60B}" presName="hierChild1" presStyleCnt="0">
        <dgm:presLayoutVars>
          <dgm:orgChart val="1"/>
          <dgm:chPref val="1"/>
          <dgm:dir/>
          <dgm:animOne val="branch"/>
          <dgm:animLvl val="lvl"/>
          <dgm:resizeHandles/>
        </dgm:presLayoutVars>
      </dgm:prSet>
      <dgm:spPr/>
      <dgm:t>
        <a:bodyPr/>
        <a:lstStyle/>
        <a:p>
          <a:endParaRPr lang="zh-CN" altLang="en-US"/>
        </a:p>
      </dgm:t>
    </dgm:pt>
    <dgm:pt modelId="{28524879-13D0-458D-92B4-781CBACC9B15}" type="pres">
      <dgm:prSet presAssocID="{A3CF1370-DEA4-4715-B611-F41A68CBF9C2}" presName="hierRoot1" presStyleCnt="0">
        <dgm:presLayoutVars>
          <dgm:hierBranch val="init"/>
        </dgm:presLayoutVars>
      </dgm:prSet>
      <dgm:spPr/>
    </dgm:pt>
    <dgm:pt modelId="{BBF82DCE-5BB0-44B5-9543-55F584CCBCDD}" type="pres">
      <dgm:prSet presAssocID="{A3CF1370-DEA4-4715-B611-F41A68CBF9C2}" presName="rootComposite1" presStyleCnt="0"/>
      <dgm:spPr/>
    </dgm:pt>
    <dgm:pt modelId="{6F12DE5C-A774-4B17-8779-D829FF417CB9}" type="pres">
      <dgm:prSet presAssocID="{A3CF1370-DEA4-4715-B611-F41A68CBF9C2}" presName="rootText1" presStyleLbl="node0" presStyleIdx="0" presStyleCnt="1" custScaleX="182616" custScaleY="101866" custLinFactNeighborX="13839">
        <dgm:presLayoutVars>
          <dgm:chPref val="3"/>
        </dgm:presLayoutVars>
      </dgm:prSet>
      <dgm:spPr/>
      <dgm:t>
        <a:bodyPr/>
        <a:lstStyle/>
        <a:p>
          <a:endParaRPr lang="zh-CN" altLang="en-US"/>
        </a:p>
      </dgm:t>
    </dgm:pt>
    <dgm:pt modelId="{96BC3245-4041-469D-BF0B-452987002798}" type="pres">
      <dgm:prSet presAssocID="{A3CF1370-DEA4-4715-B611-F41A68CBF9C2}" presName="rootConnector1" presStyleLbl="node1" presStyleIdx="0" presStyleCnt="0"/>
      <dgm:spPr/>
      <dgm:t>
        <a:bodyPr/>
        <a:lstStyle/>
        <a:p>
          <a:endParaRPr lang="zh-CN" altLang="en-US"/>
        </a:p>
      </dgm:t>
    </dgm:pt>
    <dgm:pt modelId="{7948945B-A36D-43C8-AC4F-5814DDBDF024}" type="pres">
      <dgm:prSet presAssocID="{A3CF1370-DEA4-4715-B611-F41A68CBF9C2}" presName="hierChild2" presStyleCnt="0"/>
      <dgm:spPr/>
    </dgm:pt>
    <dgm:pt modelId="{E7429998-7A23-40D8-84A6-1261C4612614}" type="pres">
      <dgm:prSet presAssocID="{265C1857-1DC9-4369-9DE5-4FAD37CE6915}" presName="Name37" presStyleLbl="parChTrans1D2" presStyleIdx="0" presStyleCnt="4" custSzX="4334474" custSzY="279750"/>
      <dgm:spPr/>
      <dgm:t>
        <a:bodyPr/>
        <a:lstStyle/>
        <a:p>
          <a:endParaRPr lang="zh-CN" altLang="en-US"/>
        </a:p>
      </dgm:t>
    </dgm:pt>
    <dgm:pt modelId="{0CC3A2D9-D5BE-42A3-839E-0E72559DFACC}" type="pres">
      <dgm:prSet presAssocID="{FC16DAF8-779A-4520-A05E-B33C7C899E06}" presName="hierRoot2" presStyleCnt="0">
        <dgm:presLayoutVars>
          <dgm:hierBranch val="init"/>
        </dgm:presLayoutVars>
      </dgm:prSet>
      <dgm:spPr/>
    </dgm:pt>
    <dgm:pt modelId="{8F887DFB-A46F-4A2A-873C-BB8BE9A28499}" type="pres">
      <dgm:prSet presAssocID="{FC16DAF8-779A-4520-A05E-B33C7C899E06}" presName="rootComposite" presStyleCnt="0"/>
      <dgm:spPr/>
    </dgm:pt>
    <dgm:pt modelId="{837EDB11-F50C-41D3-B071-DABF1E30E7B5}" type="pres">
      <dgm:prSet presAssocID="{FC16DAF8-779A-4520-A05E-B33C7C899E06}" presName="rootText" presStyleLbl="node2" presStyleIdx="0" presStyleCnt="4" custScaleX="182616" custScaleY="160700" custLinFactNeighborX="13839">
        <dgm:presLayoutVars>
          <dgm:chPref val="3"/>
        </dgm:presLayoutVars>
      </dgm:prSet>
      <dgm:spPr/>
      <dgm:t>
        <a:bodyPr/>
        <a:lstStyle/>
        <a:p>
          <a:endParaRPr lang="zh-CN" altLang="en-US"/>
        </a:p>
      </dgm:t>
    </dgm:pt>
    <dgm:pt modelId="{1F923308-3DAD-4443-A3D9-518CEA9531A8}" type="pres">
      <dgm:prSet presAssocID="{FC16DAF8-779A-4520-A05E-B33C7C899E06}" presName="rootConnector" presStyleLbl="node2" presStyleIdx="0" presStyleCnt="4"/>
      <dgm:spPr/>
      <dgm:t>
        <a:bodyPr/>
        <a:lstStyle/>
        <a:p>
          <a:endParaRPr lang="zh-CN" altLang="en-US"/>
        </a:p>
      </dgm:t>
    </dgm:pt>
    <dgm:pt modelId="{47733BD9-EA1F-4E25-98B0-D2D8617C141F}" type="pres">
      <dgm:prSet presAssocID="{FC16DAF8-779A-4520-A05E-B33C7C899E06}" presName="hierChild4" presStyleCnt="0"/>
      <dgm:spPr/>
    </dgm:pt>
    <dgm:pt modelId="{4F1E4CB6-8292-407B-8E16-DB1AB689EA3A}" type="pres">
      <dgm:prSet presAssocID="{8298617E-3CA9-45FA-B476-D52E2F93C76B}" presName="Name37" presStyleLbl="parChTrans1D3" presStyleIdx="0" presStyleCnt="9" custSzX="358221" custSzY="612786"/>
      <dgm:spPr/>
      <dgm:t>
        <a:bodyPr/>
        <a:lstStyle/>
        <a:p>
          <a:endParaRPr lang="zh-CN" altLang="en-US"/>
        </a:p>
      </dgm:t>
    </dgm:pt>
    <dgm:pt modelId="{6C7B49B0-48CA-4364-BEBB-DF212EF8D339}" type="pres">
      <dgm:prSet presAssocID="{F643EA62-8474-474F-BB2E-E4D3C73DDBD5}" presName="hierRoot2" presStyleCnt="0">
        <dgm:presLayoutVars>
          <dgm:hierBranch val="init"/>
        </dgm:presLayoutVars>
      </dgm:prSet>
      <dgm:spPr/>
    </dgm:pt>
    <dgm:pt modelId="{142B3A36-1662-4430-97D3-9949199D2D0B}" type="pres">
      <dgm:prSet presAssocID="{F643EA62-8474-474F-BB2E-E4D3C73DDBD5}" presName="rootComposite" presStyleCnt="0"/>
      <dgm:spPr/>
    </dgm:pt>
    <dgm:pt modelId="{F886040D-2125-4EE7-A3C8-DB47D2173022}" type="pres">
      <dgm:prSet presAssocID="{F643EA62-8474-474F-BB2E-E4D3C73DDBD5}" presName="rootText" presStyleLbl="node3" presStyleIdx="0" presStyleCnt="9" custScaleX="182616" custScaleY="194526" custLinFactNeighborX="-2720">
        <dgm:presLayoutVars>
          <dgm:chPref val="3"/>
        </dgm:presLayoutVars>
      </dgm:prSet>
      <dgm:spPr/>
      <dgm:t>
        <a:bodyPr/>
        <a:lstStyle/>
        <a:p>
          <a:endParaRPr lang="zh-CN" altLang="en-US"/>
        </a:p>
      </dgm:t>
    </dgm:pt>
    <dgm:pt modelId="{BB2575C6-AF44-4AED-83BE-90416FBAE40D}" type="pres">
      <dgm:prSet presAssocID="{F643EA62-8474-474F-BB2E-E4D3C73DDBD5}" presName="rootConnector" presStyleLbl="node3" presStyleIdx="0" presStyleCnt="9"/>
      <dgm:spPr/>
      <dgm:t>
        <a:bodyPr/>
        <a:lstStyle/>
        <a:p>
          <a:endParaRPr lang="zh-CN" altLang="en-US"/>
        </a:p>
      </dgm:t>
    </dgm:pt>
    <dgm:pt modelId="{93382285-6D07-44A4-8174-9FF3AEBE540A}" type="pres">
      <dgm:prSet presAssocID="{F643EA62-8474-474F-BB2E-E4D3C73DDBD5}" presName="hierChild4" presStyleCnt="0"/>
      <dgm:spPr/>
    </dgm:pt>
    <dgm:pt modelId="{3DD2CB19-A4D0-4604-9AF7-685B5DC72E0C}" type="pres">
      <dgm:prSet presAssocID="{F643EA62-8474-474F-BB2E-E4D3C73DDBD5}" presName="hierChild5" presStyleCnt="0"/>
      <dgm:spPr/>
    </dgm:pt>
    <dgm:pt modelId="{145DC168-C8A5-4E22-ACEA-A43164257671}" type="pres">
      <dgm:prSet presAssocID="{4891198E-4260-4D65-8FDE-BC76AFE05646}" presName="Name37" presStyleLbl="parChTrans1D3" presStyleIdx="1" presStyleCnt="9" custSzX="358221" custSzY="1558608"/>
      <dgm:spPr/>
      <dgm:t>
        <a:bodyPr/>
        <a:lstStyle/>
        <a:p>
          <a:endParaRPr lang="zh-CN" altLang="en-US"/>
        </a:p>
      </dgm:t>
    </dgm:pt>
    <dgm:pt modelId="{B56DDD92-7681-4126-9F03-172450C1BA88}" type="pres">
      <dgm:prSet presAssocID="{31169B3B-4A72-4C75-9C5F-C933FE650756}" presName="hierRoot2" presStyleCnt="0">
        <dgm:presLayoutVars>
          <dgm:hierBranch val="init"/>
        </dgm:presLayoutVars>
      </dgm:prSet>
      <dgm:spPr/>
    </dgm:pt>
    <dgm:pt modelId="{220E4279-E1B6-4B6F-84D9-B17788E1645E}" type="pres">
      <dgm:prSet presAssocID="{31169B3B-4A72-4C75-9C5F-C933FE650756}" presName="rootComposite" presStyleCnt="0"/>
      <dgm:spPr/>
    </dgm:pt>
    <dgm:pt modelId="{87EFDA9B-879E-41FE-BF16-1E0AA115183A}" type="pres">
      <dgm:prSet presAssocID="{31169B3B-4A72-4C75-9C5F-C933FE650756}" presName="rootText" presStyleLbl="node3" presStyleIdx="1" presStyleCnt="9" custScaleX="182616" custScaleY="211932" custLinFactNeighborX="-2720" custLinFactNeighborY="2127">
        <dgm:presLayoutVars>
          <dgm:chPref val="3"/>
        </dgm:presLayoutVars>
      </dgm:prSet>
      <dgm:spPr/>
      <dgm:t>
        <a:bodyPr/>
        <a:lstStyle/>
        <a:p>
          <a:endParaRPr lang="zh-CN" altLang="en-US"/>
        </a:p>
      </dgm:t>
    </dgm:pt>
    <dgm:pt modelId="{85730F60-079B-4558-B4FD-C7D4EC452D6D}" type="pres">
      <dgm:prSet presAssocID="{31169B3B-4A72-4C75-9C5F-C933FE650756}" presName="rootConnector" presStyleLbl="node3" presStyleIdx="1" presStyleCnt="9"/>
      <dgm:spPr/>
      <dgm:t>
        <a:bodyPr/>
        <a:lstStyle/>
        <a:p>
          <a:endParaRPr lang="zh-CN" altLang="en-US"/>
        </a:p>
      </dgm:t>
    </dgm:pt>
    <dgm:pt modelId="{7402C08B-79E9-46E7-8F6D-78514ACA6DCD}" type="pres">
      <dgm:prSet presAssocID="{31169B3B-4A72-4C75-9C5F-C933FE650756}" presName="hierChild4" presStyleCnt="0"/>
      <dgm:spPr/>
    </dgm:pt>
    <dgm:pt modelId="{C32621CA-8E90-487F-852C-02378C0482CF}" type="pres">
      <dgm:prSet presAssocID="{31169B3B-4A72-4C75-9C5F-C933FE650756}" presName="hierChild5" presStyleCnt="0"/>
      <dgm:spPr/>
    </dgm:pt>
    <dgm:pt modelId="{D4765064-7F86-411B-935B-EEFB78D274B4}" type="pres">
      <dgm:prSet presAssocID="{FC16DAF8-779A-4520-A05E-B33C7C899E06}" presName="hierChild5" presStyleCnt="0"/>
      <dgm:spPr/>
    </dgm:pt>
    <dgm:pt modelId="{8F92A9A4-C9B9-4D20-8ED5-071383485E1B}" type="pres">
      <dgm:prSet presAssocID="{1347237D-73FB-4E9A-A5D4-4DAE8A2FF613}" presName="Name37" presStyleLbl="parChTrans1D2" presStyleIdx="1" presStyleCnt="4" custSzX="1444824" custSzY="279750"/>
      <dgm:spPr/>
      <dgm:t>
        <a:bodyPr/>
        <a:lstStyle/>
        <a:p>
          <a:endParaRPr lang="zh-CN" altLang="en-US"/>
        </a:p>
      </dgm:t>
    </dgm:pt>
    <dgm:pt modelId="{6EA003E4-9562-4A7F-8C56-E9811BD254AE}" type="pres">
      <dgm:prSet presAssocID="{90B6FE10-331E-4171-BE99-B7D4E9D6FE99}" presName="hierRoot2" presStyleCnt="0">
        <dgm:presLayoutVars>
          <dgm:hierBranch val="init"/>
        </dgm:presLayoutVars>
      </dgm:prSet>
      <dgm:spPr/>
    </dgm:pt>
    <dgm:pt modelId="{AC20070D-F8CF-43B1-80CF-B09A6FEECBA5}" type="pres">
      <dgm:prSet presAssocID="{90B6FE10-331E-4171-BE99-B7D4E9D6FE99}" presName="rootComposite" presStyleCnt="0"/>
      <dgm:spPr/>
    </dgm:pt>
    <dgm:pt modelId="{1B0AD1B7-45F7-4A7A-80F8-F7702E42A0E5}" type="pres">
      <dgm:prSet presAssocID="{90B6FE10-331E-4171-BE99-B7D4E9D6FE99}" presName="rootText" presStyleLbl="node2" presStyleIdx="1" presStyleCnt="4" custScaleX="182616" custScaleY="160700" custLinFactNeighborX="13839">
        <dgm:presLayoutVars>
          <dgm:chPref val="3"/>
        </dgm:presLayoutVars>
      </dgm:prSet>
      <dgm:spPr/>
      <dgm:t>
        <a:bodyPr/>
        <a:lstStyle/>
        <a:p>
          <a:endParaRPr lang="zh-CN" altLang="en-US"/>
        </a:p>
      </dgm:t>
    </dgm:pt>
    <dgm:pt modelId="{56B3228E-D2A6-44DA-A2AF-B0D92C80020C}" type="pres">
      <dgm:prSet presAssocID="{90B6FE10-331E-4171-BE99-B7D4E9D6FE99}" presName="rootConnector" presStyleLbl="node2" presStyleIdx="1" presStyleCnt="4"/>
      <dgm:spPr/>
      <dgm:t>
        <a:bodyPr/>
        <a:lstStyle/>
        <a:p>
          <a:endParaRPr lang="zh-CN" altLang="en-US"/>
        </a:p>
      </dgm:t>
    </dgm:pt>
    <dgm:pt modelId="{75FEE1A1-EC99-4D61-B57A-257A080B0F51}" type="pres">
      <dgm:prSet presAssocID="{90B6FE10-331E-4171-BE99-B7D4E9D6FE99}" presName="hierChild4" presStyleCnt="0"/>
      <dgm:spPr/>
    </dgm:pt>
    <dgm:pt modelId="{7EF91EAF-141C-4DE1-883B-DC369CC13523}" type="pres">
      <dgm:prSet presAssocID="{8FC62CC3-0E9D-420A-8CB9-A747F31DE1CB}" presName="Name37" presStyleLbl="parChTrans1D3" presStyleIdx="2" presStyleCnt="9" custSzX="358221" custSzY="612786"/>
      <dgm:spPr/>
      <dgm:t>
        <a:bodyPr/>
        <a:lstStyle/>
        <a:p>
          <a:endParaRPr lang="zh-CN" altLang="en-US"/>
        </a:p>
      </dgm:t>
    </dgm:pt>
    <dgm:pt modelId="{9A90EC70-DB2B-4941-B0E0-2631067958DD}" type="pres">
      <dgm:prSet presAssocID="{4BDDA782-DD9F-4687-A788-B7976A4D5E41}" presName="hierRoot2" presStyleCnt="0">
        <dgm:presLayoutVars>
          <dgm:hierBranch val="init"/>
        </dgm:presLayoutVars>
      </dgm:prSet>
      <dgm:spPr/>
    </dgm:pt>
    <dgm:pt modelId="{890FC9A9-0DB4-482B-B8FF-83476AF3D32B}" type="pres">
      <dgm:prSet presAssocID="{4BDDA782-DD9F-4687-A788-B7976A4D5E41}" presName="rootComposite" presStyleCnt="0"/>
      <dgm:spPr/>
    </dgm:pt>
    <dgm:pt modelId="{251B2054-6726-4D0B-BBFA-6018F7997DC6}" type="pres">
      <dgm:prSet presAssocID="{4BDDA782-DD9F-4687-A788-B7976A4D5E41}" presName="rootText" presStyleLbl="node3" presStyleIdx="2" presStyleCnt="9" custScaleX="182616" custScaleY="101866" custLinFactNeighborX="-367">
        <dgm:presLayoutVars>
          <dgm:chPref val="3"/>
        </dgm:presLayoutVars>
      </dgm:prSet>
      <dgm:spPr/>
      <dgm:t>
        <a:bodyPr/>
        <a:lstStyle/>
        <a:p>
          <a:endParaRPr lang="zh-CN" altLang="en-US"/>
        </a:p>
      </dgm:t>
    </dgm:pt>
    <dgm:pt modelId="{C839F097-069B-4907-BC9C-57F731E446C4}" type="pres">
      <dgm:prSet presAssocID="{4BDDA782-DD9F-4687-A788-B7976A4D5E41}" presName="rootConnector" presStyleLbl="node3" presStyleIdx="2" presStyleCnt="9"/>
      <dgm:spPr/>
      <dgm:t>
        <a:bodyPr/>
        <a:lstStyle/>
        <a:p>
          <a:endParaRPr lang="zh-CN" altLang="en-US"/>
        </a:p>
      </dgm:t>
    </dgm:pt>
    <dgm:pt modelId="{4619BB80-E1C4-478C-9775-9BDC032FA7D2}" type="pres">
      <dgm:prSet presAssocID="{4BDDA782-DD9F-4687-A788-B7976A4D5E41}" presName="hierChild4" presStyleCnt="0"/>
      <dgm:spPr/>
    </dgm:pt>
    <dgm:pt modelId="{BAB38225-F189-4BEE-A0BF-292C41C41F0A}" type="pres">
      <dgm:prSet presAssocID="{4BDDA782-DD9F-4687-A788-B7976A4D5E41}" presName="hierChild5" presStyleCnt="0"/>
      <dgm:spPr/>
    </dgm:pt>
    <dgm:pt modelId="{8360BBB6-B33E-4C75-8376-F0FDCDDB444C}" type="pres">
      <dgm:prSet presAssocID="{87FF4955-1D21-4BC6-AD40-F768458D52DE}" presName="Name37" presStyleLbl="parChTrans1D3" presStyleIdx="3" presStyleCnt="9" custSzX="358221" custSzY="1558608"/>
      <dgm:spPr/>
      <dgm:t>
        <a:bodyPr/>
        <a:lstStyle/>
        <a:p>
          <a:endParaRPr lang="zh-CN" altLang="en-US"/>
        </a:p>
      </dgm:t>
    </dgm:pt>
    <dgm:pt modelId="{710BF38D-2EFA-4019-BC6F-A88CD859E822}" type="pres">
      <dgm:prSet presAssocID="{FB524C98-6867-461D-A609-DBFE2278453D}" presName="hierRoot2" presStyleCnt="0">
        <dgm:presLayoutVars>
          <dgm:hierBranch val="init"/>
        </dgm:presLayoutVars>
      </dgm:prSet>
      <dgm:spPr/>
    </dgm:pt>
    <dgm:pt modelId="{88135543-CDED-4B89-914E-729970ED2883}" type="pres">
      <dgm:prSet presAssocID="{FB524C98-6867-461D-A609-DBFE2278453D}" presName="rootComposite" presStyleCnt="0"/>
      <dgm:spPr/>
    </dgm:pt>
    <dgm:pt modelId="{D059265F-2267-4102-B6FB-3502E071BE14}" type="pres">
      <dgm:prSet presAssocID="{FB524C98-6867-461D-A609-DBFE2278453D}" presName="rootText" presStyleLbl="node3" presStyleIdx="3" presStyleCnt="9" custScaleX="182616" custScaleY="101866" custLinFactNeighborX="-367">
        <dgm:presLayoutVars>
          <dgm:chPref val="3"/>
        </dgm:presLayoutVars>
      </dgm:prSet>
      <dgm:spPr/>
      <dgm:t>
        <a:bodyPr/>
        <a:lstStyle/>
        <a:p>
          <a:endParaRPr lang="zh-CN" altLang="en-US"/>
        </a:p>
      </dgm:t>
    </dgm:pt>
    <dgm:pt modelId="{65C5E01F-5686-4D9A-BF51-2ED700037931}" type="pres">
      <dgm:prSet presAssocID="{FB524C98-6867-461D-A609-DBFE2278453D}" presName="rootConnector" presStyleLbl="node3" presStyleIdx="3" presStyleCnt="9"/>
      <dgm:spPr/>
      <dgm:t>
        <a:bodyPr/>
        <a:lstStyle/>
        <a:p>
          <a:endParaRPr lang="zh-CN" altLang="en-US"/>
        </a:p>
      </dgm:t>
    </dgm:pt>
    <dgm:pt modelId="{1A5C347B-FD48-4F75-BABD-E7A2077253C4}" type="pres">
      <dgm:prSet presAssocID="{FB524C98-6867-461D-A609-DBFE2278453D}" presName="hierChild4" presStyleCnt="0"/>
      <dgm:spPr/>
    </dgm:pt>
    <dgm:pt modelId="{7552EC25-88A6-4103-B5D0-6FA7377069E0}" type="pres">
      <dgm:prSet presAssocID="{FB524C98-6867-461D-A609-DBFE2278453D}" presName="hierChild5" presStyleCnt="0"/>
      <dgm:spPr/>
    </dgm:pt>
    <dgm:pt modelId="{4874A726-66F0-48FF-A332-DE455DDAC2B4}" type="pres">
      <dgm:prSet presAssocID="{5D7149A6-8C7E-4316-AF14-B7BF61C74EB7}" presName="Name37" presStyleLbl="parChTrans1D3" presStyleIdx="4" presStyleCnt="9" custSzX="358221" custSzY="2504430"/>
      <dgm:spPr/>
      <dgm:t>
        <a:bodyPr/>
        <a:lstStyle/>
        <a:p>
          <a:endParaRPr lang="zh-CN" altLang="en-US"/>
        </a:p>
      </dgm:t>
    </dgm:pt>
    <dgm:pt modelId="{43E9B574-88F7-43FB-B11E-5AB360C94045}" type="pres">
      <dgm:prSet presAssocID="{6BA1DE8B-7BBE-4F3F-AD7E-D51AD29D05D8}" presName="hierRoot2" presStyleCnt="0">
        <dgm:presLayoutVars>
          <dgm:hierBranch val="init"/>
        </dgm:presLayoutVars>
      </dgm:prSet>
      <dgm:spPr/>
    </dgm:pt>
    <dgm:pt modelId="{6CCBDA60-656D-4731-B82A-F5D60C2AF4BA}" type="pres">
      <dgm:prSet presAssocID="{6BA1DE8B-7BBE-4F3F-AD7E-D51AD29D05D8}" presName="rootComposite" presStyleCnt="0"/>
      <dgm:spPr/>
    </dgm:pt>
    <dgm:pt modelId="{FFC36EA0-5FBA-42FD-87ED-533C8EE2A4CA}" type="pres">
      <dgm:prSet presAssocID="{6BA1DE8B-7BBE-4F3F-AD7E-D51AD29D05D8}" presName="rootText" presStyleLbl="node3" presStyleIdx="4" presStyleCnt="9" custScaleX="182616" custScaleY="101866" custLinFactNeighborX="-367">
        <dgm:presLayoutVars>
          <dgm:chPref val="3"/>
        </dgm:presLayoutVars>
      </dgm:prSet>
      <dgm:spPr/>
      <dgm:t>
        <a:bodyPr/>
        <a:lstStyle/>
        <a:p>
          <a:endParaRPr lang="zh-CN" altLang="en-US"/>
        </a:p>
      </dgm:t>
    </dgm:pt>
    <dgm:pt modelId="{541988FB-2405-4C2D-908A-EDE2A8B0AC96}" type="pres">
      <dgm:prSet presAssocID="{6BA1DE8B-7BBE-4F3F-AD7E-D51AD29D05D8}" presName="rootConnector" presStyleLbl="node3" presStyleIdx="4" presStyleCnt="9"/>
      <dgm:spPr/>
      <dgm:t>
        <a:bodyPr/>
        <a:lstStyle/>
        <a:p>
          <a:endParaRPr lang="zh-CN" altLang="en-US"/>
        </a:p>
      </dgm:t>
    </dgm:pt>
    <dgm:pt modelId="{7E99C5B8-D8BA-4A5E-9C0C-23F526F0925D}" type="pres">
      <dgm:prSet presAssocID="{6BA1DE8B-7BBE-4F3F-AD7E-D51AD29D05D8}" presName="hierChild4" presStyleCnt="0"/>
      <dgm:spPr/>
    </dgm:pt>
    <dgm:pt modelId="{92B42F7C-9E6A-4C32-8191-1168C3E2293F}" type="pres">
      <dgm:prSet presAssocID="{6BA1DE8B-7BBE-4F3F-AD7E-D51AD29D05D8}" presName="hierChild5" presStyleCnt="0"/>
      <dgm:spPr/>
    </dgm:pt>
    <dgm:pt modelId="{BC6801AB-5AD4-4F0C-B503-41733A20F2CB}" type="pres">
      <dgm:prSet presAssocID="{90B6FE10-331E-4171-BE99-B7D4E9D6FE99}" presName="hierChild5" presStyleCnt="0"/>
      <dgm:spPr/>
    </dgm:pt>
    <dgm:pt modelId="{AF472824-0392-4589-ACAE-16A69A1E78A5}" type="pres">
      <dgm:prSet presAssocID="{D8D25599-57A7-4E3D-AA1D-7B05D0E369F0}" presName="Name37" presStyleLbl="parChTrans1D2" presStyleIdx="2" presStyleCnt="4" custSzX="1444824" custSzY="279750"/>
      <dgm:spPr/>
      <dgm:t>
        <a:bodyPr/>
        <a:lstStyle/>
        <a:p>
          <a:endParaRPr lang="zh-CN" altLang="en-US"/>
        </a:p>
      </dgm:t>
    </dgm:pt>
    <dgm:pt modelId="{53B5FE53-E8E6-4979-AAC3-BC52CF09BDB3}" type="pres">
      <dgm:prSet presAssocID="{A532B58E-0649-4AE2-B569-6609F2A89ADA}" presName="hierRoot2" presStyleCnt="0">
        <dgm:presLayoutVars>
          <dgm:hierBranch val="init"/>
        </dgm:presLayoutVars>
      </dgm:prSet>
      <dgm:spPr/>
    </dgm:pt>
    <dgm:pt modelId="{43C0CD40-FF48-4F83-A6D7-EBC083E9186E}" type="pres">
      <dgm:prSet presAssocID="{A532B58E-0649-4AE2-B569-6609F2A89ADA}" presName="rootComposite" presStyleCnt="0"/>
      <dgm:spPr/>
    </dgm:pt>
    <dgm:pt modelId="{6B8F0329-BFF5-4B35-AC1E-FF00D5835900}" type="pres">
      <dgm:prSet presAssocID="{A532B58E-0649-4AE2-B569-6609F2A89ADA}" presName="rootText" presStyleLbl="node2" presStyleIdx="2" presStyleCnt="4" custScaleX="182616" custScaleY="160700" custLinFactNeighborX="13839">
        <dgm:presLayoutVars>
          <dgm:chPref val="3"/>
        </dgm:presLayoutVars>
      </dgm:prSet>
      <dgm:spPr/>
      <dgm:t>
        <a:bodyPr/>
        <a:lstStyle/>
        <a:p>
          <a:endParaRPr lang="zh-CN" altLang="en-US"/>
        </a:p>
      </dgm:t>
    </dgm:pt>
    <dgm:pt modelId="{136CC2EB-4D07-4765-ACE3-63B958378DA8}" type="pres">
      <dgm:prSet presAssocID="{A532B58E-0649-4AE2-B569-6609F2A89ADA}" presName="rootConnector" presStyleLbl="node2" presStyleIdx="2" presStyleCnt="4"/>
      <dgm:spPr/>
      <dgm:t>
        <a:bodyPr/>
        <a:lstStyle/>
        <a:p>
          <a:endParaRPr lang="zh-CN" altLang="en-US"/>
        </a:p>
      </dgm:t>
    </dgm:pt>
    <dgm:pt modelId="{D66C4B3B-55DA-44A4-9977-FC4F6FB2235C}" type="pres">
      <dgm:prSet presAssocID="{A532B58E-0649-4AE2-B569-6609F2A89ADA}" presName="hierChild4" presStyleCnt="0"/>
      <dgm:spPr/>
    </dgm:pt>
    <dgm:pt modelId="{4BA68B4E-FE70-4DFC-B055-6B8A5584074A}" type="pres">
      <dgm:prSet presAssocID="{2A46BF66-EB97-4BEC-90C7-636D4EBC7508}" presName="Name37" presStyleLbl="parChTrans1D3" presStyleIdx="5" presStyleCnt="9" custSzX="358221" custSzY="612786"/>
      <dgm:spPr/>
      <dgm:t>
        <a:bodyPr/>
        <a:lstStyle/>
        <a:p>
          <a:endParaRPr lang="zh-CN" altLang="en-US"/>
        </a:p>
      </dgm:t>
    </dgm:pt>
    <dgm:pt modelId="{FBB80851-CEB0-4FA2-9230-B8CC2B6E9B4C}" type="pres">
      <dgm:prSet presAssocID="{FFF7B564-1892-4479-B107-EB44E65CC048}" presName="hierRoot2" presStyleCnt="0">
        <dgm:presLayoutVars>
          <dgm:hierBranch val="init"/>
        </dgm:presLayoutVars>
      </dgm:prSet>
      <dgm:spPr/>
    </dgm:pt>
    <dgm:pt modelId="{05BC9344-9D19-47DD-88A2-3EA922377419}" type="pres">
      <dgm:prSet presAssocID="{FFF7B564-1892-4479-B107-EB44E65CC048}" presName="rootComposite" presStyleCnt="0"/>
      <dgm:spPr/>
    </dgm:pt>
    <dgm:pt modelId="{053B0C98-4F37-49BB-9ECE-99FDB4847566}" type="pres">
      <dgm:prSet presAssocID="{FFF7B564-1892-4479-B107-EB44E65CC048}" presName="rootText" presStyleLbl="node3" presStyleIdx="5" presStyleCnt="9" custScaleX="182616" custScaleY="192358" custLinFactNeighborX="1985">
        <dgm:presLayoutVars>
          <dgm:chPref val="3"/>
        </dgm:presLayoutVars>
      </dgm:prSet>
      <dgm:spPr/>
      <dgm:t>
        <a:bodyPr/>
        <a:lstStyle/>
        <a:p>
          <a:endParaRPr lang="zh-CN" altLang="en-US"/>
        </a:p>
      </dgm:t>
    </dgm:pt>
    <dgm:pt modelId="{8B8A5D86-F234-476A-9394-351B4A35C74D}" type="pres">
      <dgm:prSet presAssocID="{FFF7B564-1892-4479-B107-EB44E65CC048}" presName="rootConnector" presStyleLbl="node3" presStyleIdx="5" presStyleCnt="9"/>
      <dgm:spPr/>
      <dgm:t>
        <a:bodyPr/>
        <a:lstStyle/>
        <a:p>
          <a:endParaRPr lang="zh-CN" altLang="en-US"/>
        </a:p>
      </dgm:t>
    </dgm:pt>
    <dgm:pt modelId="{D52901F8-8FE3-4B3A-BBD2-A02DA5C7CBBF}" type="pres">
      <dgm:prSet presAssocID="{FFF7B564-1892-4479-B107-EB44E65CC048}" presName="hierChild4" presStyleCnt="0"/>
      <dgm:spPr/>
    </dgm:pt>
    <dgm:pt modelId="{8178EE0F-0BC1-485A-BAB8-FFD4AD966B01}" type="pres">
      <dgm:prSet presAssocID="{FFF7B564-1892-4479-B107-EB44E65CC048}" presName="hierChild5" presStyleCnt="0"/>
      <dgm:spPr/>
    </dgm:pt>
    <dgm:pt modelId="{DADE5548-9E29-4F35-85AC-0F96C3B606E9}" type="pres">
      <dgm:prSet presAssocID="{9658EBC4-2B42-4715-A871-B486B2A3520F}" presName="Name37" presStyleLbl="parChTrans1D3" presStyleIdx="6" presStyleCnt="9" custSzX="358221" custSzY="1558608"/>
      <dgm:spPr/>
      <dgm:t>
        <a:bodyPr/>
        <a:lstStyle/>
        <a:p>
          <a:endParaRPr lang="zh-CN" altLang="en-US"/>
        </a:p>
      </dgm:t>
    </dgm:pt>
    <dgm:pt modelId="{2699B703-DDF4-42C0-AD88-873BFB36502D}" type="pres">
      <dgm:prSet presAssocID="{61C3FAC1-9379-480E-9C21-1DAA192B20D1}" presName="hierRoot2" presStyleCnt="0">
        <dgm:presLayoutVars>
          <dgm:hierBranch val="init"/>
        </dgm:presLayoutVars>
      </dgm:prSet>
      <dgm:spPr/>
    </dgm:pt>
    <dgm:pt modelId="{8664F991-386D-4AD3-90A3-ED549E6A51E6}" type="pres">
      <dgm:prSet presAssocID="{61C3FAC1-9379-480E-9C21-1DAA192B20D1}" presName="rootComposite" presStyleCnt="0"/>
      <dgm:spPr/>
    </dgm:pt>
    <dgm:pt modelId="{5B7C95C9-C5BB-4FC4-AE7C-85C37747A826}" type="pres">
      <dgm:prSet presAssocID="{61C3FAC1-9379-480E-9C21-1DAA192B20D1}" presName="rootText" presStyleLbl="node3" presStyleIdx="6" presStyleCnt="9" custScaleX="182616" custScaleY="183586" custLinFactNeighborX="1985">
        <dgm:presLayoutVars>
          <dgm:chPref val="3"/>
        </dgm:presLayoutVars>
      </dgm:prSet>
      <dgm:spPr/>
      <dgm:t>
        <a:bodyPr/>
        <a:lstStyle/>
        <a:p>
          <a:endParaRPr lang="zh-CN" altLang="en-US"/>
        </a:p>
      </dgm:t>
    </dgm:pt>
    <dgm:pt modelId="{5F6FBA35-B27C-4BB7-8152-EE1CFC77025D}" type="pres">
      <dgm:prSet presAssocID="{61C3FAC1-9379-480E-9C21-1DAA192B20D1}" presName="rootConnector" presStyleLbl="node3" presStyleIdx="6" presStyleCnt="9"/>
      <dgm:spPr/>
      <dgm:t>
        <a:bodyPr/>
        <a:lstStyle/>
        <a:p>
          <a:endParaRPr lang="zh-CN" altLang="en-US"/>
        </a:p>
      </dgm:t>
    </dgm:pt>
    <dgm:pt modelId="{DBD1FBD7-6DAD-4B82-9C20-2EB329673DEE}" type="pres">
      <dgm:prSet presAssocID="{61C3FAC1-9379-480E-9C21-1DAA192B20D1}" presName="hierChild4" presStyleCnt="0"/>
      <dgm:spPr/>
    </dgm:pt>
    <dgm:pt modelId="{313B5D1B-9D3D-4C4C-9197-313E5EBE07A5}" type="pres">
      <dgm:prSet presAssocID="{61C3FAC1-9379-480E-9C21-1DAA192B20D1}" presName="hierChild5" presStyleCnt="0"/>
      <dgm:spPr/>
    </dgm:pt>
    <dgm:pt modelId="{D29333CE-A1D2-4448-A07F-8EBC8D992D52}" type="pres">
      <dgm:prSet presAssocID="{A532B58E-0649-4AE2-B569-6609F2A89ADA}" presName="hierChild5" presStyleCnt="0"/>
      <dgm:spPr/>
    </dgm:pt>
    <dgm:pt modelId="{2823CE2C-B3CB-48BD-9544-36AD5CEBC863}" type="pres">
      <dgm:prSet presAssocID="{361709E7-C4C6-46BC-88AE-2F77BF5EA6EE}" presName="Name37" presStyleLbl="parChTrans1D2" presStyleIdx="3" presStyleCnt="4" custSzX="4334474" custSzY="279750"/>
      <dgm:spPr/>
      <dgm:t>
        <a:bodyPr/>
        <a:lstStyle/>
        <a:p>
          <a:endParaRPr lang="zh-CN" altLang="en-US"/>
        </a:p>
      </dgm:t>
    </dgm:pt>
    <dgm:pt modelId="{04CA5DED-A060-4363-9941-0229B0F2906F}" type="pres">
      <dgm:prSet presAssocID="{C36358B7-B8E7-424F-98BE-E0F434E4A00A}" presName="hierRoot2" presStyleCnt="0">
        <dgm:presLayoutVars>
          <dgm:hierBranch val="init"/>
        </dgm:presLayoutVars>
      </dgm:prSet>
      <dgm:spPr/>
    </dgm:pt>
    <dgm:pt modelId="{792C5594-F508-449D-8253-3084B1E2CE7F}" type="pres">
      <dgm:prSet presAssocID="{C36358B7-B8E7-424F-98BE-E0F434E4A00A}" presName="rootComposite" presStyleCnt="0"/>
      <dgm:spPr/>
    </dgm:pt>
    <dgm:pt modelId="{30E2EC4B-D94C-4D63-A2C9-AC70B33F137B}" type="pres">
      <dgm:prSet presAssocID="{C36358B7-B8E7-424F-98BE-E0F434E4A00A}" presName="rootText" presStyleLbl="node2" presStyleIdx="3" presStyleCnt="4" custScaleX="182616" custScaleY="160700" custLinFactNeighborX="13839">
        <dgm:presLayoutVars>
          <dgm:chPref val="3"/>
        </dgm:presLayoutVars>
      </dgm:prSet>
      <dgm:spPr/>
      <dgm:t>
        <a:bodyPr/>
        <a:lstStyle/>
        <a:p>
          <a:endParaRPr lang="zh-CN" altLang="en-US"/>
        </a:p>
      </dgm:t>
    </dgm:pt>
    <dgm:pt modelId="{3DC99225-E4C1-4024-A29E-A0CBB0CE444F}" type="pres">
      <dgm:prSet presAssocID="{C36358B7-B8E7-424F-98BE-E0F434E4A00A}" presName="rootConnector" presStyleLbl="node2" presStyleIdx="3" presStyleCnt="4"/>
      <dgm:spPr/>
      <dgm:t>
        <a:bodyPr/>
        <a:lstStyle/>
        <a:p>
          <a:endParaRPr lang="zh-CN" altLang="en-US"/>
        </a:p>
      </dgm:t>
    </dgm:pt>
    <dgm:pt modelId="{7CD246DD-788A-4A0A-9D86-B0C0928B6897}" type="pres">
      <dgm:prSet presAssocID="{C36358B7-B8E7-424F-98BE-E0F434E4A00A}" presName="hierChild4" presStyleCnt="0"/>
      <dgm:spPr/>
    </dgm:pt>
    <dgm:pt modelId="{AA6531BA-8EA0-4830-A385-7BA61B290A0A}" type="pres">
      <dgm:prSet presAssocID="{B9CFF5C0-38B2-4929-A104-C02DE0703780}" presName="Name37" presStyleLbl="parChTrans1D3" presStyleIdx="7" presStyleCnt="9" custSzX="358221" custSzY="612786"/>
      <dgm:spPr/>
      <dgm:t>
        <a:bodyPr/>
        <a:lstStyle/>
        <a:p>
          <a:endParaRPr lang="zh-CN" altLang="en-US"/>
        </a:p>
      </dgm:t>
    </dgm:pt>
    <dgm:pt modelId="{B1A50A86-DA0F-4D94-A297-1451281B83AE}" type="pres">
      <dgm:prSet presAssocID="{D8B9CC28-7F35-47B1-AB86-5D194358DE39}" presName="hierRoot2" presStyleCnt="0">
        <dgm:presLayoutVars>
          <dgm:hierBranch val="init"/>
        </dgm:presLayoutVars>
      </dgm:prSet>
      <dgm:spPr/>
    </dgm:pt>
    <dgm:pt modelId="{92AAE25D-F059-4A10-8E78-31FDFEBC7FF6}" type="pres">
      <dgm:prSet presAssocID="{D8B9CC28-7F35-47B1-AB86-5D194358DE39}" presName="rootComposite" presStyleCnt="0"/>
      <dgm:spPr/>
    </dgm:pt>
    <dgm:pt modelId="{3FC32315-4A0D-4029-9614-88F98877CB73}" type="pres">
      <dgm:prSet presAssocID="{D8B9CC28-7F35-47B1-AB86-5D194358DE39}" presName="rootText" presStyleLbl="node3" presStyleIdx="7" presStyleCnt="9" custScaleX="182616" custScaleY="101866" custLinFactNeighborX="-3292">
        <dgm:presLayoutVars>
          <dgm:chPref val="3"/>
        </dgm:presLayoutVars>
      </dgm:prSet>
      <dgm:spPr/>
      <dgm:t>
        <a:bodyPr/>
        <a:lstStyle/>
        <a:p>
          <a:endParaRPr lang="zh-CN" altLang="en-US"/>
        </a:p>
      </dgm:t>
    </dgm:pt>
    <dgm:pt modelId="{9D0D658F-6F7A-4A74-BA9D-8986A6E72D28}" type="pres">
      <dgm:prSet presAssocID="{D8B9CC28-7F35-47B1-AB86-5D194358DE39}" presName="rootConnector" presStyleLbl="node3" presStyleIdx="7" presStyleCnt="9"/>
      <dgm:spPr/>
      <dgm:t>
        <a:bodyPr/>
        <a:lstStyle/>
        <a:p>
          <a:endParaRPr lang="zh-CN" altLang="en-US"/>
        </a:p>
      </dgm:t>
    </dgm:pt>
    <dgm:pt modelId="{E45CE1B3-30F3-4BDF-95F9-90430CA14A09}" type="pres">
      <dgm:prSet presAssocID="{D8B9CC28-7F35-47B1-AB86-5D194358DE39}" presName="hierChild4" presStyleCnt="0"/>
      <dgm:spPr/>
    </dgm:pt>
    <dgm:pt modelId="{1CCA6BF8-D056-499C-BC8F-9F85CE1AFBEC}" type="pres">
      <dgm:prSet presAssocID="{D8B9CC28-7F35-47B1-AB86-5D194358DE39}" presName="hierChild5" presStyleCnt="0"/>
      <dgm:spPr/>
    </dgm:pt>
    <dgm:pt modelId="{0633C198-5AB2-4D0E-969F-59DDD76C0A6B}" type="pres">
      <dgm:prSet presAssocID="{2F11F909-5754-4048-BFB6-2D12C9ABB26B}" presName="Name37" presStyleLbl="parChTrans1D3" presStyleIdx="8" presStyleCnt="9" custSzX="358221" custSzY="1558608"/>
      <dgm:spPr/>
      <dgm:t>
        <a:bodyPr/>
        <a:lstStyle/>
        <a:p>
          <a:endParaRPr lang="zh-CN" altLang="en-US"/>
        </a:p>
      </dgm:t>
    </dgm:pt>
    <dgm:pt modelId="{FD523F78-4D4F-4F54-808E-8F2CE3F0E1F7}" type="pres">
      <dgm:prSet presAssocID="{C778324F-E10C-4E1E-91CC-044E31D91A85}" presName="hierRoot2" presStyleCnt="0">
        <dgm:presLayoutVars>
          <dgm:hierBranch val="init"/>
        </dgm:presLayoutVars>
      </dgm:prSet>
      <dgm:spPr/>
    </dgm:pt>
    <dgm:pt modelId="{BBFD046D-EFBE-4A47-BA75-132CC9AD940B}" type="pres">
      <dgm:prSet presAssocID="{C778324F-E10C-4E1E-91CC-044E31D91A85}" presName="rootComposite" presStyleCnt="0"/>
      <dgm:spPr/>
    </dgm:pt>
    <dgm:pt modelId="{A3C92CD9-10AB-4348-A48A-6571831F816E}" type="pres">
      <dgm:prSet presAssocID="{C778324F-E10C-4E1E-91CC-044E31D91A85}" presName="rootText" presStyleLbl="node3" presStyleIdx="8" presStyleCnt="9" custScaleX="182616" custScaleY="101866" custLinFactNeighborX="-3292">
        <dgm:presLayoutVars>
          <dgm:chPref val="3"/>
        </dgm:presLayoutVars>
      </dgm:prSet>
      <dgm:spPr/>
      <dgm:t>
        <a:bodyPr/>
        <a:lstStyle/>
        <a:p>
          <a:endParaRPr lang="zh-CN" altLang="en-US"/>
        </a:p>
      </dgm:t>
    </dgm:pt>
    <dgm:pt modelId="{83E1CECC-B5E8-49C2-ADE5-56A7670FB958}" type="pres">
      <dgm:prSet presAssocID="{C778324F-E10C-4E1E-91CC-044E31D91A85}" presName="rootConnector" presStyleLbl="node3" presStyleIdx="8" presStyleCnt="9"/>
      <dgm:spPr/>
      <dgm:t>
        <a:bodyPr/>
        <a:lstStyle/>
        <a:p>
          <a:endParaRPr lang="zh-CN" altLang="en-US"/>
        </a:p>
      </dgm:t>
    </dgm:pt>
    <dgm:pt modelId="{8B4A61E4-B430-4C93-A831-7F3522880DB9}" type="pres">
      <dgm:prSet presAssocID="{C778324F-E10C-4E1E-91CC-044E31D91A85}" presName="hierChild4" presStyleCnt="0"/>
      <dgm:spPr/>
    </dgm:pt>
    <dgm:pt modelId="{83B7CB17-13FB-4C5D-98E3-2FC6B9822B97}" type="pres">
      <dgm:prSet presAssocID="{C778324F-E10C-4E1E-91CC-044E31D91A85}" presName="hierChild5" presStyleCnt="0"/>
      <dgm:spPr/>
    </dgm:pt>
    <dgm:pt modelId="{A25E7820-9932-4F81-99A3-8372DF42A712}" type="pres">
      <dgm:prSet presAssocID="{C36358B7-B8E7-424F-98BE-E0F434E4A00A}" presName="hierChild5" presStyleCnt="0"/>
      <dgm:spPr/>
    </dgm:pt>
    <dgm:pt modelId="{277AA324-99D8-4E7C-B693-B3AA1DA80010}" type="pres">
      <dgm:prSet presAssocID="{A3CF1370-DEA4-4715-B611-F41A68CBF9C2}" presName="hierChild3" presStyleCnt="0"/>
      <dgm:spPr/>
    </dgm:pt>
  </dgm:ptLst>
  <dgm:cxnLst>
    <dgm:cxn modelId="{BEA95282-2DCA-4BC9-B128-F36FA11B78D9}" srcId="{A3CF1370-DEA4-4715-B611-F41A68CBF9C2}" destId="{A532B58E-0649-4AE2-B569-6609F2A89ADA}" srcOrd="2" destOrd="0" parTransId="{D8D25599-57A7-4E3D-AA1D-7B05D0E369F0}" sibTransId="{764FBD03-A1FC-49B3-96C4-0112D3D4FA0C}"/>
    <dgm:cxn modelId="{8CBCE139-5CED-4DC9-A4BA-7C3849AC0573}" srcId="{A532B58E-0649-4AE2-B569-6609F2A89ADA}" destId="{61C3FAC1-9379-480E-9C21-1DAA192B20D1}" srcOrd="1" destOrd="0" parTransId="{9658EBC4-2B42-4715-A871-B486B2A3520F}" sibTransId="{C459D72C-85C8-4F7C-B590-004507ADE286}"/>
    <dgm:cxn modelId="{D91F36C9-9F00-493D-B78B-825851F40816}" srcId="{90B6FE10-331E-4171-BE99-B7D4E9D6FE99}" destId="{FB524C98-6867-461D-A609-DBFE2278453D}" srcOrd="1" destOrd="0" parTransId="{87FF4955-1D21-4BC6-AD40-F768458D52DE}" sibTransId="{7F80F22C-A62A-4EE8-9F19-493F4F4DFF94}"/>
    <dgm:cxn modelId="{8E3D3636-E1AF-46AA-90DD-B73AC1C83B1D}" type="presOf" srcId="{2F11F909-5754-4048-BFB6-2D12C9ABB26B}" destId="{0633C198-5AB2-4D0E-969F-59DDD76C0A6B}" srcOrd="0" destOrd="0" presId="urn:microsoft.com/office/officeart/2005/8/layout/orgChart1#4"/>
    <dgm:cxn modelId="{83AF1C98-B0FD-4DBC-BF27-52EDBF4573EB}" type="presOf" srcId="{8FC62CC3-0E9D-420A-8CB9-A747F31DE1CB}" destId="{7EF91EAF-141C-4DE1-883B-DC369CC13523}" srcOrd="0" destOrd="0" presId="urn:microsoft.com/office/officeart/2005/8/layout/orgChart1#4"/>
    <dgm:cxn modelId="{47160399-0516-4C5F-8E94-B8FA86E1C84A}" type="presOf" srcId="{FFF7B564-1892-4479-B107-EB44E65CC048}" destId="{8B8A5D86-F234-476A-9394-351B4A35C74D}" srcOrd="1" destOrd="0" presId="urn:microsoft.com/office/officeart/2005/8/layout/orgChart1#4"/>
    <dgm:cxn modelId="{852A763C-6D4B-4966-A833-1CCD919F25BD}" type="presOf" srcId="{D8B9CC28-7F35-47B1-AB86-5D194358DE39}" destId="{9D0D658F-6F7A-4A74-BA9D-8986A6E72D28}" srcOrd="1" destOrd="0" presId="urn:microsoft.com/office/officeart/2005/8/layout/orgChart1#4"/>
    <dgm:cxn modelId="{9934CF8F-EB5F-4E17-9860-3E48A0E61D1E}" type="presOf" srcId="{4BDDA782-DD9F-4687-A788-B7976A4D5E41}" destId="{C839F097-069B-4907-BC9C-57F731E446C4}" srcOrd="1" destOrd="0" presId="urn:microsoft.com/office/officeart/2005/8/layout/orgChart1#4"/>
    <dgm:cxn modelId="{25B6C21B-DC69-4EA3-A853-95DFC5A30B7E}" type="presOf" srcId="{90B6FE10-331E-4171-BE99-B7D4E9D6FE99}" destId="{1B0AD1B7-45F7-4A7A-80F8-F7702E42A0E5}" srcOrd="0" destOrd="0" presId="urn:microsoft.com/office/officeart/2005/8/layout/orgChart1#4"/>
    <dgm:cxn modelId="{837D4B27-383A-47B6-B28D-83715A62973E}" type="presOf" srcId="{D49182F7-A9C4-4AE6-86D7-AE7F9800A60B}" destId="{7C3837F9-C6F8-4736-9409-80E9E9691EDA}" srcOrd="0" destOrd="0" presId="urn:microsoft.com/office/officeart/2005/8/layout/orgChart1#4"/>
    <dgm:cxn modelId="{26E45FBA-93A8-4460-93A3-2B6A3849DE6C}" type="presOf" srcId="{B9CFF5C0-38B2-4929-A104-C02DE0703780}" destId="{AA6531BA-8EA0-4830-A385-7BA61B290A0A}" srcOrd="0" destOrd="0" presId="urn:microsoft.com/office/officeart/2005/8/layout/orgChart1#4"/>
    <dgm:cxn modelId="{C826237D-BDC4-4B41-9DD9-6835A2BA2CDE}" srcId="{A3CF1370-DEA4-4715-B611-F41A68CBF9C2}" destId="{90B6FE10-331E-4171-BE99-B7D4E9D6FE99}" srcOrd="1" destOrd="0" parTransId="{1347237D-73FB-4E9A-A5D4-4DAE8A2FF613}" sibTransId="{04C19FE1-7429-4A50-96AD-CF117E489AC8}"/>
    <dgm:cxn modelId="{73F07C60-CF3C-44C3-8D04-B2DD939AE1CC}" type="presOf" srcId="{4BDDA782-DD9F-4687-A788-B7976A4D5E41}" destId="{251B2054-6726-4D0B-BBFA-6018F7997DC6}" srcOrd="0" destOrd="0" presId="urn:microsoft.com/office/officeart/2005/8/layout/orgChart1#4"/>
    <dgm:cxn modelId="{BA05989C-6E3A-4A9F-A8B1-F00590AB9479}" type="presOf" srcId="{FC16DAF8-779A-4520-A05E-B33C7C899E06}" destId="{837EDB11-F50C-41D3-B071-DABF1E30E7B5}" srcOrd="0" destOrd="0" presId="urn:microsoft.com/office/officeart/2005/8/layout/orgChart1#4"/>
    <dgm:cxn modelId="{ADD859B8-ED75-4481-A15A-E06AC27EA4AD}" type="presOf" srcId="{D8B9CC28-7F35-47B1-AB86-5D194358DE39}" destId="{3FC32315-4A0D-4029-9614-88F98877CB73}" srcOrd="0" destOrd="0" presId="urn:microsoft.com/office/officeart/2005/8/layout/orgChart1#4"/>
    <dgm:cxn modelId="{7A94A312-4EA3-4F4A-8BC0-60BC83F0F873}" type="presOf" srcId="{6BA1DE8B-7BBE-4F3F-AD7E-D51AD29D05D8}" destId="{541988FB-2405-4C2D-908A-EDE2A8B0AC96}" srcOrd="1" destOrd="0" presId="urn:microsoft.com/office/officeart/2005/8/layout/orgChart1#4"/>
    <dgm:cxn modelId="{5A6F9786-B6A2-478C-A3C8-32EAAF2D1A75}" srcId="{FC16DAF8-779A-4520-A05E-B33C7C899E06}" destId="{F643EA62-8474-474F-BB2E-E4D3C73DDBD5}" srcOrd="0" destOrd="0" parTransId="{8298617E-3CA9-45FA-B476-D52E2F93C76B}" sibTransId="{F5482E90-1DB0-4049-8B9D-7FCBBAFD7248}"/>
    <dgm:cxn modelId="{93DFEF57-11BF-4D74-96D4-F97EA2D56FCC}" type="presOf" srcId="{361709E7-C4C6-46BC-88AE-2F77BF5EA6EE}" destId="{2823CE2C-B3CB-48BD-9544-36AD5CEBC863}" srcOrd="0" destOrd="0" presId="urn:microsoft.com/office/officeart/2005/8/layout/orgChart1#4"/>
    <dgm:cxn modelId="{156B9B4F-11A4-4D0A-867A-45A2D8F1D8B2}" type="presOf" srcId="{C778324F-E10C-4E1E-91CC-044E31D91A85}" destId="{83E1CECC-B5E8-49C2-ADE5-56A7670FB958}" srcOrd="1" destOrd="0" presId="urn:microsoft.com/office/officeart/2005/8/layout/orgChart1#4"/>
    <dgm:cxn modelId="{C9EE1AB0-4EDC-4B67-9F86-90FE6EAF0EB6}" type="presOf" srcId="{1347237D-73FB-4E9A-A5D4-4DAE8A2FF613}" destId="{8F92A9A4-C9B9-4D20-8ED5-071383485E1B}" srcOrd="0" destOrd="0" presId="urn:microsoft.com/office/officeart/2005/8/layout/orgChart1#4"/>
    <dgm:cxn modelId="{39C9FC01-1E0C-48DC-9B69-EAB80D73BA9F}" type="presOf" srcId="{4891198E-4260-4D65-8FDE-BC76AFE05646}" destId="{145DC168-C8A5-4E22-ACEA-A43164257671}" srcOrd="0" destOrd="0" presId="urn:microsoft.com/office/officeart/2005/8/layout/orgChart1#4"/>
    <dgm:cxn modelId="{E7595B01-46C4-45D9-94BC-10802A84A7D6}" srcId="{C36358B7-B8E7-424F-98BE-E0F434E4A00A}" destId="{D8B9CC28-7F35-47B1-AB86-5D194358DE39}" srcOrd="0" destOrd="0" parTransId="{B9CFF5C0-38B2-4929-A104-C02DE0703780}" sibTransId="{A0494F4F-81B0-4D4E-8D0D-9ECA8D9AF4D3}"/>
    <dgm:cxn modelId="{8FC62E0F-DA2E-440D-B4A1-B1E33C557871}" type="presOf" srcId="{2A46BF66-EB97-4BEC-90C7-636D4EBC7508}" destId="{4BA68B4E-FE70-4DFC-B055-6B8A5584074A}" srcOrd="0" destOrd="0" presId="urn:microsoft.com/office/officeart/2005/8/layout/orgChart1#4"/>
    <dgm:cxn modelId="{156FD482-419C-4102-9AD0-84368428EB2C}" type="presOf" srcId="{31169B3B-4A72-4C75-9C5F-C933FE650756}" destId="{87EFDA9B-879E-41FE-BF16-1E0AA115183A}" srcOrd="0" destOrd="0" presId="urn:microsoft.com/office/officeart/2005/8/layout/orgChart1#4"/>
    <dgm:cxn modelId="{2556EAF3-C9BF-4A75-B7E8-C24425E87B45}" type="presOf" srcId="{A3CF1370-DEA4-4715-B611-F41A68CBF9C2}" destId="{96BC3245-4041-469D-BF0B-452987002798}" srcOrd="1" destOrd="0" presId="urn:microsoft.com/office/officeart/2005/8/layout/orgChart1#4"/>
    <dgm:cxn modelId="{6B8EFF73-CC9B-4961-A0A9-87CE6EFE0011}" srcId="{C36358B7-B8E7-424F-98BE-E0F434E4A00A}" destId="{C778324F-E10C-4E1E-91CC-044E31D91A85}" srcOrd="1" destOrd="0" parTransId="{2F11F909-5754-4048-BFB6-2D12C9ABB26B}" sibTransId="{8A980C9B-AAA9-4114-B20E-1627AD3F0156}"/>
    <dgm:cxn modelId="{C4C9A424-701B-43BE-A156-EA64B64C5E19}" type="presOf" srcId="{9658EBC4-2B42-4715-A871-B486B2A3520F}" destId="{DADE5548-9E29-4F35-85AC-0F96C3B606E9}" srcOrd="0" destOrd="0" presId="urn:microsoft.com/office/officeart/2005/8/layout/orgChart1#4"/>
    <dgm:cxn modelId="{2ADEB4ED-B6F9-4644-98EC-F54F5193F5CD}" srcId="{90B6FE10-331E-4171-BE99-B7D4E9D6FE99}" destId="{6BA1DE8B-7BBE-4F3F-AD7E-D51AD29D05D8}" srcOrd="2" destOrd="0" parTransId="{5D7149A6-8C7E-4316-AF14-B7BF61C74EB7}" sibTransId="{D536168E-AD80-4C3F-B063-FBF66EA845DF}"/>
    <dgm:cxn modelId="{68C1E4B6-2B0B-4751-85BF-01D32B57CFFA}" srcId="{A3CF1370-DEA4-4715-B611-F41A68CBF9C2}" destId="{FC16DAF8-779A-4520-A05E-B33C7C899E06}" srcOrd="0" destOrd="0" parTransId="{265C1857-1DC9-4369-9DE5-4FAD37CE6915}" sibTransId="{06F3E29F-3B99-40EF-A187-E094597DA486}"/>
    <dgm:cxn modelId="{F6574665-3FA6-4FF2-933E-7F3FD32F9AE3}" type="presOf" srcId="{8298617E-3CA9-45FA-B476-D52E2F93C76B}" destId="{4F1E4CB6-8292-407B-8E16-DB1AB689EA3A}" srcOrd="0" destOrd="0" presId="urn:microsoft.com/office/officeart/2005/8/layout/orgChart1#4"/>
    <dgm:cxn modelId="{F066F327-BCC5-419C-9665-A186D3FF7451}" type="presOf" srcId="{31169B3B-4A72-4C75-9C5F-C933FE650756}" destId="{85730F60-079B-4558-B4FD-C7D4EC452D6D}" srcOrd="1" destOrd="0" presId="urn:microsoft.com/office/officeart/2005/8/layout/orgChart1#4"/>
    <dgm:cxn modelId="{FE7DEF29-7A14-47BF-B404-CC33BB352195}" type="presOf" srcId="{FB524C98-6867-461D-A609-DBFE2278453D}" destId="{65C5E01F-5686-4D9A-BF51-2ED700037931}" srcOrd="1" destOrd="0" presId="urn:microsoft.com/office/officeart/2005/8/layout/orgChart1#4"/>
    <dgm:cxn modelId="{05454F6B-3025-4B3F-BA61-AD8A865FB9DE}" type="presOf" srcId="{C36358B7-B8E7-424F-98BE-E0F434E4A00A}" destId="{3DC99225-E4C1-4024-A29E-A0CBB0CE444F}" srcOrd="1" destOrd="0" presId="urn:microsoft.com/office/officeart/2005/8/layout/orgChart1#4"/>
    <dgm:cxn modelId="{C0A17B00-03EF-46ED-B7F3-1CAFB5B3EBAF}" type="presOf" srcId="{C778324F-E10C-4E1E-91CC-044E31D91A85}" destId="{A3C92CD9-10AB-4348-A48A-6571831F816E}" srcOrd="0" destOrd="0" presId="urn:microsoft.com/office/officeart/2005/8/layout/orgChart1#4"/>
    <dgm:cxn modelId="{36E2BF5E-26F0-435D-AC76-BD0D0AE83A93}" type="presOf" srcId="{F643EA62-8474-474F-BB2E-E4D3C73DDBD5}" destId="{F886040D-2125-4EE7-A3C8-DB47D2173022}" srcOrd="0" destOrd="0" presId="urn:microsoft.com/office/officeart/2005/8/layout/orgChart1#4"/>
    <dgm:cxn modelId="{C339F386-971E-421C-A45D-6C4A77563391}" type="presOf" srcId="{D8D25599-57A7-4E3D-AA1D-7B05D0E369F0}" destId="{AF472824-0392-4589-ACAE-16A69A1E78A5}" srcOrd="0" destOrd="0" presId="urn:microsoft.com/office/officeart/2005/8/layout/orgChart1#4"/>
    <dgm:cxn modelId="{1F7F5028-0C12-4896-A5CB-42DEF858F584}" type="presOf" srcId="{A532B58E-0649-4AE2-B569-6609F2A89ADA}" destId="{6B8F0329-BFF5-4B35-AC1E-FF00D5835900}" srcOrd="0" destOrd="0" presId="urn:microsoft.com/office/officeart/2005/8/layout/orgChart1#4"/>
    <dgm:cxn modelId="{FF17086F-542F-4799-A68A-0C76CBA646FF}" type="presOf" srcId="{C36358B7-B8E7-424F-98BE-E0F434E4A00A}" destId="{30E2EC4B-D94C-4D63-A2C9-AC70B33F137B}" srcOrd="0" destOrd="0" presId="urn:microsoft.com/office/officeart/2005/8/layout/orgChart1#4"/>
    <dgm:cxn modelId="{D7B2945D-6056-42EA-9187-7F5B390433F2}" type="presOf" srcId="{5D7149A6-8C7E-4316-AF14-B7BF61C74EB7}" destId="{4874A726-66F0-48FF-A332-DE455DDAC2B4}" srcOrd="0" destOrd="0" presId="urn:microsoft.com/office/officeart/2005/8/layout/orgChart1#4"/>
    <dgm:cxn modelId="{BEA18DD3-4684-49D6-832A-F2D978DEC2A9}" type="presOf" srcId="{61C3FAC1-9379-480E-9C21-1DAA192B20D1}" destId="{5B7C95C9-C5BB-4FC4-AE7C-85C37747A826}" srcOrd="0" destOrd="0" presId="urn:microsoft.com/office/officeart/2005/8/layout/orgChart1#4"/>
    <dgm:cxn modelId="{EF55D7C0-7050-456C-8B5A-7CA37D4CF229}" srcId="{A3CF1370-DEA4-4715-B611-F41A68CBF9C2}" destId="{C36358B7-B8E7-424F-98BE-E0F434E4A00A}" srcOrd="3" destOrd="0" parTransId="{361709E7-C4C6-46BC-88AE-2F77BF5EA6EE}" sibTransId="{B62A4A86-566E-40A2-B628-884DE6FA95D4}"/>
    <dgm:cxn modelId="{D17AE329-BCBB-4524-88E5-72D23F8C2A40}" srcId="{A532B58E-0649-4AE2-B569-6609F2A89ADA}" destId="{FFF7B564-1892-4479-B107-EB44E65CC048}" srcOrd="0" destOrd="0" parTransId="{2A46BF66-EB97-4BEC-90C7-636D4EBC7508}" sibTransId="{8B577C7C-0353-4381-BE49-3EB3C0D04D88}"/>
    <dgm:cxn modelId="{C46E24BE-A8A2-406F-A4BB-2D53110A5F0B}" type="presOf" srcId="{FC16DAF8-779A-4520-A05E-B33C7C899E06}" destId="{1F923308-3DAD-4443-A3D9-518CEA9531A8}" srcOrd="1" destOrd="0" presId="urn:microsoft.com/office/officeart/2005/8/layout/orgChart1#4"/>
    <dgm:cxn modelId="{CDC3CF0F-F356-48EF-871C-D86CAEEE6E85}" type="presOf" srcId="{F643EA62-8474-474F-BB2E-E4D3C73DDBD5}" destId="{BB2575C6-AF44-4AED-83BE-90416FBAE40D}" srcOrd="1" destOrd="0" presId="urn:microsoft.com/office/officeart/2005/8/layout/orgChart1#4"/>
    <dgm:cxn modelId="{BB365D52-3634-4CBA-B47F-ED3A61F7AC7A}" type="presOf" srcId="{87FF4955-1D21-4BC6-AD40-F768458D52DE}" destId="{8360BBB6-B33E-4C75-8376-F0FDCDDB444C}" srcOrd="0" destOrd="0" presId="urn:microsoft.com/office/officeart/2005/8/layout/orgChart1#4"/>
    <dgm:cxn modelId="{F1EA2164-2983-4C2E-B8C9-F47622642305}" type="presOf" srcId="{6BA1DE8B-7BBE-4F3F-AD7E-D51AD29D05D8}" destId="{FFC36EA0-5FBA-42FD-87ED-533C8EE2A4CA}" srcOrd="0" destOrd="0" presId="urn:microsoft.com/office/officeart/2005/8/layout/orgChart1#4"/>
    <dgm:cxn modelId="{59CBD8E3-C62A-437C-9586-F693D4C623FB}" type="presOf" srcId="{61C3FAC1-9379-480E-9C21-1DAA192B20D1}" destId="{5F6FBA35-B27C-4BB7-8152-EE1CFC77025D}" srcOrd="1" destOrd="0" presId="urn:microsoft.com/office/officeart/2005/8/layout/orgChart1#4"/>
    <dgm:cxn modelId="{C16CC574-E5C6-4BD9-BFF9-04899CC1CD9C}" type="presOf" srcId="{FFF7B564-1892-4479-B107-EB44E65CC048}" destId="{053B0C98-4F37-49BB-9ECE-99FDB4847566}" srcOrd="0" destOrd="0" presId="urn:microsoft.com/office/officeart/2005/8/layout/orgChart1#4"/>
    <dgm:cxn modelId="{4B733C73-6548-4B62-B4C3-F5B6E5F7E981}" type="presOf" srcId="{90B6FE10-331E-4171-BE99-B7D4E9D6FE99}" destId="{56B3228E-D2A6-44DA-A2AF-B0D92C80020C}" srcOrd="1" destOrd="0" presId="urn:microsoft.com/office/officeart/2005/8/layout/orgChart1#4"/>
    <dgm:cxn modelId="{05EAB807-9FEE-43FB-B0A0-884F448474C5}" srcId="{D49182F7-A9C4-4AE6-86D7-AE7F9800A60B}" destId="{A3CF1370-DEA4-4715-B611-F41A68CBF9C2}" srcOrd="0" destOrd="0" parTransId="{F9A9BC48-3FDA-4721-9134-D88F1C275B18}" sibTransId="{CF111F7F-D338-4667-B21E-DC2DE6705F8A}"/>
    <dgm:cxn modelId="{96D9FFD3-18C0-4C72-B6BD-CA3E8CACB147}" type="presOf" srcId="{FB524C98-6867-461D-A609-DBFE2278453D}" destId="{D059265F-2267-4102-B6FB-3502E071BE14}" srcOrd="0" destOrd="0" presId="urn:microsoft.com/office/officeart/2005/8/layout/orgChart1#4"/>
    <dgm:cxn modelId="{4ECBC508-1FB9-4731-BBA1-965AD7C7C3AE}" type="presOf" srcId="{A3CF1370-DEA4-4715-B611-F41A68CBF9C2}" destId="{6F12DE5C-A774-4B17-8779-D829FF417CB9}" srcOrd="0" destOrd="0" presId="urn:microsoft.com/office/officeart/2005/8/layout/orgChart1#4"/>
    <dgm:cxn modelId="{F1371B14-54DA-4D49-B696-49730AA1AF9E}" type="presOf" srcId="{265C1857-1DC9-4369-9DE5-4FAD37CE6915}" destId="{E7429998-7A23-40D8-84A6-1261C4612614}" srcOrd="0" destOrd="0" presId="urn:microsoft.com/office/officeart/2005/8/layout/orgChart1#4"/>
    <dgm:cxn modelId="{79373D42-7236-4BFC-84FA-9C8EF62992C4}" type="presOf" srcId="{A532B58E-0649-4AE2-B569-6609F2A89ADA}" destId="{136CC2EB-4D07-4765-ACE3-63B958378DA8}" srcOrd="1" destOrd="0" presId="urn:microsoft.com/office/officeart/2005/8/layout/orgChart1#4"/>
    <dgm:cxn modelId="{8B92422F-CF9E-498F-84B4-EE95DBC6F0B3}" srcId="{FC16DAF8-779A-4520-A05E-B33C7C899E06}" destId="{31169B3B-4A72-4C75-9C5F-C933FE650756}" srcOrd="1" destOrd="0" parTransId="{4891198E-4260-4D65-8FDE-BC76AFE05646}" sibTransId="{D988F5E7-2BC7-4881-9336-AAEC5CA6A155}"/>
    <dgm:cxn modelId="{26C71A15-500F-45E6-B91A-2FBBE25AE78B}" srcId="{90B6FE10-331E-4171-BE99-B7D4E9D6FE99}" destId="{4BDDA782-DD9F-4687-A788-B7976A4D5E41}" srcOrd="0" destOrd="0" parTransId="{8FC62CC3-0E9D-420A-8CB9-A747F31DE1CB}" sibTransId="{CF3C3936-2916-40E8-86DB-4E377E46266A}"/>
    <dgm:cxn modelId="{078A2732-FA9E-4E41-945A-0C8A736DAD0A}" type="presParOf" srcId="{7C3837F9-C6F8-4736-9409-80E9E9691EDA}" destId="{28524879-13D0-458D-92B4-781CBACC9B15}" srcOrd="0" destOrd="0" presId="urn:microsoft.com/office/officeart/2005/8/layout/orgChart1#4"/>
    <dgm:cxn modelId="{B4066B22-4761-4BF7-AF5C-A1B016EFAC86}" type="presParOf" srcId="{28524879-13D0-458D-92B4-781CBACC9B15}" destId="{BBF82DCE-5BB0-44B5-9543-55F584CCBCDD}" srcOrd="0" destOrd="0" presId="urn:microsoft.com/office/officeart/2005/8/layout/orgChart1#4"/>
    <dgm:cxn modelId="{0D40C874-E59C-46DB-9C8D-8A9F281EE107}" type="presParOf" srcId="{BBF82DCE-5BB0-44B5-9543-55F584CCBCDD}" destId="{6F12DE5C-A774-4B17-8779-D829FF417CB9}" srcOrd="0" destOrd="0" presId="urn:microsoft.com/office/officeart/2005/8/layout/orgChart1#4"/>
    <dgm:cxn modelId="{DE6E1512-C3B7-41E2-8AC8-CC626E051AC6}" type="presParOf" srcId="{BBF82DCE-5BB0-44B5-9543-55F584CCBCDD}" destId="{96BC3245-4041-469D-BF0B-452987002798}" srcOrd="1" destOrd="0" presId="urn:microsoft.com/office/officeart/2005/8/layout/orgChart1#4"/>
    <dgm:cxn modelId="{53264366-E372-45B4-AB60-606DD8D9803C}" type="presParOf" srcId="{28524879-13D0-458D-92B4-781CBACC9B15}" destId="{7948945B-A36D-43C8-AC4F-5814DDBDF024}" srcOrd="1" destOrd="0" presId="urn:microsoft.com/office/officeart/2005/8/layout/orgChart1#4"/>
    <dgm:cxn modelId="{1B220E01-80AF-4E5A-B7D7-CD95F4A60925}" type="presParOf" srcId="{7948945B-A36D-43C8-AC4F-5814DDBDF024}" destId="{E7429998-7A23-40D8-84A6-1261C4612614}" srcOrd="0" destOrd="0" presId="urn:microsoft.com/office/officeart/2005/8/layout/orgChart1#4"/>
    <dgm:cxn modelId="{D56A1204-3E75-4F0A-A8B5-AE8EC056D0FD}" type="presParOf" srcId="{7948945B-A36D-43C8-AC4F-5814DDBDF024}" destId="{0CC3A2D9-D5BE-42A3-839E-0E72559DFACC}" srcOrd="1" destOrd="0" presId="urn:microsoft.com/office/officeart/2005/8/layout/orgChart1#4"/>
    <dgm:cxn modelId="{F861337C-19FD-45F9-8982-7A512A91A036}" type="presParOf" srcId="{0CC3A2D9-D5BE-42A3-839E-0E72559DFACC}" destId="{8F887DFB-A46F-4A2A-873C-BB8BE9A28499}" srcOrd="0" destOrd="0" presId="urn:microsoft.com/office/officeart/2005/8/layout/orgChart1#4"/>
    <dgm:cxn modelId="{EF42D627-899E-483C-A479-1C81666F3010}" type="presParOf" srcId="{8F887DFB-A46F-4A2A-873C-BB8BE9A28499}" destId="{837EDB11-F50C-41D3-B071-DABF1E30E7B5}" srcOrd="0" destOrd="0" presId="urn:microsoft.com/office/officeart/2005/8/layout/orgChart1#4"/>
    <dgm:cxn modelId="{0352CEDB-147F-41E8-AE5B-F7A08BE75CEB}" type="presParOf" srcId="{8F887DFB-A46F-4A2A-873C-BB8BE9A28499}" destId="{1F923308-3DAD-4443-A3D9-518CEA9531A8}" srcOrd="1" destOrd="0" presId="urn:microsoft.com/office/officeart/2005/8/layout/orgChart1#4"/>
    <dgm:cxn modelId="{FA30023A-E7B0-45FC-AC8C-3B0A384338B7}" type="presParOf" srcId="{0CC3A2D9-D5BE-42A3-839E-0E72559DFACC}" destId="{47733BD9-EA1F-4E25-98B0-D2D8617C141F}" srcOrd="1" destOrd="0" presId="urn:microsoft.com/office/officeart/2005/8/layout/orgChart1#4"/>
    <dgm:cxn modelId="{28E4B535-AFDB-4E81-9324-8E9685F58152}" type="presParOf" srcId="{47733BD9-EA1F-4E25-98B0-D2D8617C141F}" destId="{4F1E4CB6-8292-407B-8E16-DB1AB689EA3A}" srcOrd="0" destOrd="0" presId="urn:microsoft.com/office/officeart/2005/8/layout/orgChart1#4"/>
    <dgm:cxn modelId="{A1AEE8E9-0E88-414B-B53C-01B882328922}" type="presParOf" srcId="{47733BD9-EA1F-4E25-98B0-D2D8617C141F}" destId="{6C7B49B0-48CA-4364-BEBB-DF212EF8D339}" srcOrd="1" destOrd="0" presId="urn:microsoft.com/office/officeart/2005/8/layout/orgChart1#4"/>
    <dgm:cxn modelId="{D2DBDBC1-3DE1-4E22-A2F6-E194C458DD09}" type="presParOf" srcId="{6C7B49B0-48CA-4364-BEBB-DF212EF8D339}" destId="{142B3A36-1662-4430-97D3-9949199D2D0B}" srcOrd="0" destOrd="0" presId="urn:microsoft.com/office/officeart/2005/8/layout/orgChart1#4"/>
    <dgm:cxn modelId="{AFD141DB-6E64-4760-8578-0FBAF1EFFC9A}" type="presParOf" srcId="{142B3A36-1662-4430-97D3-9949199D2D0B}" destId="{F886040D-2125-4EE7-A3C8-DB47D2173022}" srcOrd="0" destOrd="0" presId="urn:microsoft.com/office/officeart/2005/8/layout/orgChart1#4"/>
    <dgm:cxn modelId="{44CA001A-155A-48C7-A583-03CC16E85B93}" type="presParOf" srcId="{142B3A36-1662-4430-97D3-9949199D2D0B}" destId="{BB2575C6-AF44-4AED-83BE-90416FBAE40D}" srcOrd="1" destOrd="0" presId="urn:microsoft.com/office/officeart/2005/8/layout/orgChart1#4"/>
    <dgm:cxn modelId="{A12F6ACE-8C06-4120-BDA8-661DAFDEF5E7}" type="presParOf" srcId="{6C7B49B0-48CA-4364-BEBB-DF212EF8D339}" destId="{93382285-6D07-44A4-8174-9FF3AEBE540A}" srcOrd="1" destOrd="0" presId="urn:microsoft.com/office/officeart/2005/8/layout/orgChart1#4"/>
    <dgm:cxn modelId="{137815FA-3F79-4223-B0D8-A301E058E2CE}" type="presParOf" srcId="{6C7B49B0-48CA-4364-BEBB-DF212EF8D339}" destId="{3DD2CB19-A4D0-4604-9AF7-685B5DC72E0C}" srcOrd="2" destOrd="0" presId="urn:microsoft.com/office/officeart/2005/8/layout/orgChart1#4"/>
    <dgm:cxn modelId="{24DA9FA4-B1B0-46EB-9344-2F8E68897B15}" type="presParOf" srcId="{47733BD9-EA1F-4E25-98B0-D2D8617C141F}" destId="{145DC168-C8A5-4E22-ACEA-A43164257671}" srcOrd="2" destOrd="0" presId="urn:microsoft.com/office/officeart/2005/8/layout/orgChart1#4"/>
    <dgm:cxn modelId="{C2542F03-2BA5-4731-915B-D9F80A4ABBD6}" type="presParOf" srcId="{47733BD9-EA1F-4E25-98B0-D2D8617C141F}" destId="{B56DDD92-7681-4126-9F03-172450C1BA88}" srcOrd="3" destOrd="0" presId="urn:microsoft.com/office/officeart/2005/8/layout/orgChart1#4"/>
    <dgm:cxn modelId="{E539B99D-5FD6-4CF5-B637-EB7E2CF02FEC}" type="presParOf" srcId="{B56DDD92-7681-4126-9F03-172450C1BA88}" destId="{220E4279-E1B6-4B6F-84D9-B17788E1645E}" srcOrd="0" destOrd="0" presId="urn:microsoft.com/office/officeart/2005/8/layout/orgChart1#4"/>
    <dgm:cxn modelId="{4CC609E2-33EB-40C3-ACC8-8229A6230293}" type="presParOf" srcId="{220E4279-E1B6-4B6F-84D9-B17788E1645E}" destId="{87EFDA9B-879E-41FE-BF16-1E0AA115183A}" srcOrd="0" destOrd="0" presId="urn:microsoft.com/office/officeart/2005/8/layout/orgChart1#4"/>
    <dgm:cxn modelId="{97B8E58E-AF9B-493F-825B-0DA123DC9B05}" type="presParOf" srcId="{220E4279-E1B6-4B6F-84D9-B17788E1645E}" destId="{85730F60-079B-4558-B4FD-C7D4EC452D6D}" srcOrd="1" destOrd="0" presId="urn:microsoft.com/office/officeart/2005/8/layout/orgChart1#4"/>
    <dgm:cxn modelId="{3F203EFD-6023-4927-8369-B69425F1D601}" type="presParOf" srcId="{B56DDD92-7681-4126-9F03-172450C1BA88}" destId="{7402C08B-79E9-46E7-8F6D-78514ACA6DCD}" srcOrd="1" destOrd="0" presId="urn:microsoft.com/office/officeart/2005/8/layout/orgChart1#4"/>
    <dgm:cxn modelId="{5BA09019-DC11-4D1F-AC0A-721D5E254515}" type="presParOf" srcId="{B56DDD92-7681-4126-9F03-172450C1BA88}" destId="{C32621CA-8E90-487F-852C-02378C0482CF}" srcOrd="2" destOrd="0" presId="urn:microsoft.com/office/officeart/2005/8/layout/orgChart1#4"/>
    <dgm:cxn modelId="{8BB4835A-C8BB-4390-B36E-9ACB83B98D0E}" type="presParOf" srcId="{0CC3A2D9-D5BE-42A3-839E-0E72559DFACC}" destId="{D4765064-7F86-411B-935B-EEFB78D274B4}" srcOrd="2" destOrd="0" presId="urn:microsoft.com/office/officeart/2005/8/layout/orgChart1#4"/>
    <dgm:cxn modelId="{49C00B18-96D1-4C90-B326-4AAC7E2E4EB9}" type="presParOf" srcId="{7948945B-A36D-43C8-AC4F-5814DDBDF024}" destId="{8F92A9A4-C9B9-4D20-8ED5-071383485E1B}" srcOrd="2" destOrd="0" presId="urn:microsoft.com/office/officeart/2005/8/layout/orgChart1#4"/>
    <dgm:cxn modelId="{7BCE433C-B12C-4890-8870-7B3AA22E0671}" type="presParOf" srcId="{7948945B-A36D-43C8-AC4F-5814DDBDF024}" destId="{6EA003E4-9562-4A7F-8C56-E9811BD254AE}" srcOrd="3" destOrd="0" presId="urn:microsoft.com/office/officeart/2005/8/layout/orgChart1#4"/>
    <dgm:cxn modelId="{9C09ED85-D832-4D82-B692-4212308008B9}" type="presParOf" srcId="{6EA003E4-9562-4A7F-8C56-E9811BD254AE}" destId="{AC20070D-F8CF-43B1-80CF-B09A6FEECBA5}" srcOrd="0" destOrd="0" presId="urn:microsoft.com/office/officeart/2005/8/layout/orgChart1#4"/>
    <dgm:cxn modelId="{7E2B54C7-55FE-4A75-9777-FC99112AE067}" type="presParOf" srcId="{AC20070D-F8CF-43B1-80CF-B09A6FEECBA5}" destId="{1B0AD1B7-45F7-4A7A-80F8-F7702E42A0E5}" srcOrd="0" destOrd="0" presId="urn:microsoft.com/office/officeart/2005/8/layout/orgChart1#4"/>
    <dgm:cxn modelId="{76E96DE0-75D2-4259-BC53-CCDD933E9197}" type="presParOf" srcId="{AC20070D-F8CF-43B1-80CF-B09A6FEECBA5}" destId="{56B3228E-D2A6-44DA-A2AF-B0D92C80020C}" srcOrd="1" destOrd="0" presId="urn:microsoft.com/office/officeart/2005/8/layout/orgChart1#4"/>
    <dgm:cxn modelId="{C6E4ED64-268F-4F9E-8EFC-78A5F5B2D69A}" type="presParOf" srcId="{6EA003E4-9562-4A7F-8C56-E9811BD254AE}" destId="{75FEE1A1-EC99-4D61-B57A-257A080B0F51}" srcOrd="1" destOrd="0" presId="urn:microsoft.com/office/officeart/2005/8/layout/orgChart1#4"/>
    <dgm:cxn modelId="{110C6C19-8DCE-470F-820F-44941212B5B6}" type="presParOf" srcId="{75FEE1A1-EC99-4D61-B57A-257A080B0F51}" destId="{7EF91EAF-141C-4DE1-883B-DC369CC13523}" srcOrd="0" destOrd="0" presId="urn:microsoft.com/office/officeart/2005/8/layout/orgChart1#4"/>
    <dgm:cxn modelId="{F73FD8C1-C8A4-48F4-8577-E81D3F52F4C7}" type="presParOf" srcId="{75FEE1A1-EC99-4D61-B57A-257A080B0F51}" destId="{9A90EC70-DB2B-4941-B0E0-2631067958DD}" srcOrd="1" destOrd="0" presId="urn:microsoft.com/office/officeart/2005/8/layout/orgChart1#4"/>
    <dgm:cxn modelId="{8EE5AF5B-9918-4102-A554-E9C7DB161599}" type="presParOf" srcId="{9A90EC70-DB2B-4941-B0E0-2631067958DD}" destId="{890FC9A9-0DB4-482B-B8FF-83476AF3D32B}" srcOrd="0" destOrd="0" presId="urn:microsoft.com/office/officeart/2005/8/layout/orgChart1#4"/>
    <dgm:cxn modelId="{111F16C3-0984-4611-9905-294C2937249A}" type="presParOf" srcId="{890FC9A9-0DB4-482B-B8FF-83476AF3D32B}" destId="{251B2054-6726-4D0B-BBFA-6018F7997DC6}" srcOrd="0" destOrd="0" presId="urn:microsoft.com/office/officeart/2005/8/layout/orgChart1#4"/>
    <dgm:cxn modelId="{1BCAEE3C-C761-47FB-9BDD-7234E987F00D}" type="presParOf" srcId="{890FC9A9-0DB4-482B-B8FF-83476AF3D32B}" destId="{C839F097-069B-4907-BC9C-57F731E446C4}" srcOrd="1" destOrd="0" presId="urn:microsoft.com/office/officeart/2005/8/layout/orgChart1#4"/>
    <dgm:cxn modelId="{6A9AEB5B-ED83-4228-9844-DB608D16EBB6}" type="presParOf" srcId="{9A90EC70-DB2B-4941-B0E0-2631067958DD}" destId="{4619BB80-E1C4-478C-9775-9BDC032FA7D2}" srcOrd="1" destOrd="0" presId="urn:microsoft.com/office/officeart/2005/8/layout/orgChart1#4"/>
    <dgm:cxn modelId="{0410EB48-DA48-4EC1-9CCD-303E6B0BC2DE}" type="presParOf" srcId="{9A90EC70-DB2B-4941-B0E0-2631067958DD}" destId="{BAB38225-F189-4BEE-A0BF-292C41C41F0A}" srcOrd="2" destOrd="0" presId="urn:microsoft.com/office/officeart/2005/8/layout/orgChart1#4"/>
    <dgm:cxn modelId="{636EEF0F-9482-4933-A532-076D083AD62F}" type="presParOf" srcId="{75FEE1A1-EC99-4D61-B57A-257A080B0F51}" destId="{8360BBB6-B33E-4C75-8376-F0FDCDDB444C}" srcOrd="2" destOrd="0" presId="urn:microsoft.com/office/officeart/2005/8/layout/orgChart1#4"/>
    <dgm:cxn modelId="{DBA4C167-824B-433B-A8B3-C94FDFF1CA97}" type="presParOf" srcId="{75FEE1A1-EC99-4D61-B57A-257A080B0F51}" destId="{710BF38D-2EFA-4019-BC6F-A88CD859E822}" srcOrd="3" destOrd="0" presId="urn:microsoft.com/office/officeart/2005/8/layout/orgChart1#4"/>
    <dgm:cxn modelId="{A12F8A04-815B-4276-96C1-AD91D5180F68}" type="presParOf" srcId="{710BF38D-2EFA-4019-BC6F-A88CD859E822}" destId="{88135543-CDED-4B89-914E-729970ED2883}" srcOrd="0" destOrd="0" presId="urn:microsoft.com/office/officeart/2005/8/layout/orgChart1#4"/>
    <dgm:cxn modelId="{0899D355-D6A4-4A07-B4AF-A70B0DF9EBEE}" type="presParOf" srcId="{88135543-CDED-4B89-914E-729970ED2883}" destId="{D059265F-2267-4102-B6FB-3502E071BE14}" srcOrd="0" destOrd="0" presId="urn:microsoft.com/office/officeart/2005/8/layout/orgChart1#4"/>
    <dgm:cxn modelId="{3F55B6BE-75DF-40C3-A318-E1C144F5B49B}" type="presParOf" srcId="{88135543-CDED-4B89-914E-729970ED2883}" destId="{65C5E01F-5686-4D9A-BF51-2ED700037931}" srcOrd="1" destOrd="0" presId="urn:microsoft.com/office/officeart/2005/8/layout/orgChart1#4"/>
    <dgm:cxn modelId="{F125F476-CD45-4B20-A93D-8D28E64445F4}" type="presParOf" srcId="{710BF38D-2EFA-4019-BC6F-A88CD859E822}" destId="{1A5C347B-FD48-4F75-BABD-E7A2077253C4}" srcOrd="1" destOrd="0" presId="urn:microsoft.com/office/officeart/2005/8/layout/orgChart1#4"/>
    <dgm:cxn modelId="{C09A573F-E871-4CAB-A21A-DC16DBCECFFE}" type="presParOf" srcId="{710BF38D-2EFA-4019-BC6F-A88CD859E822}" destId="{7552EC25-88A6-4103-B5D0-6FA7377069E0}" srcOrd="2" destOrd="0" presId="urn:microsoft.com/office/officeart/2005/8/layout/orgChart1#4"/>
    <dgm:cxn modelId="{722887EA-A946-44A5-BD20-80662B9ADD7F}" type="presParOf" srcId="{75FEE1A1-EC99-4D61-B57A-257A080B0F51}" destId="{4874A726-66F0-48FF-A332-DE455DDAC2B4}" srcOrd="4" destOrd="0" presId="urn:microsoft.com/office/officeart/2005/8/layout/orgChart1#4"/>
    <dgm:cxn modelId="{45DE3614-8A17-4604-B00F-E7362D9FC27D}" type="presParOf" srcId="{75FEE1A1-EC99-4D61-B57A-257A080B0F51}" destId="{43E9B574-88F7-43FB-B11E-5AB360C94045}" srcOrd="5" destOrd="0" presId="urn:microsoft.com/office/officeart/2005/8/layout/orgChart1#4"/>
    <dgm:cxn modelId="{3C319F74-66AB-4334-92DD-C34C48D8F78C}" type="presParOf" srcId="{43E9B574-88F7-43FB-B11E-5AB360C94045}" destId="{6CCBDA60-656D-4731-B82A-F5D60C2AF4BA}" srcOrd="0" destOrd="0" presId="urn:microsoft.com/office/officeart/2005/8/layout/orgChart1#4"/>
    <dgm:cxn modelId="{CD71CB0B-07E8-40D2-9C6C-19656ECE9575}" type="presParOf" srcId="{6CCBDA60-656D-4731-B82A-F5D60C2AF4BA}" destId="{FFC36EA0-5FBA-42FD-87ED-533C8EE2A4CA}" srcOrd="0" destOrd="0" presId="urn:microsoft.com/office/officeart/2005/8/layout/orgChart1#4"/>
    <dgm:cxn modelId="{00265873-39B4-4B35-A728-03AE85336519}" type="presParOf" srcId="{6CCBDA60-656D-4731-B82A-F5D60C2AF4BA}" destId="{541988FB-2405-4C2D-908A-EDE2A8B0AC96}" srcOrd="1" destOrd="0" presId="urn:microsoft.com/office/officeart/2005/8/layout/orgChart1#4"/>
    <dgm:cxn modelId="{03BEDEC1-A342-41B8-9168-BEF7082C357D}" type="presParOf" srcId="{43E9B574-88F7-43FB-B11E-5AB360C94045}" destId="{7E99C5B8-D8BA-4A5E-9C0C-23F526F0925D}" srcOrd="1" destOrd="0" presId="urn:microsoft.com/office/officeart/2005/8/layout/orgChart1#4"/>
    <dgm:cxn modelId="{3CF56313-1F7F-472E-BB0F-EBD4ED626C50}" type="presParOf" srcId="{43E9B574-88F7-43FB-B11E-5AB360C94045}" destId="{92B42F7C-9E6A-4C32-8191-1168C3E2293F}" srcOrd="2" destOrd="0" presId="urn:microsoft.com/office/officeart/2005/8/layout/orgChart1#4"/>
    <dgm:cxn modelId="{C21047A5-3468-46B9-A312-DEECBFE15C65}" type="presParOf" srcId="{6EA003E4-9562-4A7F-8C56-E9811BD254AE}" destId="{BC6801AB-5AD4-4F0C-B503-41733A20F2CB}" srcOrd="2" destOrd="0" presId="urn:microsoft.com/office/officeart/2005/8/layout/orgChart1#4"/>
    <dgm:cxn modelId="{2F0F4E6D-DB73-41C9-90A0-61EB595D9608}" type="presParOf" srcId="{7948945B-A36D-43C8-AC4F-5814DDBDF024}" destId="{AF472824-0392-4589-ACAE-16A69A1E78A5}" srcOrd="4" destOrd="0" presId="urn:microsoft.com/office/officeart/2005/8/layout/orgChart1#4"/>
    <dgm:cxn modelId="{5968BF1B-E85C-4A50-828F-EBB118FB9DFA}" type="presParOf" srcId="{7948945B-A36D-43C8-AC4F-5814DDBDF024}" destId="{53B5FE53-E8E6-4979-AAC3-BC52CF09BDB3}" srcOrd="5" destOrd="0" presId="urn:microsoft.com/office/officeart/2005/8/layout/orgChart1#4"/>
    <dgm:cxn modelId="{FA7F9A53-50B0-40FD-B514-90EBDAF8E918}" type="presParOf" srcId="{53B5FE53-E8E6-4979-AAC3-BC52CF09BDB3}" destId="{43C0CD40-FF48-4F83-A6D7-EBC083E9186E}" srcOrd="0" destOrd="0" presId="urn:microsoft.com/office/officeart/2005/8/layout/orgChart1#4"/>
    <dgm:cxn modelId="{11277848-D73E-4692-BD1B-1ECAF278B3D9}" type="presParOf" srcId="{43C0CD40-FF48-4F83-A6D7-EBC083E9186E}" destId="{6B8F0329-BFF5-4B35-AC1E-FF00D5835900}" srcOrd="0" destOrd="0" presId="urn:microsoft.com/office/officeart/2005/8/layout/orgChart1#4"/>
    <dgm:cxn modelId="{F3274362-7F86-41B1-9980-22A8EDE42447}" type="presParOf" srcId="{43C0CD40-FF48-4F83-A6D7-EBC083E9186E}" destId="{136CC2EB-4D07-4765-ACE3-63B958378DA8}" srcOrd="1" destOrd="0" presId="urn:microsoft.com/office/officeart/2005/8/layout/orgChart1#4"/>
    <dgm:cxn modelId="{EBA7B32F-AFBE-4EE8-A887-5566D3EEC868}" type="presParOf" srcId="{53B5FE53-E8E6-4979-AAC3-BC52CF09BDB3}" destId="{D66C4B3B-55DA-44A4-9977-FC4F6FB2235C}" srcOrd="1" destOrd="0" presId="urn:microsoft.com/office/officeart/2005/8/layout/orgChart1#4"/>
    <dgm:cxn modelId="{3C4194DD-E7C8-4C31-ACBB-DCF0AD4119D1}" type="presParOf" srcId="{D66C4B3B-55DA-44A4-9977-FC4F6FB2235C}" destId="{4BA68B4E-FE70-4DFC-B055-6B8A5584074A}" srcOrd="0" destOrd="0" presId="urn:microsoft.com/office/officeart/2005/8/layout/orgChart1#4"/>
    <dgm:cxn modelId="{5AA81C79-C5D6-473A-8007-246F86F74576}" type="presParOf" srcId="{D66C4B3B-55DA-44A4-9977-FC4F6FB2235C}" destId="{FBB80851-CEB0-4FA2-9230-B8CC2B6E9B4C}" srcOrd="1" destOrd="0" presId="urn:microsoft.com/office/officeart/2005/8/layout/orgChart1#4"/>
    <dgm:cxn modelId="{58B9AD48-DB91-4933-8E42-0D9128340E48}" type="presParOf" srcId="{FBB80851-CEB0-4FA2-9230-B8CC2B6E9B4C}" destId="{05BC9344-9D19-47DD-88A2-3EA922377419}" srcOrd="0" destOrd="0" presId="urn:microsoft.com/office/officeart/2005/8/layout/orgChart1#4"/>
    <dgm:cxn modelId="{7D0387EF-5A18-4BA0-BE05-E99C3F93E27E}" type="presParOf" srcId="{05BC9344-9D19-47DD-88A2-3EA922377419}" destId="{053B0C98-4F37-49BB-9ECE-99FDB4847566}" srcOrd="0" destOrd="0" presId="urn:microsoft.com/office/officeart/2005/8/layout/orgChart1#4"/>
    <dgm:cxn modelId="{AD646DD4-3109-4160-9596-0EDFDBB7B06B}" type="presParOf" srcId="{05BC9344-9D19-47DD-88A2-3EA922377419}" destId="{8B8A5D86-F234-476A-9394-351B4A35C74D}" srcOrd="1" destOrd="0" presId="urn:microsoft.com/office/officeart/2005/8/layout/orgChart1#4"/>
    <dgm:cxn modelId="{6E9852A1-0EA2-47EF-8BA9-0B7F9B827338}" type="presParOf" srcId="{FBB80851-CEB0-4FA2-9230-B8CC2B6E9B4C}" destId="{D52901F8-8FE3-4B3A-BBD2-A02DA5C7CBBF}" srcOrd="1" destOrd="0" presId="urn:microsoft.com/office/officeart/2005/8/layout/orgChart1#4"/>
    <dgm:cxn modelId="{E883DFC2-ED15-43EE-A978-F894EDC80D57}" type="presParOf" srcId="{FBB80851-CEB0-4FA2-9230-B8CC2B6E9B4C}" destId="{8178EE0F-0BC1-485A-BAB8-FFD4AD966B01}" srcOrd="2" destOrd="0" presId="urn:microsoft.com/office/officeart/2005/8/layout/orgChart1#4"/>
    <dgm:cxn modelId="{198F6B53-E49D-4E25-AE3F-9F8276BDA190}" type="presParOf" srcId="{D66C4B3B-55DA-44A4-9977-FC4F6FB2235C}" destId="{DADE5548-9E29-4F35-85AC-0F96C3B606E9}" srcOrd="2" destOrd="0" presId="urn:microsoft.com/office/officeart/2005/8/layout/orgChart1#4"/>
    <dgm:cxn modelId="{A4D87642-6ED3-4359-B231-F3C71ACE16E8}" type="presParOf" srcId="{D66C4B3B-55DA-44A4-9977-FC4F6FB2235C}" destId="{2699B703-DDF4-42C0-AD88-873BFB36502D}" srcOrd="3" destOrd="0" presId="urn:microsoft.com/office/officeart/2005/8/layout/orgChart1#4"/>
    <dgm:cxn modelId="{F21453D1-220D-4D4E-9D41-7D2111A4E88D}" type="presParOf" srcId="{2699B703-DDF4-42C0-AD88-873BFB36502D}" destId="{8664F991-386D-4AD3-90A3-ED549E6A51E6}" srcOrd="0" destOrd="0" presId="urn:microsoft.com/office/officeart/2005/8/layout/orgChart1#4"/>
    <dgm:cxn modelId="{4DD8F9D1-73A0-40A2-86ED-484977D0A444}" type="presParOf" srcId="{8664F991-386D-4AD3-90A3-ED549E6A51E6}" destId="{5B7C95C9-C5BB-4FC4-AE7C-85C37747A826}" srcOrd="0" destOrd="0" presId="urn:microsoft.com/office/officeart/2005/8/layout/orgChart1#4"/>
    <dgm:cxn modelId="{189FFAD2-2189-4B9D-9E15-A82E3B6EEC84}" type="presParOf" srcId="{8664F991-386D-4AD3-90A3-ED549E6A51E6}" destId="{5F6FBA35-B27C-4BB7-8152-EE1CFC77025D}" srcOrd="1" destOrd="0" presId="urn:microsoft.com/office/officeart/2005/8/layout/orgChart1#4"/>
    <dgm:cxn modelId="{4C10F058-31AC-48DD-AA6B-1B5D8C7C8E85}" type="presParOf" srcId="{2699B703-DDF4-42C0-AD88-873BFB36502D}" destId="{DBD1FBD7-6DAD-4B82-9C20-2EB329673DEE}" srcOrd="1" destOrd="0" presId="urn:microsoft.com/office/officeart/2005/8/layout/orgChart1#4"/>
    <dgm:cxn modelId="{18C37639-C8EE-4CE8-AB97-9D3097DB1150}" type="presParOf" srcId="{2699B703-DDF4-42C0-AD88-873BFB36502D}" destId="{313B5D1B-9D3D-4C4C-9197-313E5EBE07A5}" srcOrd="2" destOrd="0" presId="urn:microsoft.com/office/officeart/2005/8/layout/orgChart1#4"/>
    <dgm:cxn modelId="{B046D6C1-449F-4852-AE61-7619DEB470C5}" type="presParOf" srcId="{53B5FE53-E8E6-4979-AAC3-BC52CF09BDB3}" destId="{D29333CE-A1D2-4448-A07F-8EBC8D992D52}" srcOrd="2" destOrd="0" presId="urn:microsoft.com/office/officeart/2005/8/layout/orgChart1#4"/>
    <dgm:cxn modelId="{20B8F1E7-B4A1-4D31-9D81-BF5F5AE4456A}" type="presParOf" srcId="{7948945B-A36D-43C8-AC4F-5814DDBDF024}" destId="{2823CE2C-B3CB-48BD-9544-36AD5CEBC863}" srcOrd="6" destOrd="0" presId="urn:microsoft.com/office/officeart/2005/8/layout/orgChart1#4"/>
    <dgm:cxn modelId="{3BCACEC3-0B56-4F3F-B35B-30C6673CB408}" type="presParOf" srcId="{7948945B-A36D-43C8-AC4F-5814DDBDF024}" destId="{04CA5DED-A060-4363-9941-0229B0F2906F}" srcOrd="7" destOrd="0" presId="urn:microsoft.com/office/officeart/2005/8/layout/orgChart1#4"/>
    <dgm:cxn modelId="{52476DB7-6127-4CA6-A417-E805B49CCF0F}" type="presParOf" srcId="{04CA5DED-A060-4363-9941-0229B0F2906F}" destId="{792C5594-F508-449D-8253-3084B1E2CE7F}" srcOrd="0" destOrd="0" presId="urn:microsoft.com/office/officeart/2005/8/layout/orgChart1#4"/>
    <dgm:cxn modelId="{F0889B0B-33A7-4FCA-A65E-559777176F90}" type="presParOf" srcId="{792C5594-F508-449D-8253-3084B1E2CE7F}" destId="{30E2EC4B-D94C-4D63-A2C9-AC70B33F137B}" srcOrd="0" destOrd="0" presId="urn:microsoft.com/office/officeart/2005/8/layout/orgChart1#4"/>
    <dgm:cxn modelId="{18F1CE7D-55DD-4D22-926C-FCCB13E648D1}" type="presParOf" srcId="{792C5594-F508-449D-8253-3084B1E2CE7F}" destId="{3DC99225-E4C1-4024-A29E-A0CBB0CE444F}" srcOrd="1" destOrd="0" presId="urn:microsoft.com/office/officeart/2005/8/layout/orgChart1#4"/>
    <dgm:cxn modelId="{164CA56A-73D6-4A09-9CDA-B26576A7908A}" type="presParOf" srcId="{04CA5DED-A060-4363-9941-0229B0F2906F}" destId="{7CD246DD-788A-4A0A-9D86-B0C0928B6897}" srcOrd="1" destOrd="0" presId="urn:microsoft.com/office/officeart/2005/8/layout/orgChart1#4"/>
    <dgm:cxn modelId="{46C40370-0CB8-4CC4-8314-92B2459957DF}" type="presParOf" srcId="{7CD246DD-788A-4A0A-9D86-B0C0928B6897}" destId="{AA6531BA-8EA0-4830-A385-7BA61B290A0A}" srcOrd="0" destOrd="0" presId="urn:microsoft.com/office/officeart/2005/8/layout/orgChart1#4"/>
    <dgm:cxn modelId="{4D9AA1FD-F058-439B-954A-EF83CA73D035}" type="presParOf" srcId="{7CD246DD-788A-4A0A-9D86-B0C0928B6897}" destId="{B1A50A86-DA0F-4D94-A297-1451281B83AE}" srcOrd="1" destOrd="0" presId="urn:microsoft.com/office/officeart/2005/8/layout/orgChart1#4"/>
    <dgm:cxn modelId="{1F1F3CA3-C8E0-41A0-AA08-FCF52B321EF6}" type="presParOf" srcId="{B1A50A86-DA0F-4D94-A297-1451281B83AE}" destId="{92AAE25D-F059-4A10-8E78-31FDFEBC7FF6}" srcOrd="0" destOrd="0" presId="urn:microsoft.com/office/officeart/2005/8/layout/orgChart1#4"/>
    <dgm:cxn modelId="{71C7CEC8-3AB5-4CBE-886C-CCA85CBAA7F4}" type="presParOf" srcId="{92AAE25D-F059-4A10-8E78-31FDFEBC7FF6}" destId="{3FC32315-4A0D-4029-9614-88F98877CB73}" srcOrd="0" destOrd="0" presId="urn:microsoft.com/office/officeart/2005/8/layout/orgChart1#4"/>
    <dgm:cxn modelId="{7A0299C2-C495-42B6-81B5-BFF645C4C6E6}" type="presParOf" srcId="{92AAE25D-F059-4A10-8E78-31FDFEBC7FF6}" destId="{9D0D658F-6F7A-4A74-BA9D-8986A6E72D28}" srcOrd="1" destOrd="0" presId="urn:microsoft.com/office/officeart/2005/8/layout/orgChart1#4"/>
    <dgm:cxn modelId="{6FFD26B3-2B93-4F8E-BD2C-93B214271883}" type="presParOf" srcId="{B1A50A86-DA0F-4D94-A297-1451281B83AE}" destId="{E45CE1B3-30F3-4BDF-95F9-90430CA14A09}" srcOrd="1" destOrd="0" presId="urn:microsoft.com/office/officeart/2005/8/layout/orgChart1#4"/>
    <dgm:cxn modelId="{F70BE57A-4A56-4923-A2F2-A1B54C73495F}" type="presParOf" srcId="{B1A50A86-DA0F-4D94-A297-1451281B83AE}" destId="{1CCA6BF8-D056-499C-BC8F-9F85CE1AFBEC}" srcOrd="2" destOrd="0" presId="urn:microsoft.com/office/officeart/2005/8/layout/orgChart1#4"/>
    <dgm:cxn modelId="{F7EB2C9D-28DC-4D70-9ECB-FFDC94AE3C68}" type="presParOf" srcId="{7CD246DD-788A-4A0A-9D86-B0C0928B6897}" destId="{0633C198-5AB2-4D0E-969F-59DDD76C0A6B}" srcOrd="2" destOrd="0" presId="urn:microsoft.com/office/officeart/2005/8/layout/orgChart1#4"/>
    <dgm:cxn modelId="{A3EE2DFA-215F-4773-B6C2-8D28275AA0BC}" type="presParOf" srcId="{7CD246DD-788A-4A0A-9D86-B0C0928B6897}" destId="{FD523F78-4D4F-4F54-808E-8F2CE3F0E1F7}" srcOrd="3" destOrd="0" presId="urn:microsoft.com/office/officeart/2005/8/layout/orgChart1#4"/>
    <dgm:cxn modelId="{77BD935A-0663-43B3-AB8E-70AFACB35C7C}" type="presParOf" srcId="{FD523F78-4D4F-4F54-808E-8F2CE3F0E1F7}" destId="{BBFD046D-EFBE-4A47-BA75-132CC9AD940B}" srcOrd="0" destOrd="0" presId="urn:microsoft.com/office/officeart/2005/8/layout/orgChart1#4"/>
    <dgm:cxn modelId="{57EBD1E0-C458-451B-8F22-2446300ACBF1}" type="presParOf" srcId="{BBFD046D-EFBE-4A47-BA75-132CC9AD940B}" destId="{A3C92CD9-10AB-4348-A48A-6571831F816E}" srcOrd="0" destOrd="0" presId="urn:microsoft.com/office/officeart/2005/8/layout/orgChart1#4"/>
    <dgm:cxn modelId="{FB6E7C3E-8D5D-4751-BAFA-BC9B9B6CA9C3}" type="presParOf" srcId="{BBFD046D-EFBE-4A47-BA75-132CC9AD940B}" destId="{83E1CECC-B5E8-49C2-ADE5-56A7670FB958}" srcOrd="1" destOrd="0" presId="urn:microsoft.com/office/officeart/2005/8/layout/orgChart1#4"/>
    <dgm:cxn modelId="{49F9B8C6-04B6-41C3-9DF5-2BD6FDA91552}" type="presParOf" srcId="{FD523F78-4D4F-4F54-808E-8F2CE3F0E1F7}" destId="{8B4A61E4-B430-4C93-A831-7F3522880DB9}" srcOrd="1" destOrd="0" presId="urn:microsoft.com/office/officeart/2005/8/layout/orgChart1#4"/>
    <dgm:cxn modelId="{780ACECC-5EC3-4952-8925-855A607994AA}" type="presParOf" srcId="{FD523F78-4D4F-4F54-808E-8F2CE3F0E1F7}" destId="{83B7CB17-13FB-4C5D-98E3-2FC6B9822B97}" srcOrd="2" destOrd="0" presId="urn:microsoft.com/office/officeart/2005/8/layout/orgChart1#4"/>
    <dgm:cxn modelId="{91E533A0-8D3E-46CC-BFBB-B787143E67D4}" type="presParOf" srcId="{04CA5DED-A060-4363-9941-0229B0F2906F}" destId="{A25E7820-9932-4F81-99A3-8372DF42A712}" srcOrd="2" destOrd="0" presId="urn:microsoft.com/office/officeart/2005/8/layout/orgChart1#4"/>
    <dgm:cxn modelId="{10172249-9A20-43CE-ACBB-BA75D2F5AE26}" type="presParOf" srcId="{28524879-13D0-458D-92B4-781CBACC9B15}" destId="{277AA324-99D8-4E7C-B693-B3AA1DA80010}" srcOrd="2" destOrd="0" presId="urn:microsoft.com/office/officeart/2005/8/layout/orgChart1#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9182F7-A9C4-4AE6-86D7-AE7F9800A60B}" type="doc">
      <dgm:prSet loTypeId="urn:microsoft.com/office/officeart/2005/8/layout/orgChart1#7" loCatId="hierarchy" qsTypeId="urn:microsoft.com/office/officeart/2005/8/quickstyle/simple2#7" qsCatId="simple" csTypeId="urn:microsoft.com/office/officeart/2005/8/colors/accent1_2#10" csCatId="accent1" phldr="1"/>
      <dgm:spPr/>
      <dgm:t>
        <a:bodyPr/>
        <a:lstStyle/>
        <a:p>
          <a:endParaRPr lang="zh-CN" altLang="en-US"/>
        </a:p>
      </dgm:t>
    </dgm:pt>
    <dgm:pt modelId="{A3CF1370-DEA4-4715-B611-F41A68CBF9C2}">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八年级下册</a:t>
          </a:r>
          <a:endParaRPr lang="zh-CN" altLang="en-US" sz="2400" b="1" dirty="0">
            <a:latin typeface="+mn-ea"/>
            <a:ea typeface="+mn-ea"/>
          </a:endParaRPr>
        </a:p>
      </dgm:t>
    </dgm:pt>
    <dgm:pt modelId="{F9A9BC48-3FDA-4721-9134-D88F1C275B18}" type="parTrans" cxnId="{05EAB807-9FEE-43FB-B0A0-884F448474C5}">
      <dgm:prSet/>
      <dgm:spPr/>
      <dgm:t>
        <a:bodyPr/>
        <a:lstStyle/>
        <a:p>
          <a:endParaRPr lang="zh-CN" altLang="en-US"/>
        </a:p>
      </dgm:t>
    </dgm:pt>
    <dgm:pt modelId="{CF111F7F-D338-4667-B21E-DC2DE6705F8A}" type="sibTrans" cxnId="{05EAB807-9FEE-43FB-B0A0-884F448474C5}">
      <dgm:prSet/>
      <dgm:spPr/>
      <dgm:t>
        <a:bodyPr/>
        <a:lstStyle/>
        <a:p>
          <a:endParaRPr lang="zh-CN" altLang="en-US"/>
        </a:p>
      </dgm:t>
    </dgm:pt>
    <dgm:pt modelId="{FC16DAF8-779A-4520-A05E-B33C7C899E06}">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维护</a:t>
          </a:r>
          <a:endParaRPr lang="en-US" altLang="zh-CN" sz="2400" b="1" dirty="0" smtClean="0">
            <a:solidFill>
              <a:schemeClr val="tx1"/>
            </a:solidFill>
            <a:latin typeface="+mn-ea"/>
            <a:ea typeface="+mn-ea"/>
          </a:endParaRPr>
        </a:p>
        <a:p>
          <a:pPr>
            <a:lnSpc>
              <a:spcPts val="2500"/>
            </a:lnSpc>
            <a:spcBef>
              <a:spcPts val="0"/>
            </a:spcBef>
            <a:spcAft>
              <a:spcPts val="0"/>
            </a:spcAft>
          </a:pPr>
          <a:r>
            <a:rPr lang="zh-CN" altLang="en-US" sz="2400" b="1" dirty="0" smtClean="0">
              <a:solidFill>
                <a:schemeClr val="tx1"/>
              </a:solidFill>
              <a:latin typeface="+mn-ea"/>
              <a:ea typeface="+mn-ea"/>
            </a:rPr>
            <a:t>宪法权威</a:t>
          </a:r>
          <a:endParaRPr lang="zh-CN" altLang="en-US" sz="2400" b="1" dirty="0">
            <a:solidFill>
              <a:schemeClr val="tx1"/>
            </a:solidFill>
            <a:latin typeface="+mn-ea"/>
            <a:ea typeface="+mn-ea"/>
          </a:endParaRPr>
        </a:p>
      </dgm:t>
    </dgm:pt>
    <dgm:pt modelId="{265C1857-1DC9-4369-9DE5-4FAD37CE6915}" type="parTrans" cxnId="{68C1E4B6-2B0B-4751-85BF-01D32B57CFFA}">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06F3E29F-3B99-40EF-A187-E094597DA486}" type="sibTrans" cxnId="{68C1E4B6-2B0B-4751-85BF-01D32B57CFFA}">
      <dgm:prSet/>
      <dgm:spPr/>
      <dgm:t>
        <a:bodyPr/>
        <a:lstStyle/>
        <a:p>
          <a:endParaRPr lang="zh-CN" altLang="en-US"/>
        </a:p>
      </dgm:t>
    </dgm:pt>
    <dgm:pt modelId="{F643EA62-8474-474F-BB2E-E4D3C73DDBD5}">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smtClean="0">
              <a:latin typeface="+mn-ea"/>
              <a:ea typeface="+mn-ea"/>
            </a:rPr>
            <a:t>我是</a:t>
          </a:r>
          <a:endParaRPr lang="en-US" altLang="zh-CN" sz="2400" b="1" smtClean="0">
            <a:latin typeface="+mn-ea"/>
            <a:ea typeface="+mn-ea"/>
          </a:endParaRPr>
        </a:p>
        <a:p>
          <a:pPr>
            <a:lnSpc>
              <a:spcPts val="2500"/>
            </a:lnSpc>
            <a:spcBef>
              <a:spcPts val="0"/>
            </a:spcBef>
            <a:spcAft>
              <a:spcPts val="0"/>
            </a:spcAft>
          </a:pPr>
          <a:r>
            <a:rPr lang="zh-CN" altLang="en-US" sz="2400" b="1" smtClean="0">
              <a:latin typeface="+mn-ea"/>
              <a:ea typeface="+mn-ea"/>
            </a:rPr>
            <a:t>中国公民</a:t>
          </a:r>
          <a:endParaRPr lang="zh-CN" altLang="en-US" sz="2400" b="1" dirty="0">
            <a:latin typeface="+mn-ea"/>
            <a:ea typeface="+mn-ea"/>
          </a:endParaRPr>
        </a:p>
      </dgm:t>
    </dgm:pt>
    <dgm:pt modelId="{8298617E-3CA9-45FA-B476-D52E2F93C76B}" type="parTrans" cxnId="{5A6F9786-B6A2-478C-A3C8-32EAAF2D1A75}">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F5482E90-1DB0-4049-8B9D-7FCBBAFD7248}" type="sibTrans" cxnId="{5A6F9786-B6A2-478C-A3C8-32EAAF2D1A75}">
      <dgm:prSet/>
      <dgm:spPr/>
      <dgm:t>
        <a:bodyPr/>
        <a:lstStyle/>
        <a:p>
          <a:endParaRPr lang="zh-CN" altLang="en-US"/>
        </a:p>
      </dgm:t>
    </dgm:pt>
    <dgm:pt modelId="{31169B3B-4A72-4C75-9C5F-C933FE650756}">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smtClean="0">
              <a:latin typeface="+mn-ea"/>
              <a:ea typeface="+mn-ea"/>
            </a:rPr>
            <a:t>捍卫</a:t>
          </a:r>
          <a:endParaRPr lang="en-US" altLang="zh-CN" sz="2400" b="1" smtClean="0">
            <a:latin typeface="+mn-ea"/>
            <a:ea typeface="+mn-ea"/>
          </a:endParaRPr>
        </a:p>
        <a:p>
          <a:pPr>
            <a:lnSpc>
              <a:spcPts val="2500"/>
            </a:lnSpc>
            <a:spcBef>
              <a:spcPts val="0"/>
            </a:spcBef>
            <a:spcAft>
              <a:spcPts val="0"/>
            </a:spcAft>
          </a:pPr>
          <a:r>
            <a:rPr lang="zh-CN" altLang="en-US" sz="2400" b="1" smtClean="0">
              <a:latin typeface="+mn-ea"/>
              <a:ea typeface="+mn-ea"/>
            </a:rPr>
            <a:t>宪法尊严</a:t>
          </a:r>
          <a:endParaRPr lang="en-US" altLang="zh-CN" sz="2400" b="1" dirty="0" smtClean="0">
            <a:latin typeface="+mn-ea"/>
            <a:ea typeface="+mn-ea"/>
          </a:endParaRPr>
        </a:p>
      </dgm:t>
    </dgm:pt>
    <dgm:pt modelId="{4891198E-4260-4D65-8FDE-BC76AFE05646}" type="parTrans" cxnId="{8B92422F-CF9E-498F-84B4-EE95DBC6F0B3}">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D988F5E7-2BC7-4881-9336-AAEC5CA6A155}" type="sibTrans" cxnId="{8B92422F-CF9E-498F-84B4-EE95DBC6F0B3}">
      <dgm:prSet/>
      <dgm:spPr/>
      <dgm:t>
        <a:bodyPr/>
        <a:lstStyle/>
        <a:p>
          <a:endParaRPr lang="zh-CN" altLang="en-US"/>
        </a:p>
      </dgm:t>
    </dgm:pt>
    <dgm:pt modelId="{90B6FE10-331E-4171-BE99-B7D4E9D6FE99}">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理解</a:t>
          </a:r>
          <a:endParaRPr lang="en-US" altLang="zh-CN" sz="2400" b="1" dirty="0" smtClean="0">
            <a:solidFill>
              <a:schemeClr val="tx1"/>
            </a:solidFill>
            <a:latin typeface="+mn-ea"/>
            <a:ea typeface="+mn-ea"/>
          </a:endParaRPr>
        </a:p>
        <a:p>
          <a:pPr>
            <a:lnSpc>
              <a:spcPts val="2500"/>
            </a:lnSpc>
            <a:spcBef>
              <a:spcPts val="0"/>
            </a:spcBef>
            <a:spcAft>
              <a:spcPts val="0"/>
            </a:spcAft>
          </a:pPr>
          <a:r>
            <a:rPr lang="zh-CN" altLang="en-US" sz="2400" b="1" dirty="0" smtClean="0">
              <a:solidFill>
                <a:schemeClr val="tx1"/>
              </a:solidFill>
              <a:latin typeface="+mn-ea"/>
              <a:ea typeface="+mn-ea"/>
            </a:rPr>
            <a:t>权利义务</a:t>
          </a:r>
          <a:endParaRPr lang="zh-CN" altLang="en-US" sz="2400" b="1" dirty="0">
            <a:solidFill>
              <a:schemeClr val="tx1"/>
            </a:solidFill>
            <a:latin typeface="+mn-ea"/>
            <a:ea typeface="+mn-ea"/>
          </a:endParaRPr>
        </a:p>
      </dgm:t>
    </dgm:pt>
    <dgm:pt modelId="{1347237D-73FB-4E9A-A5D4-4DAE8A2FF613}" type="parTrans" cxnId="{C826237D-BDC4-4B41-9DD9-6835A2BA2CDE}">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04C19FE1-7429-4A50-96AD-CF117E489AC8}" type="sibTrans" cxnId="{C826237D-BDC4-4B41-9DD9-6835A2BA2CDE}">
      <dgm:prSet/>
      <dgm:spPr/>
      <dgm:t>
        <a:bodyPr/>
        <a:lstStyle/>
        <a:p>
          <a:endParaRPr lang="zh-CN" altLang="en-US"/>
        </a:p>
      </dgm:t>
    </dgm:pt>
    <dgm:pt modelId="{D8B9CC28-7F35-47B1-AB86-5D194358DE39}">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尊重</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自由平等</a:t>
          </a:r>
          <a:endParaRPr lang="zh-CN" altLang="en-US" sz="2400" b="1" dirty="0">
            <a:latin typeface="+mn-ea"/>
            <a:ea typeface="+mn-ea"/>
          </a:endParaRPr>
        </a:p>
      </dgm:t>
    </dgm:pt>
    <dgm:pt modelId="{B9CFF5C0-38B2-4929-A104-C02DE0703780}" type="parTrans" cxnId="{E7595B01-46C4-45D9-94BC-10802A84A7D6}">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A0494F4F-81B0-4D4E-8D0D-9ECA8D9AF4D3}" type="sibTrans" cxnId="{E7595B01-46C4-45D9-94BC-10802A84A7D6}">
      <dgm:prSet/>
      <dgm:spPr/>
      <dgm:t>
        <a:bodyPr/>
        <a:lstStyle/>
        <a:p>
          <a:endParaRPr lang="zh-CN" altLang="en-US"/>
        </a:p>
      </dgm:t>
    </dgm:pt>
    <dgm:pt modelId="{A532B58E-0649-4AE2-B569-6609F2A89ADA}">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人民</a:t>
          </a:r>
          <a:endParaRPr lang="en-US" altLang="zh-CN" sz="2400" b="1" dirty="0" smtClean="0">
            <a:solidFill>
              <a:schemeClr val="tx1"/>
            </a:solidFill>
            <a:latin typeface="+mn-ea"/>
            <a:ea typeface="+mn-ea"/>
          </a:endParaRPr>
        </a:p>
        <a:p>
          <a:pPr>
            <a:lnSpc>
              <a:spcPts val="2500"/>
            </a:lnSpc>
            <a:spcBef>
              <a:spcPts val="0"/>
            </a:spcBef>
            <a:spcAft>
              <a:spcPts val="0"/>
            </a:spcAft>
          </a:pPr>
          <a:r>
            <a:rPr lang="zh-CN" altLang="en-US" sz="2400" b="1" dirty="0" smtClean="0">
              <a:solidFill>
                <a:schemeClr val="tx1"/>
              </a:solidFill>
              <a:latin typeface="+mn-ea"/>
              <a:ea typeface="+mn-ea"/>
            </a:rPr>
            <a:t>当家作主</a:t>
          </a:r>
          <a:endParaRPr lang="zh-CN" altLang="en-US" sz="2400" b="1" dirty="0">
            <a:solidFill>
              <a:schemeClr val="tx1"/>
            </a:solidFill>
            <a:latin typeface="+mn-ea"/>
            <a:ea typeface="+mn-ea"/>
          </a:endParaRPr>
        </a:p>
      </dgm:t>
    </dgm:pt>
    <dgm:pt modelId="{D8D25599-57A7-4E3D-AA1D-7B05D0E369F0}" type="parTrans" cxnId="{BEA95282-2DCA-4BC9-B128-F36FA11B78D9}">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764FBD03-A1FC-49B3-96C4-0112D3D4FA0C}" type="sibTrans" cxnId="{BEA95282-2DCA-4BC9-B128-F36FA11B78D9}">
      <dgm:prSet/>
      <dgm:spPr/>
      <dgm:t>
        <a:bodyPr/>
        <a:lstStyle/>
        <a:p>
          <a:endParaRPr lang="zh-CN" altLang="en-US"/>
        </a:p>
      </dgm:t>
    </dgm:pt>
    <dgm:pt modelId="{C36358B7-B8E7-424F-98BE-E0F434E4A00A}">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崇尚</a:t>
          </a:r>
          <a:endParaRPr lang="en-US" altLang="zh-CN" sz="2400" b="1" dirty="0" smtClean="0">
            <a:solidFill>
              <a:schemeClr val="tx1"/>
            </a:solidFill>
            <a:latin typeface="+mn-ea"/>
            <a:ea typeface="+mn-ea"/>
          </a:endParaRPr>
        </a:p>
        <a:p>
          <a:pPr>
            <a:lnSpc>
              <a:spcPts val="2500"/>
            </a:lnSpc>
            <a:spcBef>
              <a:spcPts val="0"/>
            </a:spcBef>
            <a:spcAft>
              <a:spcPts val="0"/>
            </a:spcAft>
          </a:pPr>
          <a:r>
            <a:rPr lang="zh-CN" altLang="en-US" sz="2400" b="1" dirty="0" smtClean="0">
              <a:solidFill>
                <a:schemeClr val="tx1"/>
              </a:solidFill>
              <a:latin typeface="+mn-ea"/>
              <a:ea typeface="+mn-ea"/>
            </a:rPr>
            <a:t>法治精神</a:t>
          </a:r>
          <a:endParaRPr lang="zh-CN" altLang="en-US" sz="2400" b="1" dirty="0">
            <a:solidFill>
              <a:schemeClr val="tx1"/>
            </a:solidFill>
            <a:latin typeface="+mn-ea"/>
            <a:ea typeface="+mn-ea"/>
          </a:endParaRPr>
        </a:p>
      </dgm:t>
    </dgm:pt>
    <dgm:pt modelId="{361709E7-C4C6-46BC-88AE-2F77BF5EA6EE}" type="parTrans" cxnId="{EF55D7C0-7050-456C-8B5A-7CA37D4CF229}">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B62A4A86-566E-40A2-B628-884DE6FA95D4}" type="sibTrans" cxnId="{EF55D7C0-7050-456C-8B5A-7CA37D4CF229}">
      <dgm:prSet/>
      <dgm:spPr/>
      <dgm:t>
        <a:bodyPr/>
        <a:lstStyle/>
        <a:p>
          <a:endParaRPr lang="zh-CN" altLang="en-US"/>
        </a:p>
      </dgm:t>
    </dgm:pt>
    <dgm:pt modelId="{C778324F-E10C-4E1E-91CC-044E31D91A85}">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维护</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公平正义</a:t>
          </a:r>
          <a:endParaRPr lang="zh-CN" altLang="en-US" sz="2400" b="1" dirty="0">
            <a:latin typeface="+mn-ea"/>
            <a:ea typeface="+mn-ea"/>
          </a:endParaRPr>
        </a:p>
      </dgm:t>
    </dgm:pt>
    <dgm:pt modelId="{2F11F909-5754-4048-BFB6-2D12C9ABB26B}" type="parTrans" cxnId="{6B8EFF73-CC9B-4961-A0A9-87CE6EFE0011}">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8A980C9B-AAA9-4114-B20E-1627AD3F0156}" type="sibTrans" cxnId="{6B8EFF73-CC9B-4961-A0A9-87CE6EFE0011}">
      <dgm:prSet/>
      <dgm:spPr/>
      <dgm:t>
        <a:bodyPr/>
        <a:lstStyle/>
        <a:p>
          <a:endParaRPr lang="zh-CN" altLang="en-US"/>
        </a:p>
      </dgm:t>
    </dgm:pt>
    <dgm:pt modelId="{4BDDA782-DD9F-4687-A788-B7976A4D5E41}">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公民权利</a:t>
          </a:r>
          <a:endParaRPr lang="zh-CN" altLang="en-US" sz="2400" b="1" dirty="0">
            <a:latin typeface="+mn-ea"/>
            <a:ea typeface="+mn-ea"/>
          </a:endParaRPr>
        </a:p>
      </dgm:t>
    </dgm:pt>
    <dgm:pt modelId="{8FC62CC3-0E9D-420A-8CB9-A747F31DE1CB}" type="parTrans" cxnId="{26C71A15-500F-45E6-B91A-2FBBE25AE78B}">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CF3C3936-2916-40E8-86DB-4E377E46266A}" type="sibTrans" cxnId="{26C71A15-500F-45E6-B91A-2FBBE25AE78B}">
      <dgm:prSet/>
      <dgm:spPr/>
      <dgm:t>
        <a:bodyPr/>
        <a:lstStyle/>
        <a:p>
          <a:endParaRPr lang="zh-CN" altLang="en-US"/>
        </a:p>
      </dgm:t>
    </dgm:pt>
    <dgm:pt modelId="{FB524C98-6867-461D-A609-DBFE2278453D}">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公民义务</a:t>
          </a:r>
          <a:endParaRPr lang="zh-CN" altLang="en-US" sz="2400" b="1" dirty="0">
            <a:latin typeface="+mn-ea"/>
            <a:ea typeface="+mn-ea"/>
          </a:endParaRPr>
        </a:p>
      </dgm:t>
    </dgm:pt>
    <dgm:pt modelId="{87FF4955-1D21-4BC6-AD40-F768458D52DE}" type="parTrans" cxnId="{D91F36C9-9F00-493D-B78B-825851F40816}">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7F80F22C-A62A-4EE8-9F19-493F4F4DFF94}" type="sibTrans" cxnId="{D91F36C9-9F00-493D-B78B-825851F40816}">
      <dgm:prSet/>
      <dgm:spPr/>
      <dgm:t>
        <a:bodyPr/>
        <a:lstStyle/>
        <a:p>
          <a:endParaRPr lang="zh-CN" altLang="en-US"/>
        </a:p>
      </dgm:t>
    </dgm:pt>
    <dgm:pt modelId="{FFF7B564-1892-4479-B107-EB44E65CC048}">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我国</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基本制度</a:t>
          </a:r>
          <a:endParaRPr lang="zh-CN" altLang="en-US" sz="2400" b="1" dirty="0">
            <a:latin typeface="+mn-ea"/>
            <a:ea typeface="+mn-ea"/>
          </a:endParaRPr>
        </a:p>
      </dgm:t>
    </dgm:pt>
    <dgm:pt modelId="{2A46BF66-EB97-4BEC-90C7-636D4EBC7508}" type="parTrans" cxnId="{D17AE329-BCBB-4524-88E5-72D23F8C2A40}">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8B577C7C-0353-4381-BE49-3EB3C0D04D88}" type="sibTrans" cxnId="{D17AE329-BCBB-4524-88E5-72D23F8C2A40}">
      <dgm:prSet/>
      <dgm:spPr/>
      <dgm:t>
        <a:bodyPr/>
        <a:lstStyle/>
        <a:p>
          <a:endParaRPr lang="zh-CN" altLang="en-US"/>
        </a:p>
      </dgm:t>
    </dgm:pt>
    <dgm:pt modelId="{61C3FAC1-9379-480E-9C21-1DAA192B20D1}">
      <dgm:prSet phldrT="[文本]" custT="1">
        <dgm:style>
          <a:lnRef idx="3">
            <a:schemeClr val="lt1"/>
          </a:lnRef>
          <a:fillRef idx="1">
            <a:schemeClr val="accent2"/>
          </a:fillRef>
          <a:effectRef idx="1">
            <a:schemeClr val="accent2"/>
          </a:effectRef>
          <a:fontRef idx="minor">
            <a:schemeClr val="lt1"/>
          </a:fontRef>
        </dgm:style>
      </dgm:prSet>
      <dgm:spPr/>
      <dgm:t>
        <a:bodyPr/>
        <a:lstStyle/>
        <a:p>
          <a:pPr marL="0" marR="0" indent="0" defTabSz="914400" eaLnBrk="1" fontAlgn="auto" latinLnBrk="0" hangingPunct="1">
            <a:lnSpc>
              <a:spcPts val="2500"/>
            </a:lnSpc>
            <a:spcBef>
              <a:spcPts val="0"/>
            </a:spcBef>
            <a:spcAft>
              <a:spcPts val="0"/>
            </a:spcAft>
            <a:buClrTx/>
            <a:buSzTx/>
            <a:buFontTx/>
            <a:buNone/>
          </a:pPr>
          <a:r>
            <a:rPr lang="zh-CN" altLang="en-US" sz="2400" b="1" dirty="0" smtClean="0">
              <a:latin typeface="+mn-ea"/>
              <a:ea typeface="+mn-ea"/>
            </a:rPr>
            <a:t>我国</a:t>
          </a:r>
          <a:endParaRPr lang="en-US" altLang="zh-CN" sz="2400" b="1" dirty="0" smtClean="0">
            <a:latin typeface="+mn-ea"/>
            <a:ea typeface="+mn-ea"/>
          </a:endParaRPr>
        </a:p>
        <a:p>
          <a:pPr marL="0" marR="0" indent="0" defTabSz="914400" eaLnBrk="1" fontAlgn="auto" latinLnBrk="0" hangingPunct="1">
            <a:lnSpc>
              <a:spcPts val="2500"/>
            </a:lnSpc>
            <a:spcBef>
              <a:spcPts val="0"/>
            </a:spcBef>
            <a:spcAft>
              <a:spcPts val="0"/>
            </a:spcAft>
            <a:buClrTx/>
            <a:buSzTx/>
            <a:buFontTx/>
            <a:buNone/>
          </a:pPr>
          <a:r>
            <a:rPr lang="zh-CN" altLang="en-US" sz="2400" b="1" dirty="0" smtClean="0">
              <a:latin typeface="+mn-ea"/>
              <a:ea typeface="+mn-ea"/>
            </a:rPr>
            <a:t>国家结构</a:t>
          </a:r>
        </a:p>
      </dgm:t>
    </dgm:pt>
    <dgm:pt modelId="{9658EBC4-2B42-4715-A871-B486B2A3520F}" type="parTrans" cxnId="{8CBCE139-5CED-4DC9-A4BA-7C3849AC0573}">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C459D72C-85C8-4F7C-B590-004507ADE286}" type="sibTrans" cxnId="{8CBCE139-5CED-4DC9-A4BA-7C3849AC0573}">
      <dgm:prSet/>
      <dgm:spPr/>
      <dgm:t>
        <a:bodyPr/>
        <a:lstStyle/>
        <a:p>
          <a:endParaRPr lang="zh-CN" altLang="en-US"/>
        </a:p>
      </dgm:t>
    </dgm:pt>
    <dgm:pt modelId="{7C3837F9-C6F8-4736-9409-80E9E9691EDA}" type="pres">
      <dgm:prSet presAssocID="{D49182F7-A9C4-4AE6-86D7-AE7F9800A60B}" presName="hierChild1" presStyleCnt="0">
        <dgm:presLayoutVars>
          <dgm:orgChart val="1"/>
          <dgm:chPref val="1"/>
          <dgm:dir/>
          <dgm:animOne val="branch"/>
          <dgm:animLvl val="lvl"/>
          <dgm:resizeHandles/>
        </dgm:presLayoutVars>
      </dgm:prSet>
      <dgm:spPr/>
      <dgm:t>
        <a:bodyPr/>
        <a:lstStyle/>
        <a:p>
          <a:endParaRPr lang="zh-CN" altLang="en-US"/>
        </a:p>
      </dgm:t>
    </dgm:pt>
    <dgm:pt modelId="{28524879-13D0-458D-92B4-781CBACC9B15}" type="pres">
      <dgm:prSet presAssocID="{A3CF1370-DEA4-4715-B611-F41A68CBF9C2}" presName="hierRoot1" presStyleCnt="0">
        <dgm:presLayoutVars>
          <dgm:hierBranch val="init"/>
        </dgm:presLayoutVars>
      </dgm:prSet>
      <dgm:spPr/>
    </dgm:pt>
    <dgm:pt modelId="{BBF82DCE-5BB0-44B5-9543-55F584CCBCDD}" type="pres">
      <dgm:prSet presAssocID="{A3CF1370-DEA4-4715-B611-F41A68CBF9C2}" presName="rootComposite1" presStyleCnt="0"/>
      <dgm:spPr/>
    </dgm:pt>
    <dgm:pt modelId="{6F12DE5C-A774-4B17-8779-D829FF417CB9}" type="pres">
      <dgm:prSet presAssocID="{A3CF1370-DEA4-4715-B611-F41A68CBF9C2}" presName="rootText1" presStyleLbl="node0" presStyleIdx="0" presStyleCnt="1">
        <dgm:presLayoutVars>
          <dgm:chPref val="3"/>
        </dgm:presLayoutVars>
      </dgm:prSet>
      <dgm:spPr/>
      <dgm:t>
        <a:bodyPr/>
        <a:lstStyle/>
        <a:p>
          <a:endParaRPr lang="zh-CN" altLang="en-US"/>
        </a:p>
      </dgm:t>
    </dgm:pt>
    <dgm:pt modelId="{96BC3245-4041-469D-BF0B-452987002798}" type="pres">
      <dgm:prSet presAssocID="{A3CF1370-DEA4-4715-B611-F41A68CBF9C2}" presName="rootConnector1" presStyleLbl="node1" presStyleIdx="0" presStyleCnt="0"/>
      <dgm:spPr/>
      <dgm:t>
        <a:bodyPr/>
        <a:lstStyle/>
        <a:p>
          <a:endParaRPr lang="zh-CN" altLang="en-US"/>
        </a:p>
      </dgm:t>
    </dgm:pt>
    <dgm:pt modelId="{7948945B-A36D-43C8-AC4F-5814DDBDF024}" type="pres">
      <dgm:prSet presAssocID="{A3CF1370-DEA4-4715-B611-F41A68CBF9C2}" presName="hierChild2" presStyleCnt="0"/>
      <dgm:spPr/>
    </dgm:pt>
    <dgm:pt modelId="{E7429998-7A23-40D8-84A6-1261C4612614}" type="pres">
      <dgm:prSet presAssocID="{265C1857-1DC9-4369-9DE5-4FAD37CE6915}" presName="Name37" presStyleLbl="parChTrans1D2" presStyleIdx="0" presStyleCnt="4"/>
      <dgm:spPr/>
      <dgm:t>
        <a:bodyPr/>
        <a:lstStyle/>
        <a:p>
          <a:endParaRPr lang="zh-CN" altLang="en-US"/>
        </a:p>
      </dgm:t>
    </dgm:pt>
    <dgm:pt modelId="{0CC3A2D9-D5BE-42A3-839E-0E72559DFACC}" type="pres">
      <dgm:prSet presAssocID="{FC16DAF8-779A-4520-A05E-B33C7C899E06}" presName="hierRoot2" presStyleCnt="0">
        <dgm:presLayoutVars>
          <dgm:hierBranch val="init"/>
        </dgm:presLayoutVars>
      </dgm:prSet>
      <dgm:spPr/>
    </dgm:pt>
    <dgm:pt modelId="{8F887DFB-A46F-4A2A-873C-BB8BE9A28499}" type="pres">
      <dgm:prSet presAssocID="{FC16DAF8-779A-4520-A05E-B33C7C899E06}" presName="rootComposite" presStyleCnt="0"/>
      <dgm:spPr/>
    </dgm:pt>
    <dgm:pt modelId="{837EDB11-F50C-41D3-B071-DABF1E30E7B5}" type="pres">
      <dgm:prSet presAssocID="{FC16DAF8-779A-4520-A05E-B33C7C899E06}" presName="rootText" presStyleLbl="node2" presStyleIdx="0" presStyleCnt="4" custLinFactNeighborX="10815">
        <dgm:presLayoutVars>
          <dgm:chPref val="3"/>
        </dgm:presLayoutVars>
      </dgm:prSet>
      <dgm:spPr/>
      <dgm:t>
        <a:bodyPr/>
        <a:lstStyle/>
        <a:p>
          <a:endParaRPr lang="zh-CN" altLang="en-US"/>
        </a:p>
      </dgm:t>
    </dgm:pt>
    <dgm:pt modelId="{1F923308-3DAD-4443-A3D9-518CEA9531A8}" type="pres">
      <dgm:prSet presAssocID="{FC16DAF8-779A-4520-A05E-B33C7C899E06}" presName="rootConnector" presStyleLbl="node2" presStyleIdx="0" presStyleCnt="4"/>
      <dgm:spPr/>
      <dgm:t>
        <a:bodyPr/>
        <a:lstStyle/>
        <a:p>
          <a:endParaRPr lang="zh-CN" altLang="en-US"/>
        </a:p>
      </dgm:t>
    </dgm:pt>
    <dgm:pt modelId="{47733BD9-EA1F-4E25-98B0-D2D8617C141F}" type="pres">
      <dgm:prSet presAssocID="{FC16DAF8-779A-4520-A05E-B33C7C899E06}" presName="hierChild4" presStyleCnt="0"/>
      <dgm:spPr/>
    </dgm:pt>
    <dgm:pt modelId="{4F1E4CB6-8292-407B-8E16-DB1AB689EA3A}" type="pres">
      <dgm:prSet presAssocID="{8298617E-3CA9-45FA-B476-D52E2F93C76B}" presName="Name37" presStyleLbl="parChTrans1D3" presStyleIdx="0" presStyleCnt="8"/>
      <dgm:spPr/>
      <dgm:t>
        <a:bodyPr/>
        <a:lstStyle/>
        <a:p>
          <a:endParaRPr lang="zh-CN" altLang="en-US"/>
        </a:p>
      </dgm:t>
    </dgm:pt>
    <dgm:pt modelId="{6C7B49B0-48CA-4364-BEBB-DF212EF8D339}" type="pres">
      <dgm:prSet presAssocID="{F643EA62-8474-474F-BB2E-E4D3C73DDBD5}" presName="hierRoot2" presStyleCnt="0">
        <dgm:presLayoutVars>
          <dgm:hierBranch val="init"/>
        </dgm:presLayoutVars>
      </dgm:prSet>
      <dgm:spPr/>
    </dgm:pt>
    <dgm:pt modelId="{142B3A36-1662-4430-97D3-9949199D2D0B}" type="pres">
      <dgm:prSet presAssocID="{F643EA62-8474-474F-BB2E-E4D3C73DDBD5}" presName="rootComposite" presStyleCnt="0"/>
      <dgm:spPr/>
    </dgm:pt>
    <dgm:pt modelId="{F886040D-2125-4EE7-A3C8-DB47D2173022}" type="pres">
      <dgm:prSet presAssocID="{F643EA62-8474-474F-BB2E-E4D3C73DDBD5}" presName="rootText" presStyleLbl="node3" presStyleIdx="0" presStyleCnt="8">
        <dgm:presLayoutVars>
          <dgm:chPref val="3"/>
        </dgm:presLayoutVars>
      </dgm:prSet>
      <dgm:spPr/>
      <dgm:t>
        <a:bodyPr/>
        <a:lstStyle/>
        <a:p>
          <a:endParaRPr lang="zh-CN" altLang="en-US"/>
        </a:p>
      </dgm:t>
    </dgm:pt>
    <dgm:pt modelId="{BB2575C6-AF44-4AED-83BE-90416FBAE40D}" type="pres">
      <dgm:prSet presAssocID="{F643EA62-8474-474F-BB2E-E4D3C73DDBD5}" presName="rootConnector" presStyleLbl="node3" presStyleIdx="0" presStyleCnt="8"/>
      <dgm:spPr/>
      <dgm:t>
        <a:bodyPr/>
        <a:lstStyle/>
        <a:p>
          <a:endParaRPr lang="zh-CN" altLang="en-US"/>
        </a:p>
      </dgm:t>
    </dgm:pt>
    <dgm:pt modelId="{93382285-6D07-44A4-8174-9FF3AEBE540A}" type="pres">
      <dgm:prSet presAssocID="{F643EA62-8474-474F-BB2E-E4D3C73DDBD5}" presName="hierChild4" presStyleCnt="0"/>
      <dgm:spPr/>
    </dgm:pt>
    <dgm:pt modelId="{3DD2CB19-A4D0-4604-9AF7-685B5DC72E0C}" type="pres">
      <dgm:prSet presAssocID="{F643EA62-8474-474F-BB2E-E4D3C73DDBD5}" presName="hierChild5" presStyleCnt="0"/>
      <dgm:spPr/>
    </dgm:pt>
    <dgm:pt modelId="{145DC168-C8A5-4E22-ACEA-A43164257671}" type="pres">
      <dgm:prSet presAssocID="{4891198E-4260-4D65-8FDE-BC76AFE05646}" presName="Name37" presStyleLbl="parChTrans1D3" presStyleIdx="1" presStyleCnt="8"/>
      <dgm:spPr/>
      <dgm:t>
        <a:bodyPr/>
        <a:lstStyle/>
        <a:p>
          <a:endParaRPr lang="zh-CN" altLang="en-US"/>
        </a:p>
      </dgm:t>
    </dgm:pt>
    <dgm:pt modelId="{B56DDD92-7681-4126-9F03-172450C1BA88}" type="pres">
      <dgm:prSet presAssocID="{31169B3B-4A72-4C75-9C5F-C933FE650756}" presName="hierRoot2" presStyleCnt="0">
        <dgm:presLayoutVars>
          <dgm:hierBranch val="init"/>
        </dgm:presLayoutVars>
      </dgm:prSet>
      <dgm:spPr/>
    </dgm:pt>
    <dgm:pt modelId="{220E4279-E1B6-4B6F-84D9-B17788E1645E}" type="pres">
      <dgm:prSet presAssocID="{31169B3B-4A72-4C75-9C5F-C933FE650756}" presName="rootComposite" presStyleCnt="0"/>
      <dgm:spPr/>
    </dgm:pt>
    <dgm:pt modelId="{87EFDA9B-879E-41FE-BF16-1E0AA115183A}" type="pres">
      <dgm:prSet presAssocID="{31169B3B-4A72-4C75-9C5F-C933FE650756}" presName="rootText" presStyleLbl="node3" presStyleIdx="1" presStyleCnt="8">
        <dgm:presLayoutVars>
          <dgm:chPref val="3"/>
        </dgm:presLayoutVars>
      </dgm:prSet>
      <dgm:spPr/>
      <dgm:t>
        <a:bodyPr/>
        <a:lstStyle/>
        <a:p>
          <a:endParaRPr lang="zh-CN" altLang="en-US"/>
        </a:p>
      </dgm:t>
    </dgm:pt>
    <dgm:pt modelId="{85730F60-079B-4558-B4FD-C7D4EC452D6D}" type="pres">
      <dgm:prSet presAssocID="{31169B3B-4A72-4C75-9C5F-C933FE650756}" presName="rootConnector" presStyleLbl="node3" presStyleIdx="1" presStyleCnt="8"/>
      <dgm:spPr/>
      <dgm:t>
        <a:bodyPr/>
        <a:lstStyle/>
        <a:p>
          <a:endParaRPr lang="zh-CN" altLang="en-US"/>
        </a:p>
      </dgm:t>
    </dgm:pt>
    <dgm:pt modelId="{7402C08B-79E9-46E7-8F6D-78514ACA6DCD}" type="pres">
      <dgm:prSet presAssocID="{31169B3B-4A72-4C75-9C5F-C933FE650756}" presName="hierChild4" presStyleCnt="0"/>
      <dgm:spPr/>
    </dgm:pt>
    <dgm:pt modelId="{C32621CA-8E90-487F-852C-02378C0482CF}" type="pres">
      <dgm:prSet presAssocID="{31169B3B-4A72-4C75-9C5F-C933FE650756}" presName="hierChild5" presStyleCnt="0"/>
      <dgm:spPr/>
    </dgm:pt>
    <dgm:pt modelId="{D4765064-7F86-411B-935B-EEFB78D274B4}" type="pres">
      <dgm:prSet presAssocID="{FC16DAF8-779A-4520-A05E-B33C7C899E06}" presName="hierChild5" presStyleCnt="0"/>
      <dgm:spPr/>
    </dgm:pt>
    <dgm:pt modelId="{8F92A9A4-C9B9-4D20-8ED5-071383485E1B}" type="pres">
      <dgm:prSet presAssocID="{1347237D-73FB-4E9A-A5D4-4DAE8A2FF613}" presName="Name37" presStyleLbl="parChTrans1D2" presStyleIdx="1" presStyleCnt="4"/>
      <dgm:spPr/>
      <dgm:t>
        <a:bodyPr/>
        <a:lstStyle/>
        <a:p>
          <a:endParaRPr lang="zh-CN" altLang="en-US"/>
        </a:p>
      </dgm:t>
    </dgm:pt>
    <dgm:pt modelId="{6EA003E4-9562-4A7F-8C56-E9811BD254AE}" type="pres">
      <dgm:prSet presAssocID="{90B6FE10-331E-4171-BE99-B7D4E9D6FE99}" presName="hierRoot2" presStyleCnt="0">
        <dgm:presLayoutVars>
          <dgm:hierBranch val="init"/>
        </dgm:presLayoutVars>
      </dgm:prSet>
      <dgm:spPr/>
    </dgm:pt>
    <dgm:pt modelId="{AC20070D-F8CF-43B1-80CF-B09A6FEECBA5}" type="pres">
      <dgm:prSet presAssocID="{90B6FE10-331E-4171-BE99-B7D4E9D6FE99}" presName="rootComposite" presStyleCnt="0"/>
      <dgm:spPr/>
    </dgm:pt>
    <dgm:pt modelId="{1B0AD1B7-45F7-4A7A-80F8-F7702E42A0E5}" type="pres">
      <dgm:prSet presAssocID="{90B6FE10-331E-4171-BE99-B7D4E9D6FE99}" presName="rootText" presStyleLbl="node2" presStyleIdx="1" presStyleCnt="4">
        <dgm:presLayoutVars>
          <dgm:chPref val="3"/>
        </dgm:presLayoutVars>
      </dgm:prSet>
      <dgm:spPr/>
      <dgm:t>
        <a:bodyPr/>
        <a:lstStyle/>
        <a:p>
          <a:endParaRPr lang="zh-CN" altLang="en-US"/>
        </a:p>
      </dgm:t>
    </dgm:pt>
    <dgm:pt modelId="{56B3228E-D2A6-44DA-A2AF-B0D92C80020C}" type="pres">
      <dgm:prSet presAssocID="{90B6FE10-331E-4171-BE99-B7D4E9D6FE99}" presName="rootConnector" presStyleLbl="node2" presStyleIdx="1" presStyleCnt="4"/>
      <dgm:spPr/>
      <dgm:t>
        <a:bodyPr/>
        <a:lstStyle/>
        <a:p>
          <a:endParaRPr lang="zh-CN" altLang="en-US"/>
        </a:p>
      </dgm:t>
    </dgm:pt>
    <dgm:pt modelId="{75FEE1A1-EC99-4D61-B57A-257A080B0F51}" type="pres">
      <dgm:prSet presAssocID="{90B6FE10-331E-4171-BE99-B7D4E9D6FE99}" presName="hierChild4" presStyleCnt="0"/>
      <dgm:spPr/>
    </dgm:pt>
    <dgm:pt modelId="{7EF91EAF-141C-4DE1-883B-DC369CC13523}" type="pres">
      <dgm:prSet presAssocID="{8FC62CC3-0E9D-420A-8CB9-A747F31DE1CB}" presName="Name37" presStyleLbl="parChTrans1D3" presStyleIdx="2" presStyleCnt="8"/>
      <dgm:spPr/>
      <dgm:t>
        <a:bodyPr/>
        <a:lstStyle/>
        <a:p>
          <a:endParaRPr lang="zh-CN" altLang="en-US"/>
        </a:p>
      </dgm:t>
    </dgm:pt>
    <dgm:pt modelId="{9A90EC70-DB2B-4941-B0E0-2631067958DD}" type="pres">
      <dgm:prSet presAssocID="{4BDDA782-DD9F-4687-A788-B7976A4D5E41}" presName="hierRoot2" presStyleCnt="0">
        <dgm:presLayoutVars>
          <dgm:hierBranch val="init"/>
        </dgm:presLayoutVars>
      </dgm:prSet>
      <dgm:spPr/>
    </dgm:pt>
    <dgm:pt modelId="{890FC9A9-0DB4-482B-B8FF-83476AF3D32B}" type="pres">
      <dgm:prSet presAssocID="{4BDDA782-DD9F-4687-A788-B7976A4D5E41}" presName="rootComposite" presStyleCnt="0"/>
      <dgm:spPr/>
    </dgm:pt>
    <dgm:pt modelId="{251B2054-6726-4D0B-BBFA-6018F7997DC6}" type="pres">
      <dgm:prSet presAssocID="{4BDDA782-DD9F-4687-A788-B7976A4D5E41}" presName="rootText" presStyleLbl="node3" presStyleIdx="2" presStyleCnt="8" custScaleX="87121" custLinFactNeighborX="-4109">
        <dgm:presLayoutVars>
          <dgm:chPref val="3"/>
        </dgm:presLayoutVars>
      </dgm:prSet>
      <dgm:spPr/>
      <dgm:t>
        <a:bodyPr/>
        <a:lstStyle/>
        <a:p>
          <a:endParaRPr lang="zh-CN" altLang="en-US"/>
        </a:p>
      </dgm:t>
    </dgm:pt>
    <dgm:pt modelId="{C839F097-069B-4907-BC9C-57F731E446C4}" type="pres">
      <dgm:prSet presAssocID="{4BDDA782-DD9F-4687-A788-B7976A4D5E41}" presName="rootConnector" presStyleLbl="node3" presStyleIdx="2" presStyleCnt="8"/>
      <dgm:spPr/>
      <dgm:t>
        <a:bodyPr/>
        <a:lstStyle/>
        <a:p>
          <a:endParaRPr lang="zh-CN" altLang="en-US"/>
        </a:p>
      </dgm:t>
    </dgm:pt>
    <dgm:pt modelId="{4619BB80-E1C4-478C-9775-9BDC032FA7D2}" type="pres">
      <dgm:prSet presAssocID="{4BDDA782-DD9F-4687-A788-B7976A4D5E41}" presName="hierChild4" presStyleCnt="0"/>
      <dgm:spPr/>
    </dgm:pt>
    <dgm:pt modelId="{BAB38225-F189-4BEE-A0BF-292C41C41F0A}" type="pres">
      <dgm:prSet presAssocID="{4BDDA782-DD9F-4687-A788-B7976A4D5E41}" presName="hierChild5" presStyleCnt="0"/>
      <dgm:spPr/>
    </dgm:pt>
    <dgm:pt modelId="{8360BBB6-B33E-4C75-8376-F0FDCDDB444C}" type="pres">
      <dgm:prSet presAssocID="{87FF4955-1D21-4BC6-AD40-F768458D52DE}" presName="Name37" presStyleLbl="parChTrans1D3" presStyleIdx="3" presStyleCnt="8"/>
      <dgm:spPr/>
      <dgm:t>
        <a:bodyPr/>
        <a:lstStyle/>
        <a:p>
          <a:endParaRPr lang="zh-CN" altLang="en-US"/>
        </a:p>
      </dgm:t>
    </dgm:pt>
    <dgm:pt modelId="{710BF38D-2EFA-4019-BC6F-A88CD859E822}" type="pres">
      <dgm:prSet presAssocID="{FB524C98-6867-461D-A609-DBFE2278453D}" presName="hierRoot2" presStyleCnt="0">
        <dgm:presLayoutVars>
          <dgm:hierBranch val="init"/>
        </dgm:presLayoutVars>
      </dgm:prSet>
      <dgm:spPr/>
    </dgm:pt>
    <dgm:pt modelId="{88135543-CDED-4B89-914E-729970ED2883}" type="pres">
      <dgm:prSet presAssocID="{FB524C98-6867-461D-A609-DBFE2278453D}" presName="rootComposite" presStyleCnt="0"/>
      <dgm:spPr/>
    </dgm:pt>
    <dgm:pt modelId="{D059265F-2267-4102-B6FB-3502E071BE14}" type="pres">
      <dgm:prSet presAssocID="{FB524C98-6867-461D-A609-DBFE2278453D}" presName="rootText" presStyleLbl="node3" presStyleIdx="3" presStyleCnt="8" custScaleX="91121" custLinFactNeighborX="-4109">
        <dgm:presLayoutVars>
          <dgm:chPref val="3"/>
        </dgm:presLayoutVars>
      </dgm:prSet>
      <dgm:spPr/>
      <dgm:t>
        <a:bodyPr/>
        <a:lstStyle/>
        <a:p>
          <a:endParaRPr lang="zh-CN" altLang="en-US"/>
        </a:p>
      </dgm:t>
    </dgm:pt>
    <dgm:pt modelId="{65C5E01F-5686-4D9A-BF51-2ED700037931}" type="pres">
      <dgm:prSet presAssocID="{FB524C98-6867-461D-A609-DBFE2278453D}" presName="rootConnector" presStyleLbl="node3" presStyleIdx="3" presStyleCnt="8"/>
      <dgm:spPr/>
      <dgm:t>
        <a:bodyPr/>
        <a:lstStyle/>
        <a:p>
          <a:endParaRPr lang="zh-CN" altLang="en-US"/>
        </a:p>
      </dgm:t>
    </dgm:pt>
    <dgm:pt modelId="{1A5C347B-FD48-4F75-BABD-E7A2077253C4}" type="pres">
      <dgm:prSet presAssocID="{FB524C98-6867-461D-A609-DBFE2278453D}" presName="hierChild4" presStyleCnt="0"/>
      <dgm:spPr/>
    </dgm:pt>
    <dgm:pt modelId="{7552EC25-88A6-4103-B5D0-6FA7377069E0}" type="pres">
      <dgm:prSet presAssocID="{FB524C98-6867-461D-A609-DBFE2278453D}" presName="hierChild5" presStyleCnt="0"/>
      <dgm:spPr/>
    </dgm:pt>
    <dgm:pt modelId="{BC6801AB-5AD4-4F0C-B503-41733A20F2CB}" type="pres">
      <dgm:prSet presAssocID="{90B6FE10-331E-4171-BE99-B7D4E9D6FE99}" presName="hierChild5" presStyleCnt="0"/>
      <dgm:spPr/>
    </dgm:pt>
    <dgm:pt modelId="{AF472824-0392-4589-ACAE-16A69A1E78A5}" type="pres">
      <dgm:prSet presAssocID="{D8D25599-57A7-4E3D-AA1D-7B05D0E369F0}" presName="Name37" presStyleLbl="parChTrans1D2" presStyleIdx="2" presStyleCnt="4"/>
      <dgm:spPr/>
      <dgm:t>
        <a:bodyPr/>
        <a:lstStyle/>
        <a:p>
          <a:endParaRPr lang="zh-CN" altLang="en-US"/>
        </a:p>
      </dgm:t>
    </dgm:pt>
    <dgm:pt modelId="{53B5FE53-E8E6-4979-AAC3-BC52CF09BDB3}" type="pres">
      <dgm:prSet presAssocID="{A532B58E-0649-4AE2-B569-6609F2A89ADA}" presName="hierRoot2" presStyleCnt="0">
        <dgm:presLayoutVars>
          <dgm:hierBranch val="init"/>
        </dgm:presLayoutVars>
      </dgm:prSet>
      <dgm:spPr/>
    </dgm:pt>
    <dgm:pt modelId="{43C0CD40-FF48-4F83-A6D7-EBC083E9186E}" type="pres">
      <dgm:prSet presAssocID="{A532B58E-0649-4AE2-B569-6609F2A89ADA}" presName="rootComposite" presStyleCnt="0"/>
      <dgm:spPr/>
    </dgm:pt>
    <dgm:pt modelId="{6B8F0329-BFF5-4B35-AC1E-FF00D5835900}" type="pres">
      <dgm:prSet presAssocID="{A532B58E-0649-4AE2-B569-6609F2A89ADA}" presName="rootText" presStyleLbl="node2" presStyleIdx="2" presStyleCnt="4" custLinFactNeighborX="-6879">
        <dgm:presLayoutVars>
          <dgm:chPref val="3"/>
        </dgm:presLayoutVars>
      </dgm:prSet>
      <dgm:spPr/>
      <dgm:t>
        <a:bodyPr/>
        <a:lstStyle/>
        <a:p>
          <a:endParaRPr lang="zh-CN" altLang="en-US"/>
        </a:p>
      </dgm:t>
    </dgm:pt>
    <dgm:pt modelId="{136CC2EB-4D07-4765-ACE3-63B958378DA8}" type="pres">
      <dgm:prSet presAssocID="{A532B58E-0649-4AE2-B569-6609F2A89ADA}" presName="rootConnector" presStyleLbl="node2" presStyleIdx="2" presStyleCnt="4"/>
      <dgm:spPr/>
      <dgm:t>
        <a:bodyPr/>
        <a:lstStyle/>
        <a:p>
          <a:endParaRPr lang="zh-CN" altLang="en-US"/>
        </a:p>
      </dgm:t>
    </dgm:pt>
    <dgm:pt modelId="{D66C4B3B-55DA-44A4-9977-FC4F6FB2235C}" type="pres">
      <dgm:prSet presAssocID="{A532B58E-0649-4AE2-B569-6609F2A89ADA}" presName="hierChild4" presStyleCnt="0"/>
      <dgm:spPr/>
    </dgm:pt>
    <dgm:pt modelId="{4BA68B4E-FE70-4DFC-B055-6B8A5584074A}" type="pres">
      <dgm:prSet presAssocID="{2A46BF66-EB97-4BEC-90C7-636D4EBC7508}" presName="Name37" presStyleLbl="parChTrans1D3" presStyleIdx="4" presStyleCnt="8"/>
      <dgm:spPr/>
      <dgm:t>
        <a:bodyPr/>
        <a:lstStyle/>
        <a:p>
          <a:endParaRPr lang="zh-CN" altLang="en-US"/>
        </a:p>
      </dgm:t>
    </dgm:pt>
    <dgm:pt modelId="{FBB80851-CEB0-4FA2-9230-B8CC2B6E9B4C}" type="pres">
      <dgm:prSet presAssocID="{FFF7B564-1892-4479-B107-EB44E65CC048}" presName="hierRoot2" presStyleCnt="0">
        <dgm:presLayoutVars>
          <dgm:hierBranch val="init"/>
        </dgm:presLayoutVars>
      </dgm:prSet>
      <dgm:spPr/>
    </dgm:pt>
    <dgm:pt modelId="{05BC9344-9D19-47DD-88A2-3EA922377419}" type="pres">
      <dgm:prSet presAssocID="{FFF7B564-1892-4479-B107-EB44E65CC048}" presName="rootComposite" presStyleCnt="0"/>
      <dgm:spPr/>
    </dgm:pt>
    <dgm:pt modelId="{053B0C98-4F37-49BB-9ECE-99FDB4847566}" type="pres">
      <dgm:prSet presAssocID="{FFF7B564-1892-4479-B107-EB44E65CC048}" presName="rootText" presStyleLbl="node3" presStyleIdx="4" presStyleCnt="8" custLinFactNeighborX="-9681">
        <dgm:presLayoutVars>
          <dgm:chPref val="3"/>
        </dgm:presLayoutVars>
      </dgm:prSet>
      <dgm:spPr/>
      <dgm:t>
        <a:bodyPr/>
        <a:lstStyle/>
        <a:p>
          <a:endParaRPr lang="zh-CN" altLang="en-US"/>
        </a:p>
      </dgm:t>
    </dgm:pt>
    <dgm:pt modelId="{8B8A5D86-F234-476A-9394-351B4A35C74D}" type="pres">
      <dgm:prSet presAssocID="{FFF7B564-1892-4479-B107-EB44E65CC048}" presName="rootConnector" presStyleLbl="node3" presStyleIdx="4" presStyleCnt="8"/>
      <dgm:spPr/>
      <dgm:t>
        <a:bodyPr/>
        <a:lstStyle/>
        <a:p>
          <a:endParaRPr lang="zh-CN" altLang="en-US"/>
        </a:p>
      </dgm:t>
    </dgm:pt>
    <dgm:pt modelId="{D52901F8-8FE3-4B3A-BBD2-A02DA5C7CBBF}" type="pres">
      <dgm:prSet presAssocID="{FFF7B564-1892-4479-B107-EB44E65CC048}" presName="hierChild4" presStyleCnt="0"/>
      <dgm:spPr/>
    </dgm:pt>
    <dgm:pt modelId="{8178EE0F-0BC1-485A-BAB8-FFD4AD966B01}" type="pres">
      <dgm:prSet presAssocID="{FFF7B564-1892-4479-B107-EB44E65CC048}" presName="hierChild5" presStyleCnt="0"/>
      <dgm:spPr/>
    </dgm:pt>
    <dgm:pt modelId="{DADE5548-9E29-4F35-85AC-0F96C3B606E9}" type="pres">
      <dgm:prSet presAssocID="{9658EBC4-2B42-4715-A871-B486B2A3520F}" presName="Name37" presStyleLbl="parChTrans1D3" presStyleIdx="5" presStyleCnt="8"/>
      <dgm:spPr/>
      <dgm:t>
        <a:bodyPr/>
        <a:lstStyle/>
        <a:p>
          <a:endParaRPr lang="zh-CN" altLang="en-US"/>
        </a:p>
      </dgm:t>
    </dgm:pt>
    <dgm:pt modelId="{2699B703-DDF4-42C0-AD88-873BFB36502D}" type="pres">
      <dgm:prSet presAssocID="{61C3FAC1-9379-480E-9C21-1DAA192B20D1}" presName="hierRoot2" presStyleCnt="0">
        <dgm:presLayoutVars>
          <dgm:hierBranch val="init"/>
        </dgm:presLayoutVars>
      </dgm:prSet>
      <dgm:spPr/>
    </dgm:pt>
    <dgm:pt modelId="{8664F991-386D-4AD3-90A3-ED549E6A51E6}" type="pres">
      <dgm:prSet presAssocID="{61C3FAC1-9379-480E-9C21-1DAA192B20D1}" presName="rootComposite" presStyleCnt="0"/>
      <dgm:spPr/>
    </dgm:pt>
    <dgm:pt modelId="{5B7C95C9-C5BB-4FC4-AE7C-85C37747A826}" type="pres">
      <dgm:prSet presAssocID="{61C3FAC1-9379-480E-9C21-1DAA192B20D1}" presName="rootText" presStyleLbl="node3" presStyleIdx="5" presStyleCnt="8" custLinFactNeighborX="-9681">
        <dgm:presLayoutVars>
          <dgm:chPref val="3"/>
        </dgm:presLayoutVars>
      </dgm:prSet>
      <dgm:spPr/>
      <dgm:t>
        <a:bodyPr/>
        <a:lstStyle/>
        <a:p>
          <a:endParaRPr lang="zh-CN" altLang="en-US"/>
        </a:p>
      </dgm:t>
    </dgm:pt>
    <dgm:pt modelId="{5F6FBA35-B27C-4BB7-8152-EE1CFC77025D}" type="pres">
      <dgm:prSet presAssocID="{61C3FAC1-9379-480E-9C21-1DAA192B20D1}" presName="rootConnector" presStyleLbl="node3" presStyleIdx="5" presStyleCnt="8"/>
      <dgm:spPr/>
      <dgm:t>
        <a:bodyPr/>
        <a:lstStyle/>
        <a:p>
          <a:endParaRPr lang="zh-CN" altLang="en-US"/>
        </a:p>
      </dgm:t>
    </dgm:pt>
    <dgm:pt modelId="{DBD1FBD7-6DAD-4B82-9C20-2EB329673DEE}" type="pres">
      <dgm:prSet presAssocID="{61C3FAC1-9379-480E-9C21-1DAA192B20D1}" presName="hierChild4" presStyleCnt="0"/>
      <dgm:spPr/>
    </dgm:pt>
    <dgm:pt modelId="{313B5D1B-9D3D-4C4C-9197-313E5EBE07A5}" type="pres">
      <dgm:prSet presAssocID="{61C3FAC1-9379-480E-9C21-1DAA192B20D1}" presName="hierChild5" presStyleCnt="0"/>
      <dgm:spPr/>
    </dgm:pt>
    <dgm:pt modelId="{D29333CE-A1D2-4448-A07F-8EBC8D992D52}" type="pres">
      <dgm:prSet presAssocID="{A532B58E-0649-4AE2-B569-6609F2A89ADA}" presName="hierChild5" presStyleCnt="0"/>
      <dgm:spPr/>
    </dgm:pt>
    <dgm:pt modelId="{2823CE2C-B3CB-48BD-9544-36AD5CEBC863}" type="pres">
      <dgm:prSet presAssocID="{361709E7-C4C6-46BC-88AE-2F77BF5EA6EE}" presName="Name37" presStyleLbl="parChTrans1D2" presStyleIdx="3" presStyleCnt="4"/>
      <dgm:spPr/>
      <dgm:t>
        <a:bodyPr/>
        <a:lstStyle/>
        <a:p>
          <a:endParaRPr lang="zh-CN" altLang="en-US"/>
        </a:p>
      </dgm:t>
    </dgm:pt>
    <dgm:pt modelId="{04CA5DED-A060-4363-9941-0229B0F2906F}" type="pres">
      <dgm:prSet presAssocID="{C36358B7-B8E7-424F-98BE-E0F434E4A00A}" presName="hierRoot2" presStyleCnt="0">
        <dgm:presLayoutVars>
          <dgm:hierBranch val="init"/>
        </dgm:presLayoutVars>
      </dgm:prSet>
      <dgm:spPr/>
    </dgm:pt>
    <dgm:pt modelId="{792C5594-F508-449D-8253-3084B1E2CE7F}" type="pres">
      <dgm:prSet presAssocID="{C36358B7-B8E7-424F-98BE-E0F434E4A00A}" presName="rootComposite" presStyleCnt="0"/>
      <dgm:spPr/>
    </dgm:pt>
    <dgm:pt modelId="{30E2EC4B-D94C-4D63-A2C9-AC70B33F137B}" type="pres">
      <dgm:prSet presAssocID="{C36358B7-B8E7-424F-98BE-E0F434E4A00A}" presName="rootText" presStyleLbl="node2" presStyleIdx="3" presStyleCnt="4">
        <dgm:presLayoutVars>
          <dgm:chPref val="3"/>
        </dgm:presLayoutVars>
      </dgm:prSet>
      <dgm:spPr/>
      <dgm:t>
        <a:bodyPr/>
        <a:lstStyle/>
        <a:p>
          <a:endParaRPr lang="zh-CN" altLang="en-US"/>
        </a:p>
      </dgm:t>
    </dgm:pt>
    <dgm:pt modelId="{3DC99225-E4C1-4024-A29E-A0CBB0CE444F}" type="pres">
      <dgm:prSet presAssocID="{C36358B7-B8E7-424F-98BE-E0F434E4A00A}" presName="rootConnector" presStyleLbl="node2" presStyleIdx="3" presStyleCnt="4"/>
      <dgm:spPr/>
      <dgm:t>
        <a:bodyPr/>
        <a:lstStyle/>
        <a:p>
          <a:endParaRPr lang="zh-CN" altLang="en-US"/>
        </a:p>
      </dgm:t>
    </dgm:pt>
    <dgm:pt modelId="{7CD246DD-788A-4A0A-9D86-B0C0928B6897}" type="pres">
      <dgm:prSet presAssocID="{C36358B7-B8E7-424F-98BE-E0F434E4A00A}" presName="hierChild4" presStyleCnt="0"/>
      <dgm:spPr/>
    </dgm:pt>
    <dgm:pt modelId="{AA6531BA-8EA0-4830-A385-7BA61B290A0A}" type="pres">
      <dgm:prSet presAssocID="{B9CFF5C0-38B2-4929-A104-C02DE0703780}" presName="Name37" presStyleLbl="parChTrans1D3" presStyleIdx="6" presStyleCnt="8"/>
      <dgm:spPr/>
      <dgm:t>
        <a:bodyPr/>
        <a:lstStyle/>
        <a:p>
          <a:endParaRPr lang="zh-CN" altLang="en-US"/>
        </a:p>
      </dgm:t>
    </dgm:pt>
    <dgm:pt modelId="{B1A50A86-DA0F-4D94-A297-1451281B83AE}" type="pres">
      <dgm:prSet presAssocID="{D8B9CC28-7F35-47B1-AB86-5D194358DE39}" presName="hierRoot2" presStyleCnt="0">
        <dgm:presLayoutVars>
          <dgm:hierBranch val="init"/>
        </dgm:presLayoutVars>
      </dgm:prSet>
      <dgm:spPr/>
    </dgm:pt>
    <dgm:pt modelId="{92AAE25D-F059-4A10-8E78-31FDFEBC7FF6}" type="pres">
      <dgm:prSet presAssocID="{D8B9CC28-7F35-47B1-AB86-5D194358DE39}" presName="rootComposite" presStyleCnt="0"/>
      <dgm:spPr/>
    </dgm:pt>
    <dgm:pt modelId="{3FC32315-4A0D-4029-9614-88F98877CB73}" type="pres">
      <dgm:prSet presAssocID="{D8B9CC28-7F35-47B1-AB86-5D194358DE39}" presName="rootText" presStyleLbl="node3" presStyleIdx="6" presStyleCnt="8" custLinFactNeighborX="-6375" custLinFactNeighborY="6636">
        <dgm:presLayoutVars>
          <dgm:chPref val="3"/>
        </dgm:presLayoutVars>
      </dgm:prSet>
      <dgm:spPr/>
      <dgm:t>
        <a:bodyPr/>
        <a:lstStyle/>
        <a:p>
          <a:endParaRPr lang="zh-CN" altLang="en-US"/>
        </a:p>
      </dgm:t>
    </dgm:pt>
    <dgm:pt modelId="{9D0D658F-6F7A-4A74-BA9D-8986A6E72D28}" type="pres">
      <dgm:prSet presAssocID="{D8B9CC28-7F35-47B1-AB86-5D194358DE39}" presName="rootConnector" presStyleLbl="node3" presStyleIdx="6" presStyleCnt="8"/>
      <dgm:spPr/>
      <dgm:t>
        <a:bodyPr/>
        <a:lstStyle/>
        <a:p>
          <a:endParaRPr lang="zh-CN" altLang="en-US"/>
        </a:p>
      </dgm:t>
    </dgm:pt>
    <dgm:pt modelId="{E45CE1B3-30F3-4BDF-95F9-90430CA14A09}" type="pres">
      <dgm:prSet presAssocID="{D8B9CC28-7F35-47B1-AB86-5D194358DE39}" presName="hierChild4" presStyleCnt="0"/>
      <dgm:spPr/>
    </dgm:pt>
    <dgm:pt modelId="{1CCA6BF8-D056-499C-BC8F-9F85CE1AFBEC}" type="pres">
      <dgm:prSet presAssocID="{D8B9CC28-7F35-47B1-AB86-5D194358DE39}" presName="hierChild5" presStyleCnt="0"/>
      <dgm:spPr/>
    </dgm:pt>
    <dgm:pt modelId="{0633C198-5AB2-4D0E-969F-59DDD76C0A6B}" type="pres">
      <dgm:prSet presAssocID="{2F11F909-5754-4048-BFB6-2D12C9ABB26B}" presName="Name37" presStyleLbl="parChTrans1D3" presStyleIdx="7" presStyleCnt="8"/>
      <dgm:spPr/>
      <dgm:t>
        <a:bodyPr/>
        <a:lstStyle/>
        <a:p>
          <a:endParaRPr lang="zh-CN" altLang="en-US"/>
        </a:p>
      </dgm:t>
    </dgm:pt>
    <dgm:pt modelId="{FD523F78-4D4F-4F54-808E-8F2CE3F0E1F7}" type="pres">
      <dgm:prSet presAssocID="{C778324F-E10C-4E1E-91CC-044E31D91A85}" presName="hierRoot2" presStyleCnt="0">
        <dgm:presLayoutVars>
          <dgm:hierBranch val="init"/>
        </dgm:presLayoutVars>
      </dgm:prSet>
      <dgm:spPr/>
    </dgm:pt>
    <dgm:pt modelId="{BBFD046D-EFBE-4A47-BA75-132CC9AD940B}" type="pres">
      <dgm:prSet presAssocID="{C778324F-E10C-4E1E-91CC-044E31D91A85}" presName="rootComposite" presStyleCnt="0"/>
      <dgm:spPr/>
    </dgm:pt>
    <dgm:pt modelId="{A3C92CD9-10AB-4348-A48A-6571831F816E}" type="pres">
      <dgm:prSet presAssocID="{C778324F-E10C-4E1E-91CC-044E31D91A85}" presName="rootText" presStyleLbl="node3" presStyleIdx="7" presStyleCnt="8" custLinFactNeighborX="-6375">
        <dgm:presLayoutVars>
          <dgm:chPref val="3"/>
        </dgm:presLayoutVars>
      </dgm:prSet>
      <dgm:spPr/>
      <dgm:t>
        <a:bodyPr/>
        <a:lstStyle/>
        <a:p>
          <a:endParaRPr lang="zh-CN" altLang="en-US"/>
        </a:p>
      </dgm:t>
    </dgm:pt>
    <dgm:pt modelId="{83E1CECC-B5E8-49C2-ADE5-56A7670FB958}" type="pres">
      <dgm:prSet presAssocID="{C778324F-E10C-4E1E-91CC-044E31D91A85}" presName="rootConnector" presStyleLbl="node3" presStyleIdx="7" presStyleCnt="8"/>
      <dgm:spPr/>
      <dgm:t>
        <a:bodyPr/>
        <a:lstStyle/>
        <a:p>
          <a:endParaRPr lang="zh-CN" altLang="en-US"/>
        </a:p>
      </dgm:t>
    </dgm:pt>
    <dgm:pt modelId="{8B4A61E4-B430-4C93-A831-7F3522880DB9}" type="pres">
      <dgm:prSet presAssocID="{C778324F-E10C-4E1E-91CC-044E31D91A85}" presName="hierChild4" presStyleCnt="0"/>
      <dgm:spPr/>
    </dgm:pt>
    <dgm:pt modelId="{83B7CB17-13FB-4C5D-98E3-2FC6B9822B97}" type="pres">
      <dgm:prSet presAssocID="{C778324F-E10C-4E1E-91CC-044E31D91A85}" presName="hierChild5" presStyleCnt="0"/>
      <dgm:spPr/>
    </dgm:pt>
    <dgm:pt modelId="{A25E7820-9932-4F81-99A3-8372DF42A712}" type="pres">
      <dgm:prSet presAssocID="{C36358B7-B8E7-424F-98BE-E0F434E4A00A}" presName="hierChild5" presStyleCnt="0"/>
      <dgm:spPr/>
    </dgm:pt>
    <dgm:pt modelId="{277AA324-99D8-4E7C-B693-B3AA1DA80010}" type="pres">
      <dgm:prSet presAssocID="{A3CF1370-DEA4-4715-B611-F41A68CBF9C2}" presName="hierChild3" presStyleCnt="0"/>
      <dgm:spPr/>
    </dgm:pt>
  </dgm:ptLst>
  <dgm:cxnLst>
    <dgm:cxn modelId="{02019FFB-7F94-4435-8820-445701D6E35A}" type="presOf" srcId="{FB524C98-6867-461D-A609-DBFE2278453D}" destId="{65C5E01F-5686-4D9A-BF51-2ED700037931}" srcOrd="1" destOrd="0" presId="urn:microsoft.com/office/officeart/2005/8/layout/orgChart1#7"/>
    <dgm:cxn modelId="{8CBCE139-5CED-4DC9-A4BA-7C3849AC0573}" srcId="{A532B58E-0649-4AE2-B569-6609F2A89ADA}" destId="{61C3FAC1-9379-480E-9C21-1DAA192B20D1}" srcOrd="1" destOrd="0" parTransId="{9658EBC4-2B42-4715-A871-B486B2A3520F}" sibTransId="{C459D72C-85C8-4F7C-B590-004507ADE286}"/>
    <dgm:cxn modelId="{4A9B4AF5-9548-4655-8D8F-43BBBDA7D5A2}" type="presOf" srcId="{C778324F-E10C-4E1E-91CC-044E31D91A85}" destId="{83E1CECC-B5E8-49C2-ADE5-56A7670FB958}" srcOrd="1" destOrd="0" presId="urn:microsoft.com/office/officeart/2005/8/layout/orgChart1#7"/>
    <dgm:cxn modelId="{05EAB807-9FEE-43FB-B0A0-884F448474C5}" srcId="{D49182F7-A9C4-4AE6-86D7-AE7F9800A60B}" destId="{A3CF1370-DEA4-4715-B611-F41A68CBF9C2}" srcOrd="0" destOrd="0" parTransId="{F9A9BC48-3FDA-4721-9134-D88F1C275B18}" sibTransId="{CF111F7F-D338-4667-B21E-DC2DE6705F8A}"/>
    <dgm:cxn modelId="{C2AA2238-6BBE-4133-AA40-D537FDCFFF02}" type="presOf" srcId="{B9CFF5C0-38B2-4929-A104-C02DE0703780}" destId="{AA6531BA-8EA0-4830-A385-7BA61B290A0A}" srcOrd="0" destOrd="0" presId="urn:microsoft.com/office/officeart/2005/8/layout/orgChart1#7"/>
    <dgm:cxn modelId="{D91F36C9-9F00-493D-B78B-825851F40816}" srcId="{90B6FE10-331E-4171-BE99-B7D4E9D6FE99}" destId="{FB524C98-6867-461D-A609-DBFE2278453D}" srcOrd="1" destOrd="0" parTransId="{87FF4955-1D21-4BC6-AD40-F768458D52DE}" sibTransId="{7F80F22C-A62A-4EE8-9F19-493F4F4DFF94}"/>
    <dgm:cxn modelId="{20CDE433-7549-4338-AC0F-60CCE51984C6}" type="presOf" srcId="{C36358B7-B8E7-424F-98BE-E0F434E4A00A}" destId="{3DC99225-E4C1-4024-A29E-A0CBB0CE444F}" srcOrd="1" destOrd="0" presId="urn:microsoft.com/office/officeart/2005/8/layout/orgChart1#7"/>
    <dgm:cxn modelId="{B0CD232C-414F-4FCD-9269-5DF0DBD382ED}" type="presOf" srcId="{90B6FE10-331E-4171-BE99-B7D4E9D6FE99}" destId="{56B3228E-D2A6-44DA-A2AF-B0D92C80020C}" srcOrd="1" destOrd="0" presId="urn:microsoft.com/office/officeart/2005/8/layout/orgChart1#7"/>
    <dgm:cxn modelId="{B2D7F666-22A9-4D24-979F-992B86DF3692}" type="presOf" srcId="{FC16DAF8-779A-4520-A05E-B33C7C899E06}" destId="{1F923308-3DAD-4443-A3D9-518CEA9531A8}" srcOrd="1" destOrd="0" presId="urn:microsoft.com/office/officeart/2005/8/layout/orgChart1#7"/>
    <dgm:cxn modelId="{C34D251D-8AA3-4165-98D2-C7A4F125595E}" type="presOf" srcId="{9658EBC4-2B42-4715-A871-B486B2A3520F}" destId="{DADE5548-9E29-4F35-85AC-0F96C3B606E9}" srcOrd="0" destOrd="0" presId="urn:microsoft.com/office/officeart/2005/8/layout/orgChart1#7"/>
    <dgm:cxn modelId="{E44F7DA4-4075-4877-B1FD-3A89278671E8}" type="presOf" srcId="{C36358B7-B8E7-424F-98BE-E0F434E4A00A}" destId="{30E2EC4B-D94C-4D63-A2C9-AC70B33F137B}" srcOrd="0" destOrd="0" presId="urn:microsoft.com/office/officeart/2005/8/layout/orgChart1#7"/>
    <dgm:cxn modelId="{BA360E09-E749-4011-8A61-07ECF6A7BAD0}" type="presOf" srcId="{D49182F7-A9C4-4AE6-86D7-AE7F9800A60B}" destId="{7C3837F9-C6F8-4736-9409-80E9E9691EDA}" srcOrd="0" destOrd="0" presId="urn:microsoft.com/office/officeart/2005/8/layout/orgChart1#7"/>
    <dgm:cxn modelId="{FCD833D4-D6CF-4E5D-8766-A75029402C60}" type="presOf" srcId="{2F11F909-5754-4048-BFB6-2D12C9ABB26B}" destId="{0633C198-5AB2-4D0E-969F-59DDD76C0A6B}" srcOrd="0" destOrd="0" presId="urn:microsoft.com/office/officeart/2005/8/layout/orgChart1#7"/>
    <dgm:cxn modelId="{BBA3AE93-A42F-4612-8F55-DC0159579BF3}" type="presOf" srcId="{FFF7B564-1892-4479-B107-EB44E65CC048}" destId="{053B0C98-4F37-49BB-9ECE-99FDB4847566}" srcOrd="0" destOrd="0" presId="urn:microsoft.com/office/officeart/2005/8/layout/orgChart1#7"/>
    <dgm:cxn modelId="{E71A0350-1949-4FE1-BDFD-230BBF086F5E}" type="presOf" srcId="{A532B58E-0649-4AE2-B569-6609F2A89ADA}" destId="{6B8F0329-BFF5-4B35-AC1E-FF00D5835900}" srcOrd="0" destOrd="0" presId="urn:microsoft.com/office/officeart/2005/8/layout/orgChart1#7"/>
    <dgm:cxn modelId="{D32ACC3A-5E40-455C-83F7-9421548C70BA}" type="presOf" srcId="{31169B3B-4A72-4C75-9C5F-C933FE650756}" destId="{85730F60-079B-4558-B4FD-C7D4EC452D6D}" srcOrd="1" destOrd="0" presId="urn:microsoft.com/office/officeart/2005/8/layout/orgChart1#7"/>
    <dgm:cxn modelId="{688CEBCB-3DD4-4E54-BC22-61649C385083}" type="presOf" srcId="{FFF7B564-1892-4479-B107-EB44E65CC048}" destId="{8B8A5D86-F234-476A-9394-351B4A35C74D}" srcOrd="1" destOrd="0" presId="urn:microsoft.com/office/officeart/2005/8/layout/orgChart1#7"/>
    <dgm:cxn modelId="{EF55D7C0-7050-456C-8B5A-7CA37D4CF229}" srcId="{A3CF1370-DEA4-4715-B611-F41A68CBF9C2}" destId="{C36358B7-B8E7-424F-98BE-E0F434E4A00A}" srcOrd="3" destOrd="0" parTransId="{361709E7-C4C6-46BC-88AE-2F77BF5EA6EE}" sibTransId="{B62A4A86-566E-40A2-B628-884DE6FA95D4}"/>
    <dgm:cxn modelId="{3788E86C-03F7-4370-B0A2-961394D14C5D}" type="presOf" srcId="{61C3FAC1-9379-480E-9C21-1DAA192B20D1}" destId="{5B7C95C9-C5BB-4FC4-AE7C-85C37747A826}" srcOrd="0" destOrd="0" presId="urn:microsoft.com/office/officeart/2005/8/layout/orgChart1#7"/>
    <dgm:cxn modelId="{BEA95282-2DCA-4BC9-B128-F36FA11B78D9}" srcId="{A3CF1370-DEA4-4715-B611-F41A68CBF9C2}" destId="{A532B58E-0649-4AE2-B569-6609F2A89ADA}" srcOrd="2" destOrd="0" parTransId="{D8D25599-57A7-4E3D-AA1D-7B05D0E369F0}" sibTransId="{764FBD03-A1FC-49B3-96C4-0112D3D4FA0C}"/>
    <dgm:cxn modelId="{C2742FCC-4619-4162-B055-700449D84894}" type="presOf" srcId="{8298617E-3CA9-45FA-B476-D52E2F93C76B}" destId="{4F1E4CB6-8292-407B-8E16-DB1AB689EA3A}" srcOrd="0" destOrd="0" presId="urn:microsoft.com/office/officeart/2005/8/layout/orgChart1#7"/>
    <dgm:cxn modelId="{D17AE329-BCBB-4524-88E5-72D23F8C2A40}" srcId="{A532B58E-0649-4AE2-B569-6609F2A89ADA}" destId="{FFF7B564-1892-4479-B107-EB44E65CC048}" srcOrd="0" destOrd="0" parTransId="{2A46BF66-EB97-4BEC-90C7-636D4EBC7508}" sibTransId="{8B577C7C-0353-4381-BE49-3EB3C0D04D88}"/>
    <dgm:cxn modelId="{D33A8BEA-E3D7-4DE0-84D3-D3098A3840A1}" type="presOf" srcId="{D8B9CC28-7F35-47B1-AB86-5D194358DE39}" destId="{9D0D658F-6F7A-4A74-BA9D-8986A6E72D28}" srcOrd="1" destOrd="0" presId="urn:microsoft.com/office/officeart/2005/8/layout/orgChart1#7"/>
    <dgm:cxn modelId="{8B92422F-CF9E-498F-84B4-EE95DBC6F0B3}" srcId="{FC16DAF8-779A-4520-A05E-B33C7C899E06}" destId="{31169B3B-4A72-4C75-9C5F-C933FE650756}" srcOrd="1" destOrd="0" parTransId="{4891198E-4260-4D65-8FDE-BC76AFE05646}" sibTransId="{D988F5E7-2BC7-4881-9336-AAEC5CA6A155}"/>
    <dgm:cxn modelId="{F66AE147-FDF0-4EC3-AFD3-9DFD21046065}" type="presOf" srcId="{D8D25599-57A7-4E3D-AA1D-7B05D0E369F0}" destId="{AF472824-0392-4589-ACAE-16A69A1E78A5}" srcOrd="0" destOrd="0" presId="urn:microsoft.com/office/officeart/2005/8/layout/orgChart1#7"/>
    <dgm:cxn modelId="{5FE72848-137A-444C-A329-6D109DD268D9}" type="presOf" srcId="{87FF4955-1D21-4BC6-AD40-F768458D52DE}" destId="{8360BBB6-B33E-4C75-8376-F0FDCDDB444C}" srcOrd="0" destOrd="0" presId="urn:microsoft.com/office/officeart/2005/8/layout/orgChart1#7"/>
    <dgm:cxn modelId="{20BC7B94-9BE8-40A3-B664-949C629D1FC7}" type="presOf" srcId="{A3CF1370-DEA4-4715-B611-F41A68CBF9C2}" destId="{6F12DE5C-A774-4B17-8779-D829FF417CB9}" srcOrd="0" destOrd="0" presId="urn:microsoft.com/office/officeart/2005/8/layout/orgChart1#7"/>
    <dgm:cxn modelId="{C073E98E-4D71-43AF-B02F-2D427BA109B6}" type="presOf" srcId="{8FC62CC3-0E9D-420A-8CB9-A747F31DE1CB}" destId="{7EF91EAF-141C-4DE1-883B-DC369CC13523}" srcOrd="0" destOrd="0" presId="urn:microsoft.com/office/officeart/2005/8/layout/orgChart1#7"/>
    <dgm:cxn modelId="{952A2E70-3C60-474A-BBD0-1BC1C9FE394F}" type="presOf" srcId="{31169B3B-4A72-4C75-9C5F-C933FE650756}" destId="{87EFDA9B-879E-41FE-BF16-1E0AA115183A}" srcOrd="0" destOrd="0" presId="urn:microsoft.com/office/officeart/2005/8/layout/orgChart1#7"/>
    <dgm:cxn modelId="{D8C94125-A53C-437F-BF91-3C43DACFC3E0}" type="presOf" srcId="{4BDDA782-DD9F-4687-A788-B7976A4D5E41}" destId="{C839F097-069B-4907-BC9C-57F731E446C4}" srcOrd="1" destOrd="0" presId="urn:microsoft.com/office/officeart/2005/8/layout/orgChart1#7"/>
    <dgm:cxn modelId="{0F183A02-9C6D-4CE3-A0F5-C5E55D1FF6B9}" type="presOf" srcId="{61C3FAC1-9379-480E-9C21-1DAA192B20D1}" destId="{5F6FBA35-B27C-4BB7-8152-EE1CFC77025D}" srcOrd="1" destOrd="0" presId="urn:microsoft.com/office/officeart/2005/8/layout/orgChart1#7"/>
    <dgm:cxn modelId="{5A6F9786-B6A2-478C-A3C8-32EAAF2D1A75}" srcId="{FC16DAF8-779A-4520-A05E-B33C7C899E06}" destId="{F643EA62-8474-474F-BB2E-E4D3C73DDBD5}" srcOrd="0" destOrd="0" parTransId="{8298617E-3CA9-45FA-B476-D52E2F93C76B}" sibTransId="{F5482E90-1DB0-4049-8B9D-7FCBBAFD7248}"/>
    <dgm:cxn modelId="{32A02224-B5B0-4C25-BFC0-CB02E08E00A1}" type="presOf" srcId="{A3CF1370-DEA4-4715-B611-F41A68CBF9C2}" destId="{96BC3245-4041-469D-BF0B-452987002798}" srcOrd="1" destOrd="0" presId="urn:microsoft.com/office/officeart/2005/8/layout/orgChart1#7"/>
    <dgm:cxn modelId="{74FF6B42-8FCD-4A45-BCFC-581216F417BA}" type="presOf" srcId="{4BDDA782-DD9F-4687-A788-B7976A4D5E41}" destId="{251B2054-6726-4D0B-BBFA-6018F7997DC6}" srcOrd="0" destOrd="0" presId="urn:microsoft.com/office/officeart/2005/8/layout/orgChart1#7"/>
    <dgm:cxn modelId="{DF449B74-7758-4717-BE70-E1BF1FBA3829}" type="presOf" srcId="{4891198E-4260-4D65-8FDE-BC76AFE05646}" destId="{145DC168-C8A5-4E22-ACEA-A43164257671}" srcOrd="0" destOrd="0" presId="urn:microsoft.com/office/officeart/2005/8/layout/orgChart1#7"/>
    <dgm:cxn modelId="{F9A9D333-BAD1-4016-9995-3634DB389BE0}" type="presOf" srcId="{265C1857-1DC9-4369-9DE5-4FAD37CE6915}" destId="{E7429998-7A23-40D8-84A6-1261C4612614}" srcOrd="0" destOrd="0" presId="urn:microsoft.com/office/officeart/2005/8/layout/orgChart1#7"/>
    <dgm:cxn modelId="{83FCB101-235E-4BF5-94B7-2B54BB8287BA}" type="presOf" srcId="{A532B58E-0649-4AE2-B569-6609F2A89ADA}" destId="{136CC2EB-4D07-4765-ACE3-63B958378DA8}" srcOrd="1" destOrd="0" presId="urn:microsoft.com/office/officeart/2005/8/layout/orgChart1#7"/>
    <dgm:cxn modelId="{BD32971C-857B-4E3A-8A44-5405FCAC83FF}" type="presOf" srcId="{FB524C98-6867-461D-A609-DBFE2278453D}" destId="{D059265F-2267-4102-B6FB-3502E071BE14}" srcOrd="0" destOrd="0" presId="urn:microsoft.com/office/officeart/2005/8/layout/orgChart1#7"/>
    <dgm:cxn modelId="{26C71A15-500F-45E6-B91A-2FBBE25AE78B}" srcId="{90B6FE10-331E-4171-BE99-B7D4E9D6FE99}" destId="{4BDDA782-DD9F-4687-A788-B7976A4D5E41}" srcOrd="0" destOrd="0" parTransId="{8FC62CC3-0E9D-420A-8CB9-A747F31DE1CB}" sibTransId="{CF3C3936-2916-40E8-86DB-4E377E46266A}"/>
    <dgm:cxn modelId="{E7595B01-46C4-45D9-94BC-10802A84A7D6}" srcId="{C36358B7-B8E7-424F-98BE-E0F434E4A00A}" destId="{D8B9CC28-7F35-47B1-AB86-5D194358DE39}" srcOrd="0" destOrd="0" parTransId="{B9CFF5C0-38B2-4929-A104-C02DE0703780}" sibTransId="{A0494F4F-81B0-4D4E-8D0D-9ECA8D9AF4D3}"/>
    <dgm:cxn modelId="{6B8EFF73-CC9B-4961-A0A9-87CE6EFE0011}" srcId="{C36358B7-B8E7-424F-98BE-E0F434E4A00A}" destId="{C778324F-E10C-4E1E-91CC-044E31D91A85}" srcOrd="1" destOrd="0" parTransId="{2F11F909-5754-4048-BFB6-2D12C9ABB26B}" sibTransId="{8A980C9B-AAA9-4114-B20E-1627AD3F0156}"/>
    <dgm:cxn modelId="{C826237D-BDC4-4B41-9DD9-6835A2BA2CDE}" srcId="{A3CF1370-DEA4-4715-B611-F41A68CBF9C2}" destId="{90B6FE10-331E-4171-BE99-B7D4E9D6FE99}" srcOrd="1" destOrd="0" parTransId="{1347237D-73FB-4E9A-A5D4-4DAE8A2FF613}" sibTransId="{04C19FE1-7429-4A50-96AD-CF117E489AC8}"/>
    <dgm:cxn modelId="{6BC576CB-5D9F-45EA-9621-614C31AE01B2}" type="presOf" srcId="{361709E7-C4C6-46BC-88AE-2F77BF5EA6EE}" destId="{2823CE2C-B3CB-48BD-9544-36AD5CEBC863}" srcOrd="0" destOrd="0" presId="urn:microsoft.com/office/officeart/2005/8/layout/orgChart1#7"/>
    <dgm:cxn modelId="{7E811E04-0FC0-4914-8C8F-DE236AEF86C5}" type="presOf" srcId="{C778324F-E10C-4E1E-91CC-044E31D91A85}" destId="{A3C92CD9-10AB-4348-A48A-6571831F816E}" srcOrd="0" destOrd="0" presId="urn:microsoft.com/office/officeart/2005/8/layout/orgChart1#7"/>
    <dgm:cxn modelId="{A16C5413-1927-4C50-980C-2202808A5BF9}" type="presOf" srcId="{FC16DAF8-779A-4520-A05E-B33C7C899E06}" destId="{837EDB11-F50C-41D3-B071-DABF1E30E7B5}" srcOrd="0" destOrd="0" presId="urn:microsoft.com/office/officeart/2005/8/layout/orgChart1#7"/>
    <dgm:cxn modelId="{415E87D3-2377-4D40-9340-90FB0A1E8A3A}" type="presOf" srcId="{F643EA62-8474-474F-BB2E-E4D3C73DDBD5}" destId="{F886040D-2125-4EE7-A3C8-DB47D2173022}" srcOrd="0" destOrd="0" presId="urn:microsoft.com/office/officeart/2005/8/layout/orgChart1#7"/>
    <dgm:cxn modelId="{C121A2D8-ED85-46EB-A6BF-DD4DBD3A3722}" type="presOf" srcId="{1347237D-73FB-4E9A-A5D4-4DAE8A2FF613}" destId="{8F92A9A4-C9B9-4D20-8ED5-071383485E1B}" srcOrd="0" destOrd="0" presId="urn:microsoft.com/office/officeart/2005/8/layout/orgChart1#7"/>
    <dgm:cxn modelId="{0A05F97A-D0E4-4004-A0AA-482FA0DEC070}" type="presOf" srcId="{D8B9CC28-7F35-47B1-AB86-5D194358DE39}" destId="{3FC32315-4A0D-4029-9614-88F98877CB73}" srcOrd="0" destOrd="0" presId="urn:microsoft.com/office/officeart/2005/8/layout/orgChart1#7"/>
    <dgm:cxn modelId="{68C1E4B6-2B0B-4751-85BF-01D32B57CFFA}" srcId="{A3CF1370-DEA4-4715-B611-F41A68CBF9C2}" destId="{FC16DAF8-779A-4520-A05E-B33C7C899E06}" srcOrd="0" destOrd="0" parTransId="{265C1857-1DC9-4369-9DE5-4FAD37CE6915}" sibTransId="{06F3E29F-3B99-40EF-A187-E094597DA486}"/>
    <dgm:cxn modelId="{ADE24CE6-68AD-46E9-8272-67E33F66306A}" type="presOf" srcId="{90B6FE10-331E-4171-BE99-B7D4E9D6FE99}" destId="{1B0AD1B7-45F7-4A7A-80F8-F7702E42A0E5}" srcOrd="0" destOrd="0" presId="urn:microsoft.com/office/officeart/2005/8/layout/orgChart1#7"/>
    <dgm:cxn modelId="{AD3BAA38-8416-4DD3-B584-9740E6CBC94F}" type="presOf" srcId="{2A46BF66-EB97-4BEC-90C7-636D4EBC7508}" destId="{4BA68B4E-FE70-4DFC-B055-6B8A5584074A}" srcOrd="0" destOrd="0" presId="urn:microsoft.com/office/officeart/2005/8/layout/orgChart1#7"/>
    <dgm:cxn modelId="{3D857506-E3CB-4342-BD3C-EFA032C24294}" type="presOf" srcId="{F643EA62-8474-474F-BB2E-E4D3C73DDBD5}" destId="{BB2575C6-AF44-4AED-83BE-90416FBAE40D}" srcOrd="1" destOrd="0" presId="urn:microsoft.com/office/officeart/2005/8/layout/orgChart1#7"/>
    <dgm:cxn modelId="{A2D8AAC5-7A57-42CA-B220-7ED61F72A7A7}" type="presParOf" srcId="{7C3837F9-C6F8-4736-9409-80E9E9691EDA}" destId="{28524879-13D0-458D-92B4-781CBACC9B15}" srcOrd="0" destOrd="0" presId="urn:microsoft.com/office/officeart/2005/8/layout/orgChart1#7"/>
    <dgm:cxn modelId="{F7C053CB-93F3-4E73-AB2B-C4A5A81BAAAD}" type="presParOf" srcId="{28524879-13D0-458D-92B4-781CBACC9B15}" destId="{BBF82DCE-5BB0-44B5-9543-55F584CCBCDD}" srcOrd="0" destOrd="0" presId="urn:microsoft.com/office/officeart/2005/8/layout/orgChart1#7"/>
    <dgm:cxn modelId="{45F3DEDD-1431-4A53-BB2F-11DC972B31D7}" type="presParOf" srcId="{BBF82DCE-5BB0-44B5-9543-55F584CCBCDD}" destId="{6F12DE5C-A774-4B17-8779-D829FF417CB9}" srcOrd="0" destOrd="0" presId="urn:microsoft.com/office/officeart/2005/8/layout/orgChart1#7"/>
    <dgm:cxn modelId="{DABF10EC-FFCE-426D-815C-D298E2B17FFA}" type="presParOf" srcId="{BBF82DCE-5BB0-44B5-9543-55F584CCBCDD}" destId="{96BC3245-4041-469D-BF0B-452987002798}" srcOrd="1" destOrd="0" presId="urn:microsoft.com/office/officeart/2005/8/layout/orgChart1#7"/>
    <dgm:cxn modelId="{39FCB5E9-942F-4E8F-8A65-289E5C569B0F}" type="presParOf" srcId="{28524879-13D0-458D-92B4-781CBACC9B15}" destId="{7948945B-A36D-43C8-AC4F-5814DDBDF024}" srcOrd="1" destOrd="0" presId="urn:microsoft.com/office/officeart/2005/8/layout/orgChart1#7"/>
    <dgm:cxn modelId="{E53B1BFE-37E7-4F84-9A4D-FDE826EA4406}" type="presParOf" srcId="{7948945B-A36D-43C8-AC4F-5814DDBDF024}" destId="{E7429998-7A23-40D8-84A6-1261C4612614}" srcOrd="0" destOrd="0" presId="urn:microsoft.com/office/officeart/2005/8/layout/orgChart1#7"/>
    <dgm:cxn modelId="{81E8BF67-ACAE-468A-9E9E-A06BFA3B8E17}" type="presParOf" srcId="{7948945B-A36D-43C8-AC4F-5814DDBDF024}" destId="{0CC3A2D9-D5BE-42A3-839E-0E72559DFACC}" srcOrd="1" destOrd="0" presId="urn:microsoft.com/office/officeart/2005/8/layout/orgChart1#7"/>
    <dgm:cxn modelId="{F8EB090F-B538-4A76-B86A-5EF0DB1F668F}" type="presParOf" srcId="{0CC3A2D9-D5BE-42A3-839E-0E72559DFACC}" destId="{8F887DFB-A46F-4A2A-873C-BB8BE9A28499}" srcOrd="0" destOrd="0" presId="urn:microsoft.com/office/officeart/2005/8/layout/orgChart1#7"/>
    <dgm:cxn modelId="{FB37B8C4-5A86-4112-B43D-7BCA94F68F59}" type="presParOf" srcId="{8F887DFB-A46F-4A2A-873C-BB8BE9A28499}" destId="{837EDB11-F50C-41D3-B071-DABF1E30E7B5}" srcOrd="0" destOrd="0" presId="urn:microsoft.com/office/officeart/2005/8/layout/orgChart1#7"/>
    <dgm:cxn modelId="{C4C2EB14-A3E7-4542-B5F1-B6B84F5F1D20}" type="presParOf" srcId="{8F887DFB-A46F-4A2A-873C-BB8BE9A28499}" destId="{1F923308-3DAD-4443-A3D9-518CEA9531A8}" srcOrd="1" destOrd="0" presId="urn:microsoft.com/office/officeart/2005/8/layout/orgChart1#7"/>
    <dgm:cxn modelId="{4FCF9F1C-9369-4FEA-80FF-FDA8AA745EA8}" type="presParOf" srcId="{0CC3A2D9-D5BE-42A3-839E-0E72559DFACC}" destId="{47733BD9-EA1F-4E25-98B0-D2D8617C141F}" srcOrd="1" destOrd="0" presId="urn:microsoft.com/office/officeart/2005/8/layout/orgChart1#7"/>
    <dgm:cxn modelId="{4130D97E-D4B8-4302-BFCF-D2F65840C9B3}" type="presParOf" srcId="{47733BD9-EA1F-4E25-98B0-D2D8617C141F}" destId="{4F1E4CB6-8292-407B-8E16-DB1AB689EA3A}" srcOrd="0" destOrd="0" presId="urn:microsoft.com/office/officeart/2005/8/layout/orgChart1#7"/>
    <dgm:cxn modelId="{CCF2AEEE-EF96-47FC-9B60-D8AC4B279CAF}" type="presParOf" srcId="{47733BD9-EA1F-4E25-98B0-D2D8617C141F}" destId="{6C7B49B0-48CA-4364-BEBB-DF212EF8D339}" srcOrd="1" destOrd="0" presId="urn:microsoft.com/office/officeart/2005/8/layout/orgChart1#7"/>
    <dgm:cxn modelId="{6348979E-15FC-4671-9ACC-F1D24B782D6F}" type="presParOf" srcId="{6C7B49B0-48CA-4364-BEBB-DF212EF8D339}" destId="{142B3A36-1662-4430-97D3-9949199D2D0B}" srcOrd="0" destOrd="0" presId="urn:microsoft.com/office/officeart/2005/8/layout/orgChart1#7"/>
    <dgm:cxn modelId="{9499D3BF-2F29-4A1B-93CA-97BA43A5BD1E}" type="presParOf" srcId="{142B3A36-1662-4430-97D3-9949199D2D0B}" destId="{F886040D-2125-4EE7-A3C8-DB47D2173022}" srcOrd="0" destOrd="0" presId="urn:microsoft.com/office/officeart/2005/8/layout/orgChart1#7"/>
    <dgm:cxn modelId="{6410F126-6B9C-4512-9252-3B4FB1298B05}" type="presParOf" srcId="{142B3A36-1662-4430-97D3-9949199D2D0B}" destId="{BB2575C6-AF44-4AED-83BE-90416FBAE40D}" srcOrd="1" destOrd="0" presId="urn:microsoft.com/office/officeart/2005/8/layout/orgChart1#7"/>
    <dgm:cxn modelId="{CD5A0817-188F-4E2A-844F-5B86490EDB35}" type="presParOf" srcId="{6C7B49B0-48CA-4364-BEBB-DF212EF8D339}" destId="{93382285-6D07-44A4-8174-9FF3AEBE540A}" srcOrd="1" destOrd="0" presId="urn:microsoft.com/office/officeart/2005/8/layout/orgChart1#7"/>
    <dgm:cxn modelId="{3E0EF074-327F-40B5-A59D-604D04B1A23A}" type="presParOf" srcId="{6C7B49B0-48CA-4364-BEBB-DF212EF8D339}" destId="{3DD2CB19-A4D0-4604-9AF7-685B5DC72E0C}" srcOrd="2" destOrd="0" presId="urn:microsoft.com/office/officeart/2005/8/layout/orgChart1#7"/>
    <dgm:cxn modelId="{52B2DFCD-44A5-4F43-9AC8-28B75D4B3C0D}" type="presParOf" srcId="{47733BD9-EA1F-4E25-98B0-D2D8617C141F}" destId="{145DC168-C8A5-4E22-ACEA-A43164257671}" srcOrd="2" destOrd="0" presId="urn:microsoft.com/office/officeart/2005/8/layout/orgChart1#7"/>
    <dgm:cxn modelId="{2A6C6AB0-0834-426A-A2DD-55F670870228}" type="presParOf" srcId="{47733BD9-EA1F-4E25-98B0-D2D8617C141F}" destId="{B56DDD92-7681-4126-9F03-172450C1BA88}" srcOrd="3" destOrd="0" presId="urn:microsoft.com/office/officeart/2005/8/layout/orgChart1#7"/>
    <dgm:cxn modelId="{1843C9E5-8D04-4215-97D3-632A8F799EB6}" type="presParOf" srcId="{B56DDD92-7681-4126-9F03-172450C1BA88}" destId="{220E4279-E1B6-4B6F-84D9-B17788E1645E}" srcOrd="0" destOrd="0" presId="urn:microsoft.com/office/officeart/2005/8/layout/orgChart1#7"/>
    <dgm:cxn modelId="{63A18A60-E497-4BB8-8EFB-BBBFD9ACB18D}" type="presParOf" srcId="{220E4279-E1B6-4B6F-84D9-B17788E1645E}" destId="{87EFDA9B-879E-41FE-BF16-1E0AA115183A}" srcOrd="0" destOrd="0" presId="urn:microsoft.com/office/officeart/2005/8/layout/orgChart1#7"/>
    <dgm:cxn modelId="{444763F3-C70C-4FB5-BCB9-197EDC9EABD6}" type="presParOf" srcId="{220E4279-E1B6-4B6F-84D9-B17788E1645E}" destId="{85730F60-079B-4558-B4FD-C7D4EC452D6D}" srcOrd="1" destOrd="0" presId="urn:microsoft.com/office/officeart/2005/8/layout/orgChart1#7"/>
    <dgm:cxn modelId="{1EC46755-6196-4B12-98B6-9924A7E6B7E8}" type="presParOf" srcId="{B56DDD92-7681-4126-9F03-172450C1BA88}" destId="{7402C08B-79E9-46E7-8F6D-78514ACA6DCD}" srcOrd="1" destOrd="0" presId="urn:microsoft.com/office/officeart/2005/8/layout/orgChart1#7"/>
    <dgm:cxn modelId="{0DC82A82-117D-4F05-B3A7-9441B6A5B4B6}" type="presParOf" srcId="{B56DDD92-7681-4126-9F03-172450C1BA88}" destId="{C32621CA-8E90-487F-852C-02378C0482CF}" srcOrd="2" destOrd="0" presId="urn:microsoft.com/office/officeart/2005/8/layout/orgChart1#7"/>
    <dgm:cxn modelId="{BAD92137-4726-40B6-BC53-DEB810823DEA}" type="presParOf" srcId="{0CC3A2D9-D5BE-42A3-839E-0E72559DFACC}" destId="{D4765064-7F86-411B-935B-EEFB78D274B4}" srcOrd="2" destOrd="0" presId="urn:microsoft.com/office/officeart/2005/8/layout/orgChart1#7"/>
    <dgm:cxn modelId="{16C3D983-BE0A-46F1-969B-8F8F73C68087}" type="presParOf" srcId="{7948945B-A36D-43C8-AC4F-5814DDBDF024}" destId="{8F92A9A4-C9B9-4D20-8ED5-071383485E1B}" srcOrd="2" destOrd="0" presId="urn:microsoft.com/office/officeart/2005/8/layout/orgChart1#7"/>
    <dgm:cxn modelId="{54075853-CDCE-40AB-9DF0-5CB6625C170E}" type="presParOf" srcId="{7948945B-A36D-43C8-AC4F-5814DDBDF024}" destId="{6EA003E4-9562-4A7F-8C56-E9811BD254AE}" srcOrd="3" destOrd="0" presId="urn:microsoft.com/office/officeart/2005/8/layout/orgChart1#7"/>
    <dgm:cxn modelId="{73BFDE2D-AEDD-4031-9563-CEECCE23D8B9}" type="presParOf" srcId="{6EA003E4-9562-4A7F-8C56-E9811BD254AE}" destId="{AC20070D-F8CF-43B1-80CF-B09A6FEECBA5}" srcOrd="0" destOrd="0" presId="urn:microsoft.com/office/officeart/2005/8/layout/orgChart1#7"/>
    <dgm:cxn modelId="{FE87D4F4-8D27-4FE9-9EDA-B402F137A524}" type="presParOf" srcId="{AC20070D-F8CF-43B1-80CF-B09A6FEECBA5}" destId="{1B0AD1B7-45F7-4A7A-80F8-F7702E42A0E5}" srcOrd="0" destOrd="0" presId="urn:microsoft.com/office/officeart/2005/8/layout/orgChart1#7"/>
    <dgm:cxn modelId="{889681EF-C53A-4321-A117-541760227FC0}" type="presParOf" srcId="{AC20070D-F8CF-43B1-80CF-B09A6FEECBA5}" destId="{56B3228E-D2A6-44DA-A2AF-B0D92C80020C}" srcOrd="1" destOrd="0" presId="urn:microsoft.com/office/officeart/2005/8/layout/orgChart1#7"/>
    <dgm:cxn modelId="{E3405D6C-A9C1-43C4-AE97-341A5A659ABF}" type="presParOf" srcId="{6EA003E4-9562-4A7F-8C56-E9811BD254AE}" destId="{75FEE1A1-EC99-4D61-B57A-257A080B0F51}" srcOrd="1" destOrd="0" presId="urn:microsoft.com/office/officeart/2005/8/layout/orgChart1#7"/>
    <dgm:cxn modelId="{E8850904-D6BE-4C0F-A847-CC489C1BC1A3}" type="presParOf" srcId="{75FEE1A1-EC99-4D61-B57A-257A080B0F51}" destId="{7EF91EAF-141C-4DE1-883B-DC369CC13523}" srcOrd="0" destOrd="0" presId="urn:microsoft.com/office/officeart/2005/8/layout/orgChart1#7"/>
    <dgm:cxn modelId="{633A1069-4BC7-4A01-86EB-FCAD2ED6BCD1}" type="presParOf" srcId="{75FEE1A1-EC99-4D61-B57A-257A080B0F51}" destId="{9A90EC70-DB2B-4941-B0E0-2631067958DD}" srcOrd="1" destOrd="0" presId="urn:microsoft.com/office/officeart/2005/8/layout/orgChart1#7"/>
    <dgm:cxn modelId="{EB40E4F5-CD30-4A3B-8F64-7AB9C4E54A6B}" type="presParOf" srcId="{9A90EC70-DB2B-4941-B0E0-2631067958DD}" destId="{890FC9A9-0DB4-482B-B8FF-83476AF3D32B}" srcOrd="0" destOrd="0" presId="urn:microsoft.com/office/officeart/2005/8/layout/orgChart1#7"/>
    <dgm:cxn modelId="{26D2B40C-E778-4575-8688-4DFD2BE4161C}" type="presParOf" srcId="{890FC9A9-0DB4-482B-B8FF-83476AF3D32B}" destId="{251B2054-6726-4D0B-BBFA-6018F7997DC6}" srcOrd="0" destOrd="0" presId="urn:microsoft.com/office/officeart/2005/8/layout/orgChart1#7"/>
    <dgm:cxn modelId="{760D5429-B08B-44E1-A5B7-E979FC029BBA}" type="presParOf" srcId="{890FC9A9-0DB4-482B-B8FF-83476AF3D32B}" destId="{C839F097-069B-4907-BC9C-57F731E446C4}" srcOrd="1" destOrd="0" presId="urn:microsoft.com/office/officeart/2005/8/layout/orgChart1#7"/>
    <dgm:cxn modelId="{A1CF418E-15E0-47A5-A8AF-8D74AF4596FC}" type="presParOf" srcId="{9A90EC70-DB2B-4941-B0E0-2631067958DD}" destId="{4619BB80-E1C4-478C-9775-9BDC032FA7D2}" srcOrd="1" destOrd="0" presId="urn:microsoft.com/office/officeart/2005/8/layout/orgChart1#7"/>
    <dgm:cxn modelId="{755D76F6-B3F1-4813-8C66-AE87B3CAD679}" type="presParOf" srcId="{9A90EC70-DB2B-4941-B0E0-2631067958DD}" destId="{BAB38225-F189-4BEE-A0BF-292C41C41F0A}" srcOrd="2" destOrd="0" presId="urn:microsoft.com/office/officeart/2005/8/layout/orgChart1#7"/>
    <dgm:cxn modelId="{8A26A05A-E914-4507-AA3D-ED9A6B345C7F}" type="presParOf" srcId="{75FEE1A1-EC99-4D61-B57A-257A080B0F51}" destId="{8360BBB6-B33E-4C75-8376-F0FDCDDB444C}" srcOrd="2" destOrd="0" presId="urn:microsoft.com/office/officeart/2005/8/layout/orgChart1#7"/>
    <dgm:cxn modelId="{2E840D5E-A641-4EB7-8F89-BF132342B2B8}" type="presParOf" srcId="{75FEE1A1-EC99-4D61-B57A-257A080B0F51}" destId="{710BF38D-2EFA-4019-BC6F-A88CD859E822}" srcOrd="3" destOrd="0" presId="urn:microsoft.com/office/officeart/2005/8/layout/orgChart1#7"/>
    <dgm:cxn modelId="{E79A792E-9DDE-4505-ABC2-956416DA218A}" type="presParOf" srcId="{710BF38D-2EFA-4019-BC6F-A88CD859E822}" destId="{88135543-CDED-4B89-914E-729970ED2883}" srcOrd="0" destOrd="0" presId="urn:microsoft.com/office/officeart/2005/8/layout/orgChart1#7"/>
    <dgm:cxn modelId="{99153B16-3EBB-4193-B8F7-E8D429E394A1}" type="presParOf" srcId="{88135543-CDED-4B89-914E-729970ED2883}" destId="{D059265F-2267-4102-B6FB-3502E071BE14}" srcOrd="0" destOrd="0" presId="urn:microsoft.com/office/officeart/2005/8/layout/orgChart1#7"/>
    <dgm:cxn modelId="{D4CF2669-4941-49C9-B1FC-2D1EF6CFF354}" type="presParOf" srcId="{88135543-CDED-4B89-914E-729970ED2883}" destId="{65C5E01F-5686-4D9A-BF51-2ED700037931}" srcOrd="1" destOrd="0" presId="urn:microsoft.com/office/officeart/2005/8/layout/orgChart1#7"/>
    <dgm:cxn modelId="{267E73AC-ED75-4900-958F-B4BFEC1D20F0}" type="presParOf" srcId="{710BF38D-2EFA-4019-BC6F-A88CD859E822}" destId="{1A5C347B-FD48-4F75-BABD-E7A2077253C4}" srcOrd="1" destOrd="0" presId="urn:microsoft.com/office/officeart/2005/8/layout/orgChart1#7"/>
    <dgm:cxn modelId="{D664DBC7-52F3-4C84-AA71-EFE7F8F23135}" type="presParOf" srcId="{710BF38D-2EFA-4019-BC6F-A88CD859E822}" destId="{7552EC25-88A6-4103-B5D0-6FA7377069E0}" srcOrd="2" destOrd="0" presId="urn:microsoft.com/office/officeart/2005/8/layout/orgChart1#7"/>
    <dgm:cxn modelId="{057949EA-F4F2-46DF-BD5F-7485DEC73043}" type="presParOf" srcId="{6EA003E4-9562-4A7F-8C56-E9811BD254AE}" destId="{BC6801AB-5AD4-4F0C-B503-41733A20F2CB}" srcOrd="2" destOrd="0" presId="urn:microsoft.com/office/officeart/2005/8/layout/orgChart1#7"/>
    <dgm:cxn modelId="{99F838E4-D58A-47CD-9D3F-92D05A80A5DF}" type="presParOf" srcId="{7948945B-A36D-43C8-AC4F-5814DDBDF024}" destId="{AF472824-0392-4589-ACAE-16A69A1E78A5}" srcOrd="4" destOrd="0" presId="urn:microsoft.com/office/officeart/2005/8/layout/orgChart1#7"/>
    <dgm:cxn modelId="{F7EF6636-51D0-461B-8028-29CCDC54AAB9}" type="presParOf" srcId="{7948945B-A36D-43C8-AC4F-5814DDBDF024}" destId="{53B5FE53-E8E6-4979-AAC3-BC52CF09BDB3}" srcOrd="5" destOrd="0" presId="urn:microsoft.com/office/officeart/2005/8/layout/orgChart1#7"/>
    <dgm:cxn modelId="{42901181-5CA1-48AC-8816-655D9937408E}" type="presParOf" srcId="{53B5FE53-E8E6-4979-AAC3-BC52CF09BDB3}" destId="{43C0CD40-FF48-4F83-A6D7-EBC083E9186E}" srcOrd="0" destOrd="0" presId="urn:microsoft.com/office/officeart/2005/8/layout/orgChart1#7"/>
    <dgm:cxn modelId="{81A8E307-B3C4-45B7-90A4-9CDC33B65CC6}" type="presParOf" srcId="{43C0CD40-FF48-4F83-A6D7-EBC083E9186E}" destId="{6B8F0329-BFF5-4B35-AC1E-FF00D5835900}" srcOrd="0" destOrd="0" presId="urn:microsoft.com/office/officeart/2005/8/layout/orgChart1#7"/>
    <dgm:cxn modelId="{03D03BB6-3D03-4821-8502-5223BA00C403}" type="presParOf" srcId="{43C0CD40-FF48-4F83-A6D7-EBC083E9186E}" destId="{136CC2EB-4D07-4765-ACE3-63B958378DA8}" srcOrd="1" destOrd="0" presId="urn:microsoft.com/office/officeart/2005/8/layout/orgChart1#7"/>
    <dgm:cxn modelId="{3FE7C840-BD21-48B5-986D-7020B76F143E}" type="presParOf" srcId="{53B5FE53-E8E6-4979-AAC3-BC52CF09BDB3}" destId="{D66C4B3B-55DA-44A4-9977-FC4F6FB2235C}" srcOrd="1" destOrd="0" presId="urn:microsoft.com/office/officeart/2005/8/layout/orgChart1#7"/>
    <dgm:cxn modelId="{1FBCBB30-8B61-4283-9735-6AB3BC8327AD}" type="presParOf" srcId="{D66C4B3B-55DA-44A4-9977-FC4F6FB2235C}" destId="{4BA68B4E-FE70-4DFC-B055-6B8A5584074A}" srcOrd="0" destOrd="0" presId="urn:microsoft.com/office/officeart/2005/8/layout/orgChart1#7"/>
    <dgm:cxn modelId="{37714A56-C390-46A6-968B-B9F0FC4DF904}" type="presParOf" srcId="{D66C4B3B-55DA-44A4-9977-FC4F6FB2235C}" destId="{FBB80851-CEB0-4FA2-9230-B8CC2B6E9B4C}" srcOrd="1" destOrd="0" presId="urn:microsoft.com/office/officeart/2005/8/layout/orgChart1#7"/>
    <dgm:cxn modelId="{55F3D94E-72FF-4948-9D23-0920AC9851D4}" type="presParOf" srcId="{FBB80851-CEB0-4FA2-9230-B8CC2B6E9B4C}" destId="{05BC9344-9D19-47DD-88A2-3EA922377419}" srcOrd="0" destOrd="0" presId="urn:microsoft.com/office/officeart/2005/8/layout/orgChart1#7"/>
    <dgm:cxn modelId="{1E8F8B7C-D955-4779-9BE7-4258AEE09427}" type="presParOf" srcId="{05BC9344-9D19-47DD-88A2-3EA922377419}" destId="{053B0C98-4F37-49BB-9ECE-99FDB4847566}" srcOrd="0" destOrd="0" presId="urn:microsoft.com/office/officeart/2005/8/layout/orgChart1#7"/>
    <dgm:cxn modelId="{74190A4A-1A58-4678-9228-5D977AD8A6D2}" type="presParOf" srcId="{05BC9344-9D19-47DD-88A2-3EA922377419}" destId="{8B8A5D86-F234-476A-9394-351B4A35C74D}" srcOrd="1" destOrd="0" presId="urn:microsoft.com/office/officeart/2005/8/layout/orgChart1#7"/>
    <dgm:cxn modelId="{37BC567D-297F-4BFA-990A-79EA3DFAF892}" type="presParOf" srcId="{FBB80851-CEB0-4FA2-9230-B8CC2B6E9B4C}" destId="{D52901F8-8FE3-4B3A-BBD2-A02DA5C7CBBF}" srcOrd="1" destOrd="0" presId="urn:microsoft.com/office/officeart/2005/8/layout/orgChart1#7"/>
    <dgm:cxn modelId="{B8361BE1-CBC0-419F-89D6-52E057F8CB2F}" type="presParOf" srcId="{FBB80851-CEB0-4FA2-9230-B8CC2B6E9B4C}" destId="{8178EE0F-0BC1-485A-BAB8-FFD4AD966B01}" srcOrd="2" destOrd="0" presId="urn:microsoft.com/office/officeart/2005/8/layout/orgChart1#7"/>
    <dgm:cxn modelId="{4EE2314E-2034-47F9-A2C4-D2B28FD28446}" type="presParOf" srcId="{D66C4B3B-55DA-44A4-9977-FC4F6FB2235C}" destId="{DADE5548-9E29-4F35-85AC-0F96C3B606E9}" srcOrd="2" destOrd="0" presId="urn:microsoft.com/office/officeart/2005/8/layout/orgChart1#7"/>
    <dgm:cxn modelId="{7264FC0A-CE0B-4AB2-B191-193DF798FA70}" type="presParOf" srcId="{D66C4B3B-55DA-44A4-9977-FC4F6FB2235C}" destId="{2699B703-DDF4-42C0-AD88-873BFB36502D}" srcOrd="3" destOrd="0" presId="urn:microsoft.com/office/officeart/2005/8/layout/orgChart1#7"/>
    <dgm:cxn modelId="{D917ACF7-D7E4-4380-9B46-4249338E6B7F}" type="presParOf" srcId="{2699B703-DDF4-42C0-AD88-873BFB36502D}" destId="{8664F991-386D-4AD3-90A3-ED549E6A51E6}" srcOrd="0" destOrd="0" presId="urn:microsoft.com/office/officeart/2005/8/layout/orgChart1#7"/>
    <dgm:cxn modelId="{3518F422-CCEA-4FC7-BBA2-276A11BB3532}" type="presParOf" srcId="{8664F991-386D-4AD3-90A3-ED549E6A51E6}" destId="{5B7C95C9-C5BB-4FC4-AE7C-85C37747A826}" srcOrd="0" destOrd="0" presId="urn:microsoft.com/office/officeart/2005/8/layout/orgChart1#7"/>
    <dgm:cxn modelId="{C894E392-10C8-4321-9AAD-AC63E766A50C}" type="presParOf" srcId="{8664F991-386D-4AD3-90A3-ED549E6A51E6}" destId="{5F6FBA35-B27C-4BB7-8152-EE1CFC77025D}" srcOrd="1" destOrd="0" presId="urn:microsoft.com/office/officeart/2005/8/layout/orgChart1#7"/>
    <dgm:cxn modelId="{0E65F72C-8822-4C37-AC09-16186410687D}" type="presParOf" srcId="{2699B703-DDF4-42C0-AD88-873BFB36502D}" destId="{DBD1FBD7-6DAD-4B82-9C20-2EB329673DEE}" srcOrd="1" destOrd="0" presId="urn:microsoft.com/office/officeart/2005/8/layout/orgChart1#7"/>
    <dgm:cxn modelId="{EE8902B8-ACED-4119-8ED8-031FD2C1695B}" type="presParOf" srcId="{2699B703-DDF4-42C0-AD88-873BFB36502D}" destId="{313B5D1B-9D3D-4C4C-9197-313E5EBE07A5}" srcOrd="2" destOrd="0" presId="urn:microsoft.com/office/officeart/2005/8/layout/orgChart1#7"/>
    <dgm:cxn modelId="{913544E4-7C49-4791-829F-5BCB3B0659EB}" type="presParOf" srcId="{53B5FE53-E8E6-4979-AAC3-BC52CF09BDB3}" destId="{D29333CE-A1D2-4448-A07F-8EBC8D992D52}" srcOrd="2" destOrd="0" presId="urn:microsoft.com/office/officeart/2005/8/layout/orgChart1#7"/>
    <dgm:cxn modelId="{2C61963C-D55C-417A-A7A0-743AAEB63659}" type="presParOf" srcId="{7948945B-A36D-43C8-AC4F-5814DDBDF024}" destId="{2823CE2C-B3CB-48BD-9544-36AD5CEBC863}" srcOrd="6" destOrd="0" presId="urn:microsoft.com/office/officeart/2005/8/layout/orgChart1#7"/>
    <dgm:cxn modelId="{93F1FC56-ACF9-49A7-A05C-D0305A76C0F8}" type="presParOf" srcId="{7948945B-A36D-43C8-AC4F-5814DDBDF024}" destId="{04CA5DED-A060-4363-9941-0229B0F2906F}" srcOrd="7" destOrd="0" presId="urn:microsoft.com/office/officeart/2005/8/layout/orgChart1#7"/>
    <dgm:cxn modelId="{71C92F5D-6D07-4BDF-9470-99E6E49DBE36}" type="presParOf" srcId="{04CA5DED-A060-4363-9941-0229B0F2906F}" destId="{792C5594-F508-449D-8253-3084B1E2CE7F}" srcOrd="0" destOrd="0" presId="urn:microsoft.com/office/officeart/2005/8/layout/orgChart1#7"/>
    <dgm:cxn modelId="{77FED42E-BA5B-42CD-9590-421029AC54CD}" type="presParOf" srcId="{792C5594-F508-449D-8253-3084B1E2CE7F}" destId="{30E2EC4B-D94C-4D63-A2C9-AC70B33F137B}" srcOrd="0" destOrd="0" presId="urn:microsoft.com/office/officeart/2005/8/layout/orgChart1#7"/>
    <dgm:cxn modelId="{D1D8CF70-95F5-47EC-84DF-07F5DC6A7476}" type="presParOf" srcId="{792C5594-F508-449D-8253-3084B1E2CE7F}" destId="{3DC99225-E4C1-4024-A29E-A0CBB0CE444F}" srcOrd="1" destOrd="0" presId="urn:microsoft.com/office/officeart/2005/8/layout/orgChart1#7"/>
    <dgm:cxn modelId="{DD1D3620-8218-4CED-96F4-27F0A80AA766}" type="presParOf" srcId="{04CA5DED-A060-4363-9941-0229B0F2906F}" destId="{7CD246DD-788A-4A0A-9D86-B0C0928B6897}" srcOrd="1" destOrd="0" presId="urn:microsoft.com/office/officeart/2005/8/layout/orgChart1#7"/>
    <dgm:cxn modelId="{4300DDC7-F389-4965-82C0-F4BA4890270D}" type="presParOf" srcId="{7CD246DD-788A-4A0A-9D86-B0C0928B6897}" destId="{AA6531BA-8EA0-4830-A385-7BA61B290A0A}" srcOrd="0" destOrd="0" presId="urn:microsoft.com/office/officeart/2005/8/layout/orgChart1#7"/>
    <dgm:cxn modelId="{2B9D2D70-695A-4395-8EA4-54426E0EEF75}" type="presParOf" srcId="{7CD246DD-788A-4A0A-9D86-B0C0928B6897}" destId="{B1A50A86-DA0F-4D94-A297-1451281B83AE}" srcOrd="1" destOrd="0" presId="urn:microsoft.com/office/officeart/2005/8/layout/orgChart1#7"/>
    <dgm:cxn modelId="{D135B4B9-3B57-46FD-9483-9A77EAB99A79}" type="presParOf" srcId="{B1A50A86-DA0F-4D94-A297-1451281B83AE}" destId="{92AAE25D-F059-4A10-8E78-31FDFEBC7FF6}" srcOrd="0" destOrd="0" presId="urn:microsoft.com/office/officeart/2005/8/layout/orgChart1#7"/>
    <dgm:cxn modelId="{754868D9-C04B-4712-B6DC-B1CB8A66BD97}" type="presParOf" srcId="{92AAE25D-F059-4A10-8E78-31FDFEBC7FF6}" destId="{3FC32315-4A0D-4029-9614-88F98877CB73}" srcOrd="0" destOrd="0" presId="urn:microsoft.com/office/officeart/2005/8/layout/orgChart1#7"/>
    <dgm:cxn modelId="{8AFCEEDB-4E1E-484A-9528-590CABBD15B4}" type="presParOf" srcId="{92AAE25D-F059-4A10-8E78-31FDFEBC7FF6}" destId="{9D0D658F-6F7A-4A74-BA9D-8986A6E72D28}" srcOrd="1" destOrd="0" presId="urn:microsoft.com/office/officeart/2005/8/layout/orgChart1#7"/>
    <dgm:cxn modelId="{0C81AB54-B1B8-40EB-BA1C-C579F2ACFB21}" type="presParOf" srcId="{B1A50A86-DA0F-4D94-A297-1451281B83AE}" destId="{E45CE1B3-30F3-4BDF-95F9-90430CA14A09}" srcOrd="1" destOrd="0" presId="urn:microsoft.com/office/officeart/2005/8/layout/orgChart1#7"/>
    <dgm:cxn modelId="{9C2BFBA7-375B-4210-A1B4-7591AB5CBF73}" type="presParOf" srcId="{B1A50A86-DA0F-4D94-A297-1451281B83AE}" destId="{1CCA6BF8-D056-499C-BC8F-9F85CE1AFBEC}" srcOrd="2" destOrd="0" presId="urn:microsoft.com/office/officeart/2005/8/layout/orgChart1#7"/>
    <dgm:cxn modelId="{C5B047DF-FB10-4F29-8E1D-CD70D5FBF2F9}" type="presParOf" srcId="{7CD246DD-788A-4A0A-9D86-B0C0928B6897}" destId="{0633C198-5AB2-4D0E-969F-59DDD76C0A6B}" srcOrd="2" destOrd="0" presId="urn:microsoft.com/office/officeart/2005/8/layout/orgChart1#7"/>
    <dgm:cxn modelId="{41C831F7-2DD0-46FB-94A7-F88B3BA73D8B}" type="presParOf" srcId="{7CD246DD-788A-4A0A-9D86-B0C0928B6897}" destId="{FD523F78-4D4F-4F54-808E-8F2CE3F0E1F7}" srcOrd="3" destOrd="0" presId="urn:microsoft.com/office/officeart/2005/8/layout/orgChart1#7"/>
    <dgm:cxn modelId="{0779835B-4D30-4484-9166-5144DA34FF6C}" type="presParOf" srcId="{FD523F78-4D4F-4F54-808E-8F2CE3F0E1F7}" destId="{BBFD046D-EFBE-4A47-BA75-132CC9AD940B}" srcOrd="0" destOrd="0" presId="urn:microsoft.com/office/officeart/2005/8/layout/orgChart1#7"/>
    <dgm:cxn modelId="{4AE9FB27-2245-414A-AE56-1F0FF0FC724C}" type="presParOf" srcId="{BBFD046D-EFBE-4A47-BA75-132CC9AD940B}" destId="{A3C92CD9-10AB-4348-A48A-6571831F816E}" srcOrd="0" destOrd="0" presId="urn:microsoft.com/office/officeart/2005/8/layout/orgChart1#7"/>
    <dgm:cxn modelId="{AF98BDA8-711D-470A-95D0-C243F4DB8CC6}" type="presParOf" srcId="{BBFD046D-EFBE-4A47-BA75-132CC9AD940B}" destId="{83E1CECC-B5E8-49C2-ADE5-56A7670FB958}" srcOrd="1" destOrd="0" presId="urn:microsoft.com/office/officeart/2005/8/layout/orgChart1#7"/>
    <dgm:cxn modelId="{E38346E3-7B5A-42FB-A6B9-3B881F94B05A}" type="presParOf" srcId="{FD523F78-4D4F-4F54-808E-8F2CE3F0E1F7}" destId="{8B4A61E4-B430-4C93-A831-7F3522880DB9}" srcOrd="1" destOrd="0" presId="urn:microsoft.com/office/officeart/2005/8/layout/orgChart1#7"/>
    <dgm:cxn modelId="{08526687-5F4D-449D-ACC1-6A445A6FFEF0}" type="presParOf" srcId="{FD523F78-4D4F-4F54-808E-8F2CE3F0E1F7}" destId="{83B7CB17-13FB-4C5D-98E3-2FC6B9822B97}" srcOrd="2" destOrd="0" presId="urn:microsoft.com/office/officeart/2005/8/layout/orgChart1#7"/>
    <dgm:cxn modelId="{B71B9F1A-7BE0-4E1A-A7F6-ADA522795F3E}" type="presParOf" srcId="{04CA5DED-A060-4363-9941-0229B0F2906F}" destId="{A25E7820-9932-4F81-99A3-8372DF42A712}" srcOrd="2" destOrd="0" presId="urn:microsoft.com/office/officeart/2005/8/layout/orgChart1#7"/>
    <dgm:cxn modelId="{3D06C92A-7BCA-42A0-9D61-6E3D848E77DC}" type="presParOf" srcId="{28524879-13D0-458D-92B4-781CBACC9B15}" destId="{277AA324-99D8-4E7C-B693-B3AA1DA80010}" srcOrd="2" destOrd="0" presId="urn:microsoft.com/office/officeart/2005/8/layout/orgChart1#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9182F7-A9C4-4AE6-86D7-AE7F9800A60B}" type="doc">
      <dgm:prSet loTypeId="urn:microsoft.com/office/officeart/2005/8/layout/orgChart1#5" loCatId="hierarchy" qsTypeId="urn:microsoft.com/office/officeart/2005/8/quickstyle/simple2#5" qsCatId="simple" csTypeId="urn:microsoft.com/office/officeart/2005/8/colors/accent1_2#12" csCatId="accent1" phldr="1"/>
      <dgm:spPr/>
      <dgm:t>
        <a:bodyPr/>
        <a:lstStyle/>
        <a:p>
          <a:endParaRPr lang="zh-CN" altLang="en-US"/>
        </a:p>
      </dgm:t>
    </dgm:pt>
    <dgm:pt modelId="{A3CF1370-DEA4-4715-B611-F41A68CBF9C2}">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九年级上册</a:t>
          </a:r>
          <a:endParaRPr lang="zh-CN" altLang="en-US" sz="2400" b="1" dirty="0">
            <a:latin typeface="+mn-ea"/>
            <a:ea typeface="+mn-ea"/>
          </a:endParaRPr>
        </a:p>
      </dgm:t>
    </dgm:pt>
    <dgm:pt modelId="{F9A9BC48-3FDA-4721-9134-D88F1C275B18}" type="parTrans" cxnId="{05EAB807-9FEE-43FB-B0A0-884F448474C5}">
      <dgm:prSet/>
      <dgm:spPr/>
      <dgm:t>
        <a:bodyPr/>
        <a:lstStyle/>
        <a:p>
          <a:endParaRPr lang="zh-CN" altLang="en-US"/>
        </a:p>
      </dgm:t>
    </dgm:pt>
    <dgm:pt modelId="{CF111F7F-D338-4667-B21E-DC2DE6705F8A}" type="sibTrans" cxnId="{05EAB807-9FEE-43FB-B0A0-884F448474C5}">
      <dgm:prSet/>
      <dgm:spPr/>
      <dgm:t>
        <a:bodyPr/>
        <a:lstStyle/>
        <a:p>
          <a:endParaRPr lang="zh-CN" altLang="en-US"/>
        </a:p>
      </dgm:t>
    </dgm:pt>
    <dgm:pt modelId="{FC16DAF8-779A-4520-A05E-B33C7C899E06}">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改革与创新</a:t>
          </a:r>
          <a:endParaRPr lang="zh-CN" altLang="en-US" sz="2400" b="1" dirty="0">
            <a:solidFill>
              <a:schemeClr val="tx1"/>
            </a:solidFill>
            <a:latin typeface="+mn-ea"/>
            <a:ea typeface="+mn-ea"/>
          </a:endParaRPr>
        </a:p>
      </dgm:t>
    </dgm:pt>
    <dgm:pt modelId="{265C1857-1DC9-4369-9DE5-4FAD37CE6915}" type="parTrans" cxnId="{68C1E4B6-2B0B-4751-85BF-01D32B57CFFA}">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06F3E29F-3B99-40EF-A187-E094597DA486}" type="sibTrans" cxnId="{68C1E4B6-2B0B-4751-85BF-01D32B57CFFA}">
      <dgm:prSet/>
      <dgm:spPr/>
      <dgm:t>
        <a:bodyPr/>
        <a:lstStyle/>
        <a:p>
          <a:endParaRPr lang="zh-CN" altLang="en-US"/>
        </a:p>
      </dgm:t>
    </dgm:pt>
    <dgm:pt modelId="{F643EA62-8474-474F-BB2E-E4D3C73DDBD5}">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感受</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经济改革</a:t>
          </a:r>
          <a:endParaRPr lang="zh-CN" altLang="en-US" sz="2400" b="1" dirty="0">
            <a:latin typeface="+mn-ea"/>
            <a:ea typeface="+mn-ea"/>
          </a:endParaRPr>
        </a:p>
      </dgm:t>
    </dgm:pt>
    <dgm:pt modelId="{8298617E-3CA9-45FA-B476-D52E2F93C76B}" type="parTrans" cxnId="{5A6F9786-B6A2-478C-A3C8-32EAAF2D1A75}">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F5482E90-1DB0-4049-8B9D-7FCBBAFD7248}" type="sibTrans" cxnId="{5A6F9786-B6A2-478C-A3C8-32EAAF2D1A75}">
      <dgm:prSet/>
      <dgm:spPr/>
      <dgm:t>
        <a:bodyPr/>
        <a:lstStyle/>
        <a:p>
          <a:endParaRPr lang="zh-CN" altLang="en-US"/>
        </a:p>
      </dgm:t>
    </dgm:pt>
    <dgm:pt modelId="{31169B3B-4A72-4C75-9C5F-C933FE650756}">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创新</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驱动发展</a:t>
          </a:r>
          <a:endParaRPr lang="en-US" altLang="zh-CN" sz="2400" b="1" dirty="0" smtClean="0">
            <a:latin typeface="+mn-ea"/>
            <a:ea typeface="+mn-ea"/>
          </a:endParaRPr>
        </a:p>
      </dgm:t>
    </dgm:pt>
    <dgm:pt modelId="{4891198E-4260-4D65-8FDE-BC76AFE05646}" type="parTrans" cxnId="{8B92422F-CF9E-498F-84B4-EE95DBC6F0B3}">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D988F5E7-2BC7-4881-9336-AAEC5CA6A155}" type="sibTrans" cxnId="{8B92422F-CF9E-498F-84B4-EE95DBC6F0B3}">
      <dgm:prSet/>
      <dgm:spPr/>
      <dgm:t>
        <a:bodyPr/>
        <a:lstStyle/>
        <a:p>
          <a:endParaRPr lang="zh-CN" altLang="en-US"/>
        </a:p>
      </dgm:t>
    </dgm:pt>
    <dgm:pt modelId="{90B6FE10-331E-4171-BE99-B7D4E9D6FE99}">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民主与法治</a:t>
          </a:r>
          <a:endParaRPr lang="zh-CN" altLang="en-US" sz="2400" b="1" dirty="0">
            <a:solidFill>
              <a:schemeClr val="tx1"/>
            </a:solidFill>
            <a:latin typeface="+mn-ea"/>
            <a:ea typeface="+mn-ea"/>
          </a:endParaRPr>
        </a:p>
      </dgm:t>
    </dgm:pt>
    <dgm:pt modelId="{1347237D-73FB-4E9A-A5D4-4DAE8A2FF613}" type="parTrans" cxnId="{C826237D-BDC4-4B41-9DD9-6835A2BA2CDE}">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04C19FE1-7429-4A50-96AD-CF117E489AC8}" type="sibTrans" cxnId="{C826237D-BDC4-4B41-9DD9-6835A2BA2CDE}">
      <dgm:prSet/>
      <dgm:spPr/>
      <dgm:t>
        <a:bodyPr/>
        <a:lstStyle/>
        <a:p>
          <a:endParaRPr lang="zh-CN" altLang="en-US"/>
        </a:p>
      </dgm:t>
    </dgm:pt>
    <dgm:pt modelId="{D8B9CC28-7F35-47B1-AB86-5D194358DE39}">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中华</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一家亲</a:t>
          </a:r>
          <a:endParaRPr lang="zh-CN" altLang="en-US" sz="2400" b="1" dirty="0">
            <a:latin typeface="+mn-ea"/>
            <a:ea typeface="+mn-ea"/>
          </a:endParaRPr>
        </a:p>
      </dgm:t>
    </dgm:pt>
    <dgm:pt modelId="{B9CFF5C0-38B2-4929-A104-C02DE0703780}" type="parTrans" cxnId="{E7595B01-46C4-45D9-94BC-10802A84A7D6}">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A0494F4F-81B0-4D4E-8D0D-9ECA8D9AF4D3}" type="sibTrans" cxnId="{E7595B01-46C4-45D9-94BC-10802A84A7D6}">
      <dgm:prSet/>
      <dgm:spPr/>
      <dgm:t>
        <a:bodyPr/>
        <a:lstStyle/>
        <a:p>
          <a:endParaRPr lang="zh-CN" altLang="en-US"/>
        </a:p>
      </dgm:t>
    </dgm:pt>
    <dgm:pt modelId="{A532B58E-0649-4AE2-B569-6609F2A89ADA}">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文明与发展</a:t>
          </a:r>
          <a:endParaRPr lang="zh-CN" altLang="en-US" sz="2400" b="1" dirty="0">
            <a:solidFill>
              <a:schemeClr val="tx1"/>
            </a:solidFill>
            <a:latin typeface="+mn-ea"/>
            <a:ea typeface="+mn-ea"/>
          </a:endParaRPr>
        </a:p>
      </dgm:t>
    </dgm:pt>
    <dgm:pt modelId="{D8D25599-57A7-4E3D-AA1D-7B05D0E369F0}" type="parTrans" cxnId="{BEA95282-2DCA-4BC9-B128-F36FA11B78D9}">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764FBD03-A1FC-49B3-96C4-0112D3D4FA0C}" type="sibTrans" cxnId="{BEA95282-2DCA-4BC9-B128-F36FA11B78D9}">
      <dgm:prSet/>
      <dgm:spPr/>
      <dgm:t>
        <a:bodyPr/>
        <a:lstStyle/>
        <a:p>
          <a:endParaRPr lang="zh-CN" altLang="en-US"/>
        </a:p>
      </dgm:t>
    </dgm:pt>
    <dgm:pt modelId="{C36358B7-B8E7-424F-98BE-E0F434E4A00A}">
      <dgm:prSet phldrT="[文本]" custT="1">
        <dgm:style>
          <a:lnRef idx="3">
            <a:schemeClr val="lt1"/>
          </a:lnRef>
          <a:fillRef idx="1">
            <a:schemeClr val="accent1"/>
          </a:fillRef>
          <a:effectRef idx="1">
            <a:schemeClr val="accent1"/>
          </a:effectRef>
          <a:fontRef idx="minor">
            <a:schemeClr val="lt1"/>
          </a:fontRef>
        </dgm:style>
      </dgm:prSet>
      <dgm:spPr/>
      <dgm:t>
        <a:bodyPr/>
        <a:lstStyle/>
        <a:p>
          <a:pPr>
            <a:lnSpc>
              <a:spcPts val="2500"/>
            </a:lnSpc>
            <a:spcBef>
              <a:spcPts val="0"/>
            </a:spcBef>
            <a:spcAft>
              <a:spcPts val="0"/>
            </a:spcAft>
          </a:pPr>
          <a:r>
            <a:rPr lang="zh-CN" altLang="en-US" sz="2400" b="1" dirty="0" smtClean="0">
              <a:solidFill>
                <a:schemeClr val="tx1"/>
              </a:solidFill>
              <a:latin typeface="+mn-ea"/>
              <a:ea typeface="+mn-ea"/>
            </a:rPr>
            <a:t>和谐与梦想</a:t>
          </a:r>
          <a:endParaRPr lang="zh-CN" altLang="en-US" sz="2400" b="1" dirty="0">
            <a:solidFill>
              <a:schemeClr val="tx1"/>
            </a:solidFill>
            <a:latin typeface="+mn-ea"/>
            <a:ea typeface="+mn-ea"/>
          </a:endParaRPr>
        </a:p>
      </dgm:t>
    </dgm:pt>
    <dgm:pt modelId="{361709E7-C4C6-46BC-88AE-2F77BF5EA6EE}" type="parTrans" cxnId="{EF55D7C0-7050-456C-8B5A-7CA37D4CF229}">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B62A4A86-566E-40A2-B628-884DE6FA95D4}" type="sibTrans" cxnId="{EF55D7C0-7050-456C-8B5A-7CA37D4CF229}">
      <dgm:prSet/>
      <dgm:spPr/>
      <dgm:t>
        <a:bodyPr/>
        <a:lstStyle/>
        <a:p>
          <a:endParaRPr lang="zh-CN" altLang="en-US"/>
        </a:p>
      </dgm:t>
    </dgm:pt>
    <dgm:pt modelId="{C778324F-E10C-4E1E-91CC-044E31D91A85}">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中国人</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中国梦</a:t>
          </a:r>
          <a:endParaRPr lang="zh-CN" altLang="en-US" sz="2400" b="1" dirty="0">
            <a:latin typeface="+mn-ea"/>
            <a:ea typeface="+mn-ea"/>
          </a:endParaRPr>
        </a:p>
      </dgm:t>
    </dgm:pt>
    <dgm:pt modelId="{2F11F909-5754-4048-BFB6-2D12C9ABB26B}" type="parTrans" cxnId="{6B8EFF73-CC9B-4961-A0A9-87CE6EFE0011}">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8A980C9B-AAA9-4114-B20E-1627AD3F0156}" type="sibTrans" cxnId="{6B8EFF73-CC9B-4961-A0A9-87CE6EFE0011}">
      <dgm:prSet/>
      <dgm:spPr/>
      <dgm:t>
        <a:bodyPr/>
        <a:lstStyle/>
        <a:p>
          <a:endParaRPr lang="zh-CN" altLang="en-US"/>
        </a:p>
      </dgm:t>
    </dgm:pt>
    <dgm:pt modelId="{4BDDA782-DD9F-4687-A788-B7976A4D5E41}">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追求</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民主价值</a:t>
          </a:r>
          <a:endParaRPr lang="zh-CN" altLang="en-US" sz="2400" b="1" dirty="0">
            <a:latin typeface="+mn-ea"/>
            <a:ea typeface="+mn-ea"/>
          </a:endParaRPr>
        </a:p>
      </dgm:t>
    </dgm:pt>
    <dgm:pt modelId="{8FC62CC3-0E9D-420A-8CB9-A747F31DE1CB}" type="parTrans" cxnId="{26C71A15-500F-45E6-B91A-2FBBE25AE78B}">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CF3C3936-2916-40E8-86DB-4E377E46266A}" type="sibTrans" cxnId="{26C71A15-500F-45E6-B91A-2FBBE25AE78B}">
      <dgm:prSet/>
      <dgm:spPr/>
      <dgm:t>
        <a:bodyPr/>
        <a:lstStyle/>
        <a:p>
          <a:endParaRPr lang="zh-CN" altLang="en-US"/>
        </a:p>
      </dgm:t>
    </dgm:pt>
    <dgm:pt modelId="{FB524C98-6867-461D-A609-DBFE2278453D}">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全面</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依法治国</a:t>
          </a:r>
          <a:endParaRPr lang="zh-CN" altLang="en-US" sz="2400" b="1" dirty="0">
            <a:latin typeface="+mn-ea"/>
            <a:ea typeface="+mn-ea"/>
          </a:endParaRPr>
        </a:p>
      </dgm:t>
    </dgm:pt>
    <dgm:pt modelId="{87FF4955-1D21-4BC6-AD40-F768458D52DE}" type="parTrans" cxnId="{D91F36C9-9F00-493D-B78B-825851F40816}">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7F80F22C-A62A-4EE8-9F19-493F4F4DFF94}" type="sibTrans" cxnId="{D91F36C9-9F00-493D-B78B-825851F40816}">
      <dgm:prSet/>
      <dgm:spPr/>
      <dgm:t>
        <a:bodyPr/>
        <a:lstStyle/>
        <a:p>
          <a:endParaRPr lang="zh-CN" altLang="en-US"/>
        </a:p>
      </dgm:t>
    </dgm:pt>
    <dgm:pt modelId="{FFF7B564-1892-4479-B107-EB44E65CC048}">
      <dgm:prSet phldrT="[文本]" custT="1">
        <dgm:style>
          <a:lnRef idx="3">
            <a:schemeClr val="lt1"/>
          </a:lnRef>
          <a:fillRef idx="1">
            <a:schemeClr val="accent2"/>
          </a:fillRef>
          <a:effectRef idx="1">
            <a:schemeClr val="accent2"/>
          </a:effectRef>
          <a:fontRef idx="minor">
            <a:schemeClr val="lt1"/>
          </a:fontRef>
        </dgm:style>
      </dgm:prSet>
      <dgm:spPr/>
      <dgm:t>
        <a:bodyPr/>
        <a:lstStyle/>
        <a:p>
          <a:pPr>
            <a:lnSpc>
              <a:spcPts val="2500"/>
            </a:lnSpc>
            <a:spcBef>
              <a:spcPts val="0"/>
            </a:spcBef>
            <a:spcAft>
              <a:spcPts val="0"/>
            </a:spcAft>
          </a:pPr>
          <a:r>
            <a:rPr lang="zh-CN" altLang="en-US" sz="2400" b="1" dirty="0" smtClean="0">
              <a:latin typeface="+mn-ea"/>
              <a:ea typeface="+mn-ea"/>
            </a:rPr>
            <a:t>守望</a:t>
          </a:r>
          <a:endParaRPr lang="en-US" altLang="zh-CN" sz="2400" b="1" dirty="0" smtClean="0">
            <a:latin typeface="+mn-ea"/>
            <a:ea typeface="+mn-ea"/>
          </a:endParaRPr>
        </a:p>
        <a:p>
          <a:pPr>
            <a:lnSpc>
              <a:spcPts val="2500"/>
            </a:lnSpc>
            <a:spcBef>
              <a:spcPts val="0"/>
            </a:spcBef>
            <a:spcAft>
              <a:spcPts val="0"/>
            </a:spcAft>
          </a:pPr>
          <a:r>
            <a:rPr lang="zh-CN" altLang="en-US" sz="2400" b="1" dirty="0" smtClean="0">
              <a:latin typeface="+mn-ea"/>
              <a:ea typeface="+mn-ea"/>
            </a:rPr>
            <a:t>精神家园</a:t>
          </a:r>
          <a:endParaRPr lang="zh-CN" altLang="en-US" sz="2400" b="1" dirty="0">
            <a:latin typeface="+mn-ea"/>
            <a:ea typeface="+mn-ea"/>
          </a:endParaRPr>
        </a:p>
      </dgm:t>
    </dgm:pt>
    <dgm:pt modelId="{2A46BF66-EB97-4BEC-90C7-636D4EBC7508}" type="parTrans" cxnId="{D17AE329-BCBB-4524-88E5-72D23F8C2A40}">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8B577C7C-0353-4381-BE49-3EB3C0D04D88}" type="sibTrans" cxnId="{D17AE329-BCBB-4524-88E5-72D23F8C2A40}">
      <dgm:prSet/>
      <dgm:spPr/>
      <dgm:t>
        <a:bodyPr/>
        <a:lstStyle/>
        <a:p>
          <a:endParaRPr lang="zh-CN" altLang="en-US"/>
        </a:p>
      </dgm:t>
    </dgm:pt>
    <dgm:pt modelId="{61C3FAC1-9379-480E-9C21-1DAA192B20D1}">
      <dgm:prSet phldrT="[文本]" custT="1">
        <dgm:style>
          <a:lnRef idx="3">
            <a:schemeClr val="lt1"/>
          </a:lnRef>
          <a:fillRef idx="1">
            <a:schemeClr val="accent2"/>
          </a:fillRef>
          <a:effectRef idx="1">
            <a:schemeClr val="accent2"/>
          </a:effectRef>
          <a:fontRef idx="minor">
            <a:schemeClr val="lt1"/>
          </a:fontRef>
        </dgm:style>
      </dgm:prSet>
      <dgm:spPr/>
      <dgm:t>
        <a:bodyPr/>
        <a:lstStyle/>
        <a:p>
          <a:pPr marL="0" marR="0" indent="0" defTabSz="914400" eaLnBrk="1" fontAlgn="auto" latinLnBrk="0" hangingPunct="1">
            <a:lnSpc>
              <a:spcPts val="2500"/>
            </a:lnSpc>
            <a:spcBef>
              <a:spcPts val="0"/>
            </a:spcBef>
            <a:spcAft>
              <a:spcPts val="0"/>
            </a:spcAft>
            <a:buClrTx/>
            <a:buSzTx/>
            <a:buFontTx/>
            <a:buNone/>
          </a:pPr>
          <a:r>
            <a:rPr lang="zh-CN" altLang="en-US" sz="2400" b="1" dirty="0" smtClean="0">
              <a:latin typeface="+mn-ea"/>
              <a:ea typeface="+mn-ea"/>
            </a:rPr>
            <a:t>建设</a:t>
          </a:r>
          <a:endParaRPr lang="en-US" altLang="zh-CN" sz="2400" b="1" dirty="0" smtClean="0">
            <a:latin typeface="+mn-ea"/>
            <a:ea typeface="+mn-ea"/>
          </a:endParaRPr>
        </a:p>
        <a:p>
          <a:pPr marL="0" marR="0" indent="0" defTabSz="914400" eaLnBrk="1" fontAlgn="auto" latinLnBrk="0" hangingPunct="1">
            <a:lnSpc>
              <a:spcPts val="2500"/>
            </a:lnSpc>
            <a:spcBef>
              <a:spcPts val="0"/>
            </a:spcBef>
            <a:spcAft>
              <a:spcPts val="0"/>
            </a:spcAft>
            <a:buClrTx/>
            <a:buSzTx/>
            <a:buFontTx/>
            <a:buNone/>
          </a:pPr>
          <a:r>
            <a:rPr lang="zh-CN" altLang="en-US" sz="2400" b="1" dirty="0" smtClean="0">
              <a:latin typeface="+mn-ea"/>
              <a:ea typeface="+mn-ea"/>
            </a:rPr>
            <a:t>美丽中国</a:t>
          </a:r>
        </a:p>
      </dgm:t>
    </dgm:pt>
    <dgm:pt modelId="{9658EBC4-2B42-4715-A871-B486B2A3520F}" type="parTrans" cxnId="{8CBCE139-5CED-4DC9-A4BA-7C3849AC0573}">
      <dgm:prSet>
        <dgm:style>
          <a:lnRef idx="2">
            <a:schemeClr val="accent2"/>
          </a:lnRef>
          <a:fillRef idx="0">
            <a:schemeClr val="accent2"/>
          </a:fillRef>
          <a:effectRef idx="1">
            <a:schemeClr val="accent2"/>
          </a:effectRef>
          <a:fontRef idx="minor">
            <a:schemeClr val="tx1"/>
          </a:fontRef>
        </dgm:style>
      </dgm:prSet>
      <dgm:spPr/>
      <dgm:t>
        <a:bodyPr/>
        <a:lstStyle/>
        <a:p>
          <a:pPr>
            <a:lnSpc>
              <a:spcPts val="2500"/>
            </a:lnSpc>
            <a:spcBef>
              <a:spcPts val="0"/>
            </a:spcBef>
            <a:spcAft>
              <a:spcPts val="0"/>
            </a:spcAft>
          </a:pPr>
          <a:endParaRPr lang="zh-CN" altLang="en-US" sz="2400" b="1">
            <a:latin typeface="+mn-ea"/>
            <a:ea typeface="+mn-ea"/>
          </a:endParaRPr>
        </a:p>
      </dgm:t>
    </dgm:pt>
    <dgm:pt modelId="{C459D72C-85C8-4F7C-B590-004507ADE286}" type="sibTrans" cxnId="{8CBCE139-5CED-4DC9-A4BA-7C3849AC0573}">
      <dgm:prSet/>
      <dgm:spPr/>
      <dgm:t>
        <a:bodyPr/>
        <a:lstStyle/>
        <a:p>
          <a:endParaRPr lang="zh-CN" altLang="en-US"/>
        </a:p>
      </dgm:t>
    </dgm:pt>
    <dgm:pt modelId="{7C3837F9-C6F8-4736-9409-80E9E9691EDA}" type="pres">
      <dgm:prSet presAssocID="{D49182F7-A9C4-4AE6-86D7-AE7F9800A60B}" presName="hierChild1" presStyleCnt="0">
        <dgm:presLayoutVars>
          <dgm:orgChart val="1"/>
          <dgm:chPref val="1"/>
          <dgm:dir/>
          <dgm:animOne val="branch"/>
          <dgm:animLvl val="lvl"/>
          <dgm:resizeHandles/>
        </dgm:presLayoutVars>
      </dgm:prSet>
      <dgm:spPr/>
      <dgm:t>
        <a:bodyPr/>
        <a:lstStyle/>
        <a:p>
          <a:endParaRPr lang="zh-CN" altLang="en-US"/>
        </a:p>
      </dgm:t>
    </dgm:pt>
    <dgm:pt modelId="{28524879-13D0-458D-92B4-781CBACC9B15}" type="pres">
      <dgm:prSet presAssocID="{A3CF1370-DEA4-4715-B611-F41A68CBF9C2}" presName="hierRoot1" presStyleCnt="0">
        <dgm:presLayoutVars>
          <dgm:hierBranch val="init"/>
        </dgm:presLayoutVars>
      </dgm:prSet>
      <dgm:spPr/>
    </dgm:pt>
    <dgm:pt modelId="{BBF82DCE-5BB0-44B5-9543-55F584CCBCDD}" type="pres">
      <dgm:prSet presAssocID="{A3CF1370-DEA4-4715-B611-F41A68CBF9C2}" presName="rootComposite1" presStyleCnt="0"/>
      <dgm:spPr/>
    </dgm:pt>
    <dgm:pt modelId="{6F12DE5C-A774-4B17-8779-D829FF417CB9}" type="pres">
      <dgm:prSet presAssocID="{A3CF1370-DEA4-4715-B611-F41A68CBF9C2}" presName="rootText1" presStyleLbl="node0" presStyleIdx="0" presStyleCnt="1">
        <dgm:presLayoutVars>
          <dgm:chPref val="3"/>
        </dgm:presLayoutVars>
      </dgm:prSet>
      <dgm:spPr/>
      <dgm:t>
        <a:bodyPr/>
        <a:lstStyle/>
        <a:p>
          <a:endParaRPr lang="zh-CN" altLang="en-US"/>
        </a:p>
      </dgm:t>
    </dgm:pt>
    <dgm:pt modelId="{96BC3245-4041-469D-BF0B-452987002798}" type="pres">
      <dgm:prSet presAssocID="{A3CF1370-DEA4-4715-B611-F41A68CBF9C2}" presName="rootConnector1" presStyleLbl="node1" presStyleIdx="0" presStyleCnt="0"/>
      <dgm:spPr/>
      <dgm:t>
        <a:bodyPr/>
        <a:lstStyle/>
        <a:p>
          <a:endParaRPr lang="zh-CN" altLang="en-US"/>
        </a:p>
      </dgm:t>
    </dgm:pt>
    <dgm:pt modelId="{7948945B-A36D-43C8-AC4F-5814DDBDF024}" type="pres">
      <dgm:prSet presAssocID="{A3CF1370-DEA4-4715-B611-F41A68CBF9C2}" presName="hierChild2" presStyleCnt="0"/>
      <dgm:spPr/>
    </dgm:pt>
    <dgm:pt modelId="{E7429998-7A23-40D8-84A6-1261C4612614}" type="pres">
      <dgm:prSet presAssocID="{265C1857-1DC9-4369-9DE5-4FAD37CE6915}" presName="Name37" presStyleLbl="parChTrans1D2" presStyleIdx="0" presStyleCnt="4"/>
      <dgm:spPr/>
      <dgm:t>
        <a:bodyPr/>
        <a:lstStyle/>
        <a:p>
          <a:endParaRPr lang="zh-CN" altLang="en-US"/>
        </a:p>
      </dgm:t>
    </dgm:pt>
    <dgm:pt modelId="{0CC3A2D9-D5BE-42A3-839E-0E72559DFACC}" type="pres">
      <dgm:prSet presAssocID="{FC16DAF8-779A-4520-A05E-B33C7C899E06}" presName="hierRoot2" presStyleCnt="0">
        <dgm:presLayoutVars>
          <dgm:hierBranch val="init"/>
        </dgm:presLayoutVars>
      </dgm:prSet>
      <dgm:spPr/>
    </dgm:pt>
    <dgm:pt modelId="{8F887DFB-A46F-4A2A-873C-BB8BE9A28499}" type="pres">
      <dgm:prSet presAssocID="{FC16DAF8-779A-4520-A05E-B33C7C899E06}" presName="rootComposite" presStyleCnt="0"/>
      <dgm:spPr/>
    </dgm:pt>
    <dgm:pt modelId="{837EDB11-F50C-41D3-B071-DABF1E30E7B5}" type="pres">
      <dgm:prSet presAssocID="{FC16DAF8-779A-4520-A05E-B33C7C899E06}" presName="rootText" presStyleLbl="node2" presStyleIdx="0" presStyleCnt="4">
        <dgm:presLayoutVars>
          <dgm:chPref val="3"/>
        </dgm:presLayoutVars>
      </dgm:prSet>
      <dgm:spPr/>
      <dgm:t>
        <a:bodyPr/>
        <a:lstStyle/>
        <a:p>
          <a:endParaRPr lang="zh-CN" altLang="en-US"/>
        </a:p>
      </dgm:t>
    </dgm:pt>
    <dgm:pt modelId="{1F923308-3DAD-4443-A3D9-518CEA9531A8}" type="pres">
      <dgm:prSet presAssocID="{FC16DAF8-779A-4520-A05E-B33C7C899E06}" presName="rootConnector" presStyleLbl="node2" presStyleIdx="0" presStyleCnt="4"/>
      <dgm:spPr/>
      <dgm:t>
        <a:bodyPr/>
        <a:lstStyle/>
        <a:p>
          <a:endParaRPr lang="zh-CN" altLang="en-US"/>
        </a:p>
      </dgm:t>
    </dgm:pt>
    <dgm:pt modelId="{47733BD9-EA1F-4E25-98B0-D2D8617C141F}" type="pres">
      <dgm:prSet presAssocID="{FC16DAF8-779A-4520-A05E-B33C7C899E06}" presName="hierChild4" presStyleCnt="0"/>
      <dgm:spPr/>
    </dgm:pt>
    <dgm:pt modelId="{4F1E4CB6-8292-407B-8E16-DB1AB689EA3A}" type="pres">
      <dgm:prSet presAssocID="{8298617E-3CA9-45FA-B476-D52E2F93C76B}" presName="Name37" presStyleLbl="parChTrans1D3" presStyleIdx="0" presStyleCnt="8"/>
      <dgm:spPr/>
      <dgm:t>
        <a:bodyPr/>
        <a:lstStyle/>
        <a:p>
          <a:endParaRPr lang="zh-CN" altLang="en-US"/>
        </a:p>
      </dgm:t>
    </dgm:pt>
    <dgm:pt modelId="{6C7B49B0-48CA-4364-BEBB-DF212EF8D339}" type="pres">
      <dgm:prSet presAssocID="{F643EA62-8474-474F-BB2E-E4D3C73DDBD5}" presName="hierRoot2" presStyleCnt="0">
        <dgm:presLayoutVars>
          <dgm:hierBranch val="init"/>
        </dgm:presLayoutVars>
      </dgm:prSet>
      <dgm:spPr/>
    </dgm:pt>
    <dgm:pt modelId="{142B3A36-1662-4430-97D3-9949199D2D0B}" type="pres">
      <dgm:prSet presAssocID="{F643EA62-8474-474F-BB2E-E4D3C73DDBD5}" presName="rootComposite" presStyleCnt="0"/>
      <dgm:spPr/>
    </dgm:pt>
    <dgm:pt modelId="{F886040D-2125-4EE7-A3C8-DB47D2173022}" type="pres">
      <dgm:prSet presAssocID="{F643EA62-8474-474F-BB2E-E4D3C73DDBD5}" presName="rootText" presStyleLbl="node3" presStyleIdx="0" presStyleCnt="8">
        <dgm:presLayoutVars>
          <dgm:chPref val="3"/>
        </dgm:presLayoutVars>
      </dgm:prSet>
      <dgm:spPr/>
      <dgm:t>
        <a:bodyPr/>
        <a:lstStyle/>
        <a:p>
          <a:endParaRPr lang="zh-CN" altLang="en-US"/>
        </a:p>
      </dgm:t>
    </dgm:pt>
    <dgm:pt modelId="{BB2575C6-AF44-4AED-83BE-90416FBAE40D}" type="pres">
      <dgm:prSet presAssocID="{F643EA62-8474-474F-BB2E-E4D3C73DDBD5}" presName="rootConnector" presStyleLbl="node3" presStyleIdx="0" presStyleCnt="8"/>
      <dgm:spPr/>
      <dgm:t>
        <a:bodyPr/>
        <a:lstStyle/>
        <a:p>
          <a:endParaRPr lang="zh-CN" altLang="en-US"/>
        </a:p>
      </dgm:t>
    </dgm:pt>
    <dgm:pt modelId="{93382285-6D07-44A4-8174-9FF3AEBE540A}" type="pres">
      <dgm:prSet presAssocID="{F643EA62-8474-474F-BB2E-E4D3C73DDBD5}" presName="hierChild4" presStyleCnt="0"/>
      <dgm:spPr/>
    </dgm:pt>
    <dgm:pt modelId="{3DD2CB19-A4D0-4604-9AF7-685B5DC72E0C}" type="pres">
      <dgm:prSet presAssocID="{F643EA62-8474-474F-BB2E-E4D3C73DDBD5}" presName="hierChild5" presStyleCnt="0"/>
      <dgm:spPr/>
    </dgm:pt>
    <dgm:pt modelId="{145DC168-C8A5-4E22-ACEA-A43164257671}" type="pres">
      <dgm:prSet presAssocID="{4891198E-4260-4D65-8FDE-BC76AFE05646}" presName="Name37" presStyleLbl="parChTrans1D3" presStyleIdx="1" presStyleCnt="8"/>
      <dgm:spPr/>
      <dgm:t>
        <a:bodyPr/>
        <a:lstStyle/>
        <a:p>
          <a:endParaRPr lang="zh-CN" altLang="en-US"/>
        </a:p>
      </dgm:t>
    </dgm:pt>
    <dgm:pt modelId="{B56DDD92-7681-4126-9F03-172450C1BA88}" type="pres">
      <dgm:prSet presAssocID="{31169B3B-4A72-4C75-9C5F-C933FE650756}" presName="hierRoot2" presStyleCnt="0">
        <dgm:presLayoutVars>
          <dgm:hierBranch val="init"/>
        </dgm:presLayoutVars>
      </dgm:prSet>
      <dgm:spPr/>
    </dgm:pt>
    <dgm:pt modelId="{220E4279-E1B6-4B6F-84D9-B17788E1645E}" type="pres">
      <dgm:prSet presAssocID="{31169B3B-4A72-4C75-9C5F-C933FE650756}" presName="rootComposite" presStyleCnt="0"/>
      <dgm:spPr/>
    </dgm:pt>
    <dgm:pt modelId="{87EFDA9B-879E-41FE-BF16-1E0AA115183A}" type="pres">
      <dgm:prSet presAssocID="{31169B3B-4A72-4C75-9C5F-C933FE650756}" presName="rootText" presStyleLbl="node3" presStyleIdx="1" presStyleCnt="8">
        <dgm:presLayoutVars>
          <dgm:chPref val="3"/>
        </dgm:presLayoutVars>
      </dgm:prSet>
      <dgm:spPr/>
      <dgm:t>
        <a:bodyPr/>
        <a:lstStyle/>
        <a:p>
          <a:endParaRPr lang="zh-CN" altLang="en-US"/>
        </a:p>
      </dgm:t>
    </dgm:pt>
    <dgm:pt modelId="{85730F60-079B-4558-B4FD-C7D4EC452D6D}" type="pres">
      <dgm:prSet presAssocID="{31169B3B-4A72-4C75-9C5F-C933FE650756}" presName="rootConnector" presStyleLbl="node3" presStyleIdx="1" presStyleCnt="8"/>
      <dgm:spPr/>
      <dgm:t>
        <a:bodyPr/>
        <a:lstStyle/>
        <a:p>
          <a:endParaRPr lang="zh-CN" altLang="en-US"/>
        </a:p>
      </dgm:t>
    </dgm:pt>
    <dgm:pt modelId="{7402C08B-79E9-46E7-8F6D-78514ACA6DCD}" type="pres">
      <dgm:prSet presAssocID="{31169B3B-4A72-4C75-9C5F-C933FE650756}" presName="hierChild4" presStyleCnt="0"/>
      <dgm:spPr/>
    </dgm:pt>
    <dgm:pt modelId="{C32621CA-8E90-487F-852C-02378C0482CF}" type="pres">
      <dgm:prSet presAssocID="{31169B3B-4A72-4C75-9C5F-C933FE650756}" presName="hierChild5" presStyleCnt="0"/>
      <dgm:spPr/>
    </dgm:pt>
    <dgm:pt modelId="{D4765064-7F86-411B-935B-EEFB78D274B4}" type="pres">
      <dgm:prSet presAssocID="{FC16DAF8-779A-4520-A05E-B33C7C899E06}" presName="hierChild5" presStyleCnt="0"/>
      <dgm:spPr/>
    </dgm:pt>
    <dgm:pt modelId="{8F92A9A4-C9B9-4D20-8ED5-071383485E1B}" type="pres">
      <dgm:prSet presAssocID="{1347237D-73FB-4E9A-A5D4-4DAE8A2FF613}" presName="Name37" presStyleLbl="parChTrans1D2" presStyleIdx="1" presStyleCnt="4"/>
      <dgm:spPr/>
      <dgm:t>
        <a:bodyPr/>
        <a:lstStyle/>
        <a:p>
          <a:endParaRPr lang="zh-CN" altLang="en-US"/>
        </a:p>
      </dgm:t>
    </dgm:pt>
    <dgm:pt modelId="{6EA003E4-9562-4A7F-8C56-E9811BD254AE}" type="pres">
      <dgm:prSet presAssocID="{90B6FE10-331E-4171-BE99-B7D4E9D6FE99}" presName="hierRoot2" presStyleCnt="0">
        <dgm:presLayoutVars>
          <dgm:hierBranch val="init"/>
        </dgm:presLayoutVars>
      </dgm:prSet>
      <dgm:spPr/>
    </dgm:pt>
    <dgm:pt modelId="{AC20070D-F8CF-43B1-80CF-B09A6FEECBA5}" type="pres">
      <dgm:prSet presAssocID="{90B6FE10-331E-4171-BE99-B7D4E9D6FE99}" presName="rootComposite" presStyleCnt="0"/>
      <dgm:spPr/>
    </dgm:pt>
    <dgm:pt modelId="{1B0AD1B7-45F7-4A7A-80F8-F7702E42A0E5}" type="pres">
      <dgm:prSet presAssocID="{90B6FE10-331E-4171-BE99-B7D4E9D6FE99}" presName="rootText" presStyleLbl="node2" presStyleIdx="1" presStyleCnt="4">
        <dgm:presLayoutVars>
          <dgm:chPref val="3"/>
        </dgm:presLayoutVars>
      </dgm:prSet>
      <dgm:spPr/>
      <dgm:t>
        <a:bodyPr/>
        <a:lstStyle/>
        <a:p>
          <a:endParaRPr lang="zh-CN" altLang="en-US"/>
        </a:p>
      </dgm:t>
    </dgm:pt>
    <dgm:pt modelId="{56B3228E-D2A6-44DA-A2AF-B0D92C80020C}" type="pres">
      <dgm:prSet presAssocID="{90B6FE10-331E-4171-BE99-B7D4E9D6FE99}" presName="rootConnector" presStyleLbl="node2" presStyleIdx="1" presStyleCnt="4"/>
      <dgm:spPr/>
      <dgm:t>
        <a:bodyPr/>
        <a:lstStyle/>
        <a:p>
          <a:endParaRPr lang="zh-CN" altLang="en-US"/>
        </a:p>
      </dgm:t>
    </dgm:pt>
    <dgm:pt modelId="{75FEE1A1-EC99-4D61-B57A-257A080B0F51}" type="pres">
      <dgm:prSet presAssocID="{90B6FE10-331E-4171-BE99-B7D4E9D6FE99}" presName="hierChild4" presStyleCnt="0"/>
      <dgm:spPr/>
    </dgm:pt>
    <dgm:pt modelId="{7EF91EAF-141C-4DE1-883B-DC369CC13523}" type="pres">
      <dgm:prSet presAssocID="{8FC62CC3-0E9D-420A-8CB9-A747F31DE1CB}" presName="Name37" presStyleLbl="parChTrans1D3" presStyleIdx="2" presStyleCnt="8"/>
      <dgm:spPr/>
      <dgm:t>
        <a:bodyPr/>
        <a:lstStyle/>
        <a:p>
          <a:endParaRPr lang="zh-CN" altLang="en-US"/>
        </a:p>
      </dgm:t>
    </dgm:pt>
    <dgm:pt modelId="{9A90EC70-DB2B-4941-B0E0-2631067958DD}" type="pres">
      <dgm:prSet presAssocID="{4BDDA782-DD9F-4687-A788-B7976A4D5E41}" presName="hierRoot2" presStyleCnt="0">
        <dgm:presLayoutVars>
          <dgm:hierBranch val="init"/>
        </dgm:presLayoutVars>
      </dgm:prSet>
      <dgm:spPr/>
    </dgm:pt>
    <dgm:pt modelId="{890FC9A9-0DB4-482B-B8FF-83476AF3D32B}" type="pres">
      <dgm:prSet presAssocID="{4BDDA782-DD9F-4687-A788-B7976A4D5E41}" presName="rootComposite" presStyleCnt="0"/>
      <dgm:spPr/>
    </dgm:pt>
    <dgm:pt modelId="{251B2054-6726-4D0B-BBFA-6018F7997DC6}" type="pres">
      <dgm:prSet presAssocID="{4BDDA782-DD9F-4687-A788-B7976A4D5E41}" presName="rootText" presStyleLbl="node3" presStyleIdx="2" presStyleCnt="8">
        <dgm:presLayoutVars>
          <dgm:chPref val="3"/>
        </dgm:presLayoutVars>
      </dgm:prSet>
      <dgm:spPr/>
      <dgm:t>
        <a:bodyPr/>
        <a:lstStyle/>
        <a:p>
          <a:endParaRPr lang="zh-CN" altLang="en-US"/>
        </a:p>
      </dgm:t>
    </dgm:pt>
    <dgm:pt modelId="{C839F097-069B-4907-BC9C-57F731E446C4}" type="pres">
      <dgm:prSet presAssocID="{4BDDA782-DD9F-4687-A788-B7976A4D5E41}" presName="rootConnector" presStyleLbl="node3" presStyleIdx="2" presStyleCnt="8"/>
      <dgm:spPr/>
      <dgm:t>
        <a:bodyPr/>
        <a:lstStyle/>
        <a:p>
          <a:endParaRPr lang="zh-CN" altLang="en-US"/>
        </a:p>
      </dgm:t>
    </dgm:pt>
    <dgm:pt modelId="{4619BB80-E1C4-478C-9775-9BDC032FA7D2}" type="pres">
      <dgm:prSet presAssocID="{4BDDA782-DD9F-4687-A788-B7976A4D5E41}" presName="hierChild4" presStyleCnt="0"/>
      <dgm:spPr/>
    </dgm:pt>
    <dgm:pt modelId="{BAB38225-F189-4BEE-A0BF-292C41C41F0A}" type="pres">
      <dgm:prSet presAssocID="{4BDDA782-DD9F-4687-A788-B7976A4D5E41}" presName="hierChild5" presStyleCnt="0"/>
      <dgm:spPr/>
    </dgm:pt>
    <dgm:pt modelId="{8360BBB6-B33E-4C75-8376-F0FDCDDB444C}" type="pres">
      <dgm:prSet presAssocID="{87FF4955-1D21-4BC6-AD40-F768458D52DE}" presName="Name37" presStyleLbl="parChTrans1D3" presStyleIdx="3" presStyleCnt="8"/>
      <dgm:spPr/>
      <dgm:t>
        <a:bodyPr/>
        <a:lstStyle/>
        <a:p>
          <a:endParaRPr lang="zh-CN" altLang="en-US"/>
        </a:p>
      </dgm:t>
    </dgm:pt>
    <dgm:pt modelId="{710BF38D-2EFA-4019-BC6F-A88CD859E822}" type="pres">
      <dgm:prSet presAssocID="{FB524C98-6867-461D-A609-DBFE2278453D}" presName="hierRoot2" presStyleCnt="0">
        <dgm:presLayoutVars>
          <dgm:hierBranch val="init"/>
        </dgm:presLayoutVars>
      </dgm:prSet>
      <dgm:spPr/>
    </dgm:pt>
    <dgm:pt modelId="{88135543-CDED-4B89-914E-729970ED2883}" type="pres">
      <dgm:prSet presAssocID="{FB524C98-6867-461D-A609-DBFE2278453D}" presName="rootComposite" presStyleCnt="0"/>
      <dgm:spPr/>
    </dgm:pt>
    <dgm:pt modelId="{D059265F-2267-4102-B6FB-3502E071BE14}" type="pres">
      <dgm:prSet presAssocID="{FB524C98-6867-461D-A609-DBFE2278453D}" presName="rootText" presStyleLbl="node3" presStyleIdx="3" presStyleCnt="8">
        <dgm:presLayoutVars>
          <dgm:chPref val="3"/>
        </dgm:presLayoutVars>
      </dgm:prSet>
      <dgm:spPr/>
      <dgm:t>
        <a:bodyPr/>
        <a:lstStyle/>
        <a:p>
          <a:endParaRPr lang="zh-CN" altLang="en-US"/>
        </a:p>
      </dgm:t>
    </dgm:pt>
    <dgm:pt modelId="{65C5E01F-5686-4D9A-BF51-2ED700037931}" type="pres">
      <dgm:prSet presAssocID="{FB524C98-6867-461D-A609-DBFE2278453D}" presName="rootConnector" presStyleLbl="node3" presStyleIdx="3" presStyleCnt="8"/>
      <dgm:spPr/>
      <dgm:t>
        <a:bodyPr/>
        <a:lstStyle/>
        <a:p>
          <a:endParaRPr lang="zh-CN" altLang="en-US"/>
        </a:p>
      </dgm:t>
    </dgm:pt>
    <dgm:pt modelId="{1A5C347B-FD48-4F75-BABD-E7A2077253C4}" type="pres">
      <dgm:prSet presAssocID="{FB524C98-6867-461D-A609-DBFE2278453D}" presName="hierChild4" presStyleCnt="0"/>
      <dgm:spPr/>
    </dgm:pt>
    <dgm:pt modelId="{7552EC25-88A6-4103-B5D0-6FA7377069E0}" type="pres">
      <dgm:prSet presAssocID="{FB524C98-6867-461D-A609-DBFE2278453D}" presName="hierChild5" presStyleCnt="0"/>
      <dgm:spPr/>
    </dgm:pt>
    <dgm:pt modelId="{BC6801AB-5AD4-4F0C-B503-41733A20F2CB}" type="pres">
      <dgm:prSet presAssocID="{90B6FE10-331E-4171-BE99-B7D4E9D6FE99}" presName="hierChild5" presStyleCnt="0"/>
      <dgm:spPr/>
    </dgm:pt>
    <dgm:pt modelId="{AF472824-0392-4589-ACAE-16A69A1E78A5}" type="pres">
      <dgm:prSet presAssocID="{D8D25599-57A7-4E3D-AA1D-7B05D0E369F0}" presName="Name37" presStyleLbl="parChTrans1D2" presStyleIdx="2" presStyleCnt="4"/>
      <dgm:spPr/>
      <dgm:t>
        <a:bodyPr/>
        <a:lstStyle/>
        <a:p>
          <a:endParaRPr lang="zh-CN" altLang="en-US"/>
        </a:p>
      </dgm:t>
    </dgm:pt>
    <dgm:pt modelId="{53B5FE53-E8E6-4979-AAC3-BC52CF09BDB3}" type="pres">
      <dgm:prSet presAssocID="{A532B58E-0649-4AE2-B569-6609F2A89ADA}" presName="hierRoot2" presStyleCnt="0">
        <dgm:presLayoutVars>
          <dgm:hierBranch val="init"/>
        </dgm:presLayoutVars>
      </dgm:prSet>
      <dgm:spPr/>
    </dgm:pt>
    <dgm:pt modelId="{43C0CD40-FF48-4F83-A6D7-EBC083E9186E}" type="pres">
      <dgm:prSet presAssocID="{A532B58E-0649-4AE2-B569-6609F2A89ADA}" presName="rootComposite" presStyleCnt="0"/>
      <dgm:spPr/>
    </dgm:pt>
    <dgm:pt modelId="{6B8F0329-BFF5-4B35-AC1E-FF00D5835900}" type="pres">
      <dgm:prSet presAssocID="{A532B58E-0649-4AE2-B569-6609F2A89ADA}" presName="rootText" presStyleLbl="node2" presStyleIdx="2" presStyleCnt="4">
        <dgm:presLayoutVars>
          <dgm:chPref val="3"/>
        </dgm:presLayoutVars>
      </dgm:prSet>
      <dgm:spPr/>
      <dgm:t>
        <a:bodyPr/>
        <a:lstStyle/>
        <a:p>
          <a:endParaRPr lang="zh-CN" altLang="en-US"/>
        </a:p>
      </dgm:t>
    </dgm:pt>
    <dgm:pt modelId="{136CC2EB-4D07-4765-ACE3-63B958378DA8}" type="pres">
      <dgm:prSet presAssocID="{A532B58E-0649-4AE2-B569-6609F2A89ADA}" presName="rootConnector" presStyleLbl="node2" presStyleIdx="2" presStyleCnt="4"/>
      <dgm:spPr/>
      <dgm:t>
        <a:bodyPr/>
        <a:lstStyle/>
        <a:p>
          <a:endParaRPr lang="zh-CN" altLang="en-US"/>
        </a:p>
      </dgm:t>
    </dgm:pt>
    <dgm:pt modelId="{D66C4B3B-55DA-44A4-9977-FC4F6FB2235C}" type="pres">
      <dgm:prSet presAssocID="{A532B58E-0649-4AE2-B569-6609F2A89ADA}" presName="hierChild4" presStyleCnt="0"/>
      <dgm:spPr/>
    </dgm:pt>
    <dgm:pt modelId="{4BA68B4E-FE70-4DFC-B055-6B8A5584074A}" type="pres">
      <dgm:prSet presAssocID="{2A46BF66-EB97-4BEC-90C7-636D4EBC7508}" presName="Name37" presStyleLbl="parChTrans1D3" presStyleIdx="4" presStyleCnt="8"/>
      <dgm:spPr/>
      <dgm:t>
        <a:bodyPr/>
        <a:lstStyle/>
        <a:p>
          <a:endParaRPr lang="zh-CN" altLang="en-US"/>
        </a:p>
      </dgm:t>
    </dgm:pt>
    <dgm:pt modelId="{FBB80851-CEB0-4FA2-9230-B8CC2B6E9B4C}" type="pres">
      <dgm:prSet presAssocID="{FFF7B564-1892-4479-B107-EB44E65CC048}" presName="hierRoot2" presStyleCnt="0">
        <dgm:presLayoutVars>
          <dgm:hierBranch val="init"/>
        </dgm:presLayoutVars>
      </dgm:prSet>
      <dgm:spPr/>
    </dgm:pt>
    <dgm:pt modelId="{05BC9344-9D19-47DD-88A2-3EA922377419}" type="pres">
      <dgm:prSet presAssocID="{FFF7B564-1892-4479-B107-EB44E65CC048}" presName="rootComposite" presStyleCnt="0"/>
      <dgm:spPr/>
    </dgm:pt>
    <dgm:pt modelId="{053B0C98-4F37-49BB-9ECE-99FDB4847566}" type="pres">
      <dgm:prSet presAssocID="{FFF7B564-1892-4479-B107-EB44E65CC048}" presName="rootText" presStyleLbl="node3" presStyleIdx="4" presStyleCnt="8">
        <dgm:presLayoutVars>
          <dgm:chPref val="3"/>
        </dgm:presLayoutVars>
      </dgm:prSet>
      <dgm:spPr/>
      <dgm:t>
        <a:bodyPr/>
        <a:lstStyle/>
        <a:p>
          <a:endParaRPr lang="zh-CN" altLang="en-US"/>
        </a:p>
      </dgm:t>
    </dgm:pt>
    <dgm:pt modelId="{8B8A5D86-F234-476A-9394-351B4A35C74D}" type="pres">
      <dgm:prSet presAssocID="{FFF7B564-1892-4479-B107-EB44E65CC048}" presName="rootConnector" presStyleLbl="node3" presStyleIdx="4" presStyleCnt="8"/>
      <dgm:spPr/>
      <dgm:t>
        <a:bodyPr/>
        <a:lstStyle/>
        <a:p>
          <a:endParaRPr lang="zh-CN" altLang="en-US"/>
        </a:p>
      </dgm:t>
    </dgm:pt>
    <dgm:pt modelId="{D52901F8-8FE3-4B3A-BBD2-A02DA5C7CBBF}" type="pres">
      <dgm:prSet presAssocID="{FFF7B564-1892-4479-B107-EB44E65CC048}" presName="hierChild4" presStyleCnt="0"/>
      <dgm:spPr/>
    </dgm:pt>
    <dgm:pt modelId="{8178EE0F-0BC1-485A-BAB8-FFD4AD966B01}" type="pres">
      <dgm:prSet presAssocID="{FFF7B564-1892-4479-B107-EB44E65CC048}" presName="hierChild5" presStyleCnt="0"/>
      <dgm:spPr/>
    </dgm:pt>
    <dgm:pt modelId="{DADE5548-9E29-4F35-85AC-0F96C3B606E9}" type="pres">
      <dgm:prSet presAssocID="{9658EBC4-2B42-4715-A871-B486B2A3520F}" presName="Name37" presStyleLbl="parChTrans1D3" presStyleIdx="5" presStyleCnt="8"/>
      <dgm:spPr/>
      <dgm:t>
        <a:bodyPr/>
        <a:lstStyle/>
        <a:p>
          <a:endParaRPr lang="zh-CN" altLang="en-US"/>
        </a:p>
      </dgm:t>
    </dgm:pt>
    <dgm:pt modelId="{2699B703-DDF4-42C0-AD88-873BFB36502D}" type="pres">
      <dgm:prSet presAssocID="{61C3FAC1-9379-480E-9C21-1DAA192B20D1}" presName="hierRoot2" presStyleCnt="0">
        <dgm:presLayoutVars>
          <dgm:hierBranch val="init"/>
        </dgm:presLayoutVars>
      </dgm:prSet>
      <dgm:spPr/>
    </dgm:pt>
    <dgm:pt modelId="{8664F991-386D-4AD3-90A3-ED549E6A51E6}" type="pres">
      <dgm:prSet presAssocID="{61C3FAC1-9379-480E-9C21-1DAA192B20D1}" presName="rootComposite" presStyleCnt="0"/>
      <dgm:spPr/>
    </dgm:pt>
    <dgm:pt modelId="{5B7C95C9-C5BB-4FC4-AE7C-85C37747A826}" type="pres">
      <dgm:prSet presAssocID="{61C3FAC1-9379-480E-9C21-1DAA192B20D1}" presName="rootText" presStyleLbl="node3" presStyleIdx="5" presStyleCnt="8">
        <dgm:presLayoutVars>
          <dgm:chPref val="3"/>
        </dgm:presLayoutVars>
      </dgm:prSet>
      <dgm:spPr/>
      <dgm:t>
        <a:bodyPr/>
        <a:lstStyle/>
        <a:p>
          <a:endParaRPr lang="zh-CN" altLang="en-US"/>
        </a:p>
      </dgm:t>
    </dgm:pt>
    <dgm:pt modelId="{5F6FBA35-B27C-4BB7-8152-EE1CFC77025D}" type="pres">
      <dgm:prSet presAssocID="{61C3FAC1-9379-480E-9C21-1DAA192B20D1}" presName="rootConnector" presStyleLbl="node3" presStyleIdx="5" presStyleCnt="8"/>
      <dgm:spPr/>
      <dgm:t>
        <a:bodyPr/>
        <a:lstStyle/>
        <a:p>
          <a:endParaRPr lang="zh-CN" altLang="en-US"/>
        </a:p>
      </dgm:t>
    </dgm:pt>
    <dgm:pt modelId="{DBD1FBD7-6DAD-4B82-9C20-2EB329673DEE}" type="pres">
      <dgm:prSet presAssocID="{61C3FAC1-9379-480E-9C21-1DAA192B20D1}" presName="hierChild4" presStyleCnt="0"/>
      <dgm:spPr/>
    </dgm:pt>
    <dgm:pt modelId="{313B5D1B-9D3D-4C4C-9197-313E5EBE07A5}" type="pres">
      <dgm:prSet presAssocID="{61C3FAC1-9379-480E-9C21-1DAA192B20D1}" presName="hierChild5" presStyleCnt="0"/>
      <dgm:spPr/>
    </dgm:pt>
    <dgm:pt modelId="{D29333CE-A1D2-4448-A07F-8EBC8D992D52}" type="pres">
      <dgm:prSet presAssocID="{A532B58E-0649-4AE2-B569-6609F2A89ADA}" presName="hierChild5" presStyleCnt="0"/>
      <dgm:spPr/>
    </dgm:pt>
    <dgm:pt modelId="{2823CE2C-B3CB-48BD-9544-36AD5CEBC863}" type="pres">
      <dgm:prSet presAssocID="{361709E7-C4C6-46BC-88AE-2F77BF5EA6EE}" presName="Name37" presStyleLbl="parChTrans1D2" presStyleIdx="3" presStyleCnt="4"/>
      <dgm:spPr/>
      <dgm:t>
        <a:bodyPr/>
        <a:lstStyle/>
        <a:p>
          <a:endParaRPr lang="zh-CN" altLang="en-US"/>
        </a:p>
      </dgm:t>
    </dgm:pt>
    <dgm:pt modelId="{04CA5DED-A060-4363-9941-0229B0F2906F}" type="pres">
      <dgm:prSet presAssocID="{C36358B7-B8E7-424F-98BE-E0F434E4A00A}" presName="hierRoot2" presStyleCnt="0">
        <dgm:presLayoutVars>
          <dgm:hierBranch val="init"/>
        </dgm:presLayoutVars>
      </dgm:prSet>
      <dgm:spPr/>
    </dgm:pt>
    <dgm:pt modelId="{792C5594-F508-449D-8253-3084B1E2CE7F}" type="pres">
      <dgm:prSet presAssocID="{C36358B7-B8E7-424F-98BE-E0F434E4A00A}" presName="rootComposite" presStyleCnt="0"/>
      <dgm:spPr/>
    </dgm:pt>
    <dgm:pt modelId="{30E2EC4B-D94C-4D63-A2C9-AC70B33F137B}" type="pres">
      <dgm:prSet presAssocID="{C36358B7-B8E7-424F-98BE-E0F434E4A00A}" presName="rootText" presStyleLbl="node2" presStyleIdx="3" presStyleCnt="4">
        <dgm:presLayoutVars>
          <dgm:chPref val="3"/>
        </dgm:presLayoutVars>
      </dgm:prSet>
      <dgm:spPr/>
      <dgm:t>
        <a:bodyPr/>
        <a:lstStyle/>
        <a:p>
          <a:endParaRPr lang="zh-CN" altLang="en-US"/>
        </a:p>
      </dgm:t>
    </dgm:pt>
    <dgm:pt modelId="{3DC99225-E4C1-4024-A29E-A0CBB0CE444F}" type="pres">
      <dgm:prSet presAssocID="{C36358B7-B8E7-424F-98BE-E0F434E4A00A}" presName="rootConnector" presStyleLbl="node2" presStyleIdx="3" presStyleCnt="4"/>
      <dgm:spPr/>
      <dgm:t>
        <a:bodyPr/>
        <a:lstStyle/>
        <a:p>
          <a:endParaRPr lang="zh-CN" altLang="en-US"/>
        </a:p>
      </dgm:t>
    </dgm:pt>
    <dgm:pt modelId="{7CD246DD-788A-4A0A-9D86-B0C0928B6897}" type="pres">
      <dgm:prSet presAssocID="{C36358B7-B8E7-424F-98BE-E0F434E4A00A}" presName="hierChild4" presStyleCnt="0"/>
      <dgm:spPr/>
    </dgm:pt>
    <dgm:pt modelId="{AA6531BA-8EA0-4830-A385-7BA61B290A0A}" type="pres">
      <dgm:prSet presAssocID="{B9CFF5C0-38B2-4929-A104-C02DE0703780}" presName="Name37" presStyleLbl="parChTrans1D3" presStyleIdx="6" presStyleCnt="8"/>
      <dgm:spPr/>
      <dgm:t>
        <a:bodyPr/>
        <a:lstStyle/>
        <a:p>
          <a:endParaRPr lang="zh-CN" altLang="en-US"/>
        </a:p>
      </dgm:t>
    </dgm:pt>
    <dgm:pt modelId="{B1A50A86-DA0F-4D94-A297-1451281B83AE}" type="pres">
      <dgm:prSet presAssocID="{D8B9CC28-7F35-47B1-AB86-5D194358DE39}" presName="hierRoot2" presStyleCnt="0">
        <dgm:presLayoutVars>
          <dgm:hierBranch val="init"/>
        </dgm:presLayoutVars>
      </dgm:prSet>
      <dgm:spPr/>
    </dgm:pt>
    <dgm:pt modelId="{92AAE25D-F059-4A10-8E78-31FDFEBC7FF6}" type="pres">
      <dgm:prSet presAssocID="{D8B9CC28-7F35-47B1-AB86-5D194358DE39}" presName="rootComposite" presStyleCnt="0"/>
      <dgm:spPr/>
    </dgm:pt>
    <dgm:pt modelId="{3FC32315-4A0D-4029-9614-88F98877CB73}" type="pres">
      <dgm:prSet presAssocID="{D8B9CC28-7F35-47B1-AB86-5D194358DE39}" presName="rootText" presStyleLbl="node3" presStyleIdx="6" presStyleCnt="8">
        <dgm:presLayoutVars>
          <dgm:chPref val="3"/>
        </dgm:presLayoutVars>
      </dgm:prSet>
      <dgm:spPr/>
      <dgm:t>
        <a:bodyPr/>
        <a:lstStyle/>
        <a:p>
          <a:endParaRPr lang="zh-CN" altLang="en-US"/>
        </a:p>
      </dgm:t>
    </dgm:pt>
    <dgm:pt modelId="{9D0D658F-6F7A-4A74-BA9D-8986A6E72D28}" type="pres">
      <dgm:prSet presAssocID="{D8B9CC28-7F35-47B1-AB86-5D194358DE39}" presName="rootConnector" presStyleLbl="node3" presStyleIdx="6" presStyleCnt="8"/>
      <dgm:spPr/>
      <dgm:t>
        <a:bodyPr/>
        <a:lstStyle/>
        <a:p>
          <a:endParaRPr lang="zh-CN" altLang="en-US"/>
        </a:p>
      </dgm:t>
    </dgm:pt>
    <dgm:pt modelId="{E45CE1B3-30F3-4BDF-95F9-90430CA14A09}" type="pres">
      <dgm:prSet presAssocID="{D8B9CC28-7F35-47B1-AB86-5D194358DE39}" presName="hierChild4" presStyleCnt="0"/>
      <dgm:spPr/>
    </dgm:pt>
    <dgm:pt modelId="{1CCA6BF8-D056-499C-BC8F-9F85CE1AFBEC}" type="pres">
      <dgm:prSet presAssocID="{D8B9CC28-7F35-47B1-AB86-5D194358DE39}" presName="hierChild5" presStyleCnt="0"/>
      <dgm:spPr/>
    </dgm:pt>
    <dgm:pt modelId="{0633C198-5AB2-4D0E-969F-59DDD76C0A6B}" type="pres">
      <dgm:prSet presAssocID="{2F11F909-5754-4048-BFB6-2D12C9ABB26B}" presName="Name37" presStyleLbl="parChTrans1D3" presStyleIdx="7" presStyleCnt="8"/>
      <dgm:spPr/>
      <dgm:t>
        <a:bodyPr/>
        <a:lstStyle/>
        <a:p>
          <a:endParaRPr lang="zh-CN" altLang="en-US"/>
        </a:p>
      </dgm:t>
    </dgm:pt>
    <dgm:pt modelId="{FD523F78-4D4F-4F54-808E-8F2CE3F0E1F7}" type="pres">
      <dgm:prSet presAssocID="{C778324F-E10C-4E1E-91CC-044E31D91A85}" presName="hierRoot2" presStyleCnt="0">
        <dgm:presLayoutVars>
          <dgm:hierBranch val="init"/>
        </dgm:presLayoutVars>
      </dgm:prSet>
      <dgm:spPr/>
    </dgm:pt>
    <dgm:pt modelId="{BBFD046D-EFBE-4A47-BA75-132CC9AD940B}" type="pres">
      <dgm:prSet presAssocID="{C778324F-E10C-4E1E-91CC-044E31D91A85}" presName="rootComposite" presStyleCnt="0"/>
      <dgm:spPr/>
    </dgm:pt>
    <dgm:pt modelId="{A3C92CD9-10AB-4348-A48A-6571831F816E}" type="pres">
      <dgm:prSet presAssocID="{C778324F-E10C-4E1E-91CC-044E31D91A85}" presName="rootText" presStyleLbl="node3" presStyleIdx="7" presStyleCnt="8">
        <dgm:presLayoutVars>
          <dgm:chPref val="3"/>
        </dgm:presLayoutVars>
      </dgm:prSet>
      <dgm:spPr/>
      <dgm:t>
        <a:bodyPr/>
        <a:lstStyle/>
        <a:p>
          <a:endParaRPr lang="zh-CN" altLang="en-US"/>
        </a:p>
      </dgm:t>
    </dgm:pt>
    <dgm:pt modelId="{83E1CECC-B5E8-49C2-ADE5-56A7670FB958}" type="pres">
      <dgm:prSet presAssocID="{C778324F-E10C-4E1E-91CC-044E31D91A85}" presName="rootConnector" presStyleLbl="node3" presStyleIdx="7" presStyleCnt="8"/>
      <dgm:spPr/>
      <dgm:t>
        <a:bodyPr/>
        <a:lstStyle/>
        <a:p>
          <a:endParaRPr lang="zh-CN" altLang="en-US"/>
        </a:p>
      </dgm:t>
    </dgm:pt>
    <dgm:pt modelId="{8B4A61E4-B430-4C93-A831-7F3522880DB9}" type="pres">
      <dgm:prSet presAssocID="{C778324F-E10C-4E1E-91CC-044E31D91A85}" presName="hierChild4" presStyleCnt="0"/>
      <dgm:spPr/>
    </dgm:pt>
    <dgm:pt modelId="{83B7CB17-13FB-4C5D-98E3-2FC6B9822B97}" type="pres">
      <dgm:prSet presAssocID="{C778324F-E10C-4E1E-91CC-044E31D91A85}" presName="hierChild5" presStyleCnt="0"/>
      <dgm:spPr/>
    </dgm:pt>
    <dgm:pt modelId="{A25E7820-9932-4F81-99A3-8372DF42A712}" type="pres">
      <dgm:prSet presAssocID="{C36358B7-B8E7-424F-98BE-E0F434E4A00A}" presName="hierChild5" presStyleCnt="0"/>
      <dgm:spPr/>
    </dgm:pt>
    <dgm:pt modelId="{277AA324-99D8-4E7C-B693-B3AA1DA80010}" type="pres">
      <dgm:prSet presAssocID="{A3CF1370-DEA4-4715-B611-F41A68CBF9C2}" presName="hierChild3" presStyleCnt="0"/>
      <dgm:spPr/>
    </dgm:pt>
  </dgm:ptLst>
  <dgm:cxnLst>
    <dgm:cxn modelId="{BEA95282-2DCA-4BC9-B128-F36FA11B78D9}" srcId="{A3CF1370-DEA4-4715-B611-F41A68CBF9C2}" destId="{A532B58E-0649-4AE2-B569-6609F2A89ADA}" srcOrd="2" destOrd="0" parTransId="{D8D25599-57A7-4E3D-AA1D-7B05D0E369F0}" sibTransId="{764FBD03-A1FC-49B3-96C4-0112D3D4FA0C}"/>
    <dgm:cxn modelId="{8CBCE139-5CED-4DC9-A4BA-7C3849AC0573}" srcId="{A532B58E-0649-4AE2-B569-6609F2A89ADA}" destId="{61C3FAC1-9379-480E-9C21-1DAA192B20D1}" srcOrd="1" destOrd="0" parTransId="{9658EBC4-2B42-4715-A871-B486B2A3520F}" sibTransId="{C459D72C-85C8-4F7C-B590-004507ADE286}"/>
    <dgm:cxn modelId="{D91F36C9-9F00-493D-B78B-825851F40816}" srcId="{90B6FE10-331E-4171-BE99-B7D4E9D6FE99}" destId="{FB524C98-6867-461D-A609-DBFE2278453D}" srcOrd="1" destOrd="0" parTransId="{87FF4955-1D21-4BC6-AD40-F768458D52DE}" sibTransId="{7F80F22C-A62A-4EE8-9F19-493F4F4DFF94}"/>
    <dgm:cxn modelId="{0678037E-BC3E-4C19-BF61-255CF1C39A0C}" type="presOf" srcId="{1347237D-73FB-4E9A-A5D4-4DAE8A2FF613}" destId="{8F92A9A4-C9B9-4D20-8ED5-071383485E1B}" srcOrd="0" destOrd="0" presId="urn:microsoft.com/office/officeart/2005/8/layout/orgChart1#5"/>
    <dgm:cxn modelId="{0BFA8519-ECE0-4F24-8F1D-9A6D9B5C4A0C}" type="presOf" srcId="{C36358B7-B8E7-424F-98BE-E0F434E4A00A}" destId="{30E2EC4B-D94C-4D63-A2C9-AC70B33F137B}" srcOrd="0" destOrd="0" presId="urn:microsoft.com/office/officeart/2005/8/layout/orgChart1#5"/>
    <dgm:cxn modelId="{401269A3-7E0B-4C6B-AC65-ACCC9F3AA7E2}" type="presOf" srcId="{F643EA62-8474-474F-BB2E-E4D3C73DDBD5}" destId="{BB2575C6-AF44-4AED-83BE-90416FBAE40D}" srcOrd="1" destOrd="0" presId="urn:microsoft.com/office/officeart/2005/8/layout/orgChart1#5"/>
    <dgm:cxn modelId="{C826237D-BDC4-4B41-9DD9-6835A2BA2CDE}" srcId="{A3CF1370-DEA4-4715-B611-F41A68CBF9C2}" destId="{90B6FE10-331E-4171-BE99-B7D4E9D6FE99}" srcOrd="1" destOrd="0" parTransId="{1347237D-73FB-4E9A-A5D4-4DAE8A2FF613}" sibTransId="{04C19FE1-7429-4A50-96AD-CF117E489AC8}"/>
    <dgm:cxn modelId="{B3BDA65E-A45A-45AA-84DB-4475C7C68927}" type="presOf" srcId="{8298617E-3CA9-45FA-B476-D52E2F93C76B}" destId="{4F1E4CB6-8292-407B-8E16-DB1AB689EA3A}" srcOrd="0" destOrd="0" presId="urn:microsoft.com/office/officeart/2005/8/layout/orgChart1#5"/>
    <dgm:cxn modelId="{B064DEC5-73F1-473A-A81C-38494DCC9562}" type="presOf" srcId="{D8B9CC28-7F35-47B1-AB86-5D194358DE39}" destId="{9D0D658F-6F7A-4A74-BA9D-8986A6E72D28}" srcOrd="1" destOrd="0" presId="urn:microsoft.com/office/officeart/2005/8/layout/orgChart1#5"/>
    <dgm:cxn modelId="{431835C4-283D-417C-97F9-3C445ADAD09A}" type="presOf" srcId="{A3CF1370-DEA4-4715-B611-F41A68CBF9C2}" destId="{6F12DE5C-A774-4B17-8779-D829FF417CB9}" srcOrd="0" destOrd="0" presId="urn:microsoft.com/office/officeart/2005/8/layout/orgChart1#5"/>
    <dgm:cxn modelId="{F814E7C9-B37B-4CBD-8392-60BE7830DEDA}" type="presOf" srcId="{8FC62CC3-0E9D-420A-8CB9-A747F31DE1CB}" destId="{7EF91EAF-141C-4DE1-883B-DC369CC13523}" srcOrd="0" destOrd="0" presId="urn:microsoft.com/office/officeart/2005/8/layout/orgChart1#5"/>
    <dgm:cxn modelId="{472CC64C-D014-407C-B53D-68E0718ED608}" type="presOf" srcId="{FC16DAF8-779A-4520-A05E-B33C7C899E06}" destId="{1F923308-3DAD-4443-A3D9-518CEA9531A8}" srcOrd="1" destOrd="0" presId="urn:microsoft.com/office/officeart/2005/8/layout/orgChart1#5"/>
    <dgm:cxn modelId="{5A6F9786-B6A2-478C-A3C8-32EAAF2D1A75}" srcId="{FC16DAF8-779A-4520-A05E-B33C7C899E06}" destId="{F643EA62-8474-474F-BB2E-E4D3C73DDBD5}" srcOrd="0" destOrd="0" parTransId="{8298617E-3CA9-45FA-B476-D52E2F93C76B}" sibTransId="{F5482E90-1DB0-4049-8B9D-7FCBBAFD7248}"/>
    <dgm:cxn modelId="{E02454BF-74B9-4FE2-8F3F-8AEBF7228B18}" type="presOf" srcId="{FB524C98-6867-461D-A609-DBFE2278453D}" destId="{65C5E01F-5686-4D9A-BF51-2ED700037931}" srcOrd="1" destOrd="0" presId="urn:microsoft.com/office/officeart/2005/8/layout/orgChart1#5"/>
    <dgm:cxn modelId="{F5CC098A-AD89-4D3D-8F99-AC8217BA486B}" type="presOf" srcId="{61C3FAC1-9379-480E-9C21-1DAA192B20D1}" destId="{5F6FBA35-B27C-4BB7-8152-EE1CFC77025D}" srcOrd="1" destOrd="0" presId="urn:microsoft.com/office/officeart/2005/8/layout/orgChart1#5"/>
    <dgm:cxn modelId="{E7595B01-46C4-45D9-94BC-10802A84A7D6}" srcId="{C36358B7-B8E7-424F-98BE-E0F434E4A00A}" destId="{D8B9CC28-7F35-47B1-AB86-5D194358DE39}" srcOrd="0" destOrd="0" parTransId="{B9CFF5C0-38B2-4929-A104-C02DE0703780}" sibTransId="{A0494F4F-81B0-4D4E-8D0D-9ECA8D9AF4D3}"/>
    <dgm:cxn modelId="{6B8EFF73-CC9B-4961-A0A9-87CE6EFE0011}" srcId="{C36358B7-B8E7-424F-98BE-E0F434E4A00A}" destId="{C778324F-E10C-4E1E-91CC-044E31D91A85}" srcOrd="1" destOrd="0" parTransId="{2F11F909-5754-4048-BFB6-2D12C9ABB26B}" sibTransId="{8A980C9B-AAA9-4114-B20E-1627AD3F0156}"/>
    <dgm:cxn modelId="{68C1E4B6-2B0B-4751-85BF-01D32B57CFFA}" srcId="{A3CF1370-DEA4-4715-B611-F41A68CBF9C2}" destId="{FC16DAF8-779A-4520-A05E-B33C7C899E06}" srcOrd="0" destOrd="0" parTransId="{265C1857-1DC9-4369-9DE5-4FAD37CE6915}" sibTransId="{06F3E29F-3B99-40EF-A187-E094597DA486}"/>
    <dgm:cxn modelId="{8AA90443-3600-4767-A29D-CAA38F26361C}" type="presOf" srcId="{9658EBC4-2B42-4715-A871-B486B2A3520F}" destId="{DADE5548-9E29-4F35-85AC-0F96C3B606E9}" srcOrd="0" destOrd="0" presId="urn:microsoft.com/office/officeart/2005/8/layout/orgChart1#5"/>
    <dgm:cxn modelId="{8FDEA06E-7ADA-45FB-B347-98EBCA281671}" type="presOf" srcId="{2A46BF66-EB97-4BEC-90C7-636D4EBC7508}" destId="{4BA68B4E-FE70-4DFC-B055-6B8A5584074A}" srcOrd="0" destOrd="0" presId="urn:microsoft.com/office/officeart/2005/8/layout/orgChart1#5"/>
    <dgm:cxn modelId="{DB322E6D-AAA1-4694-9730-9A3FD996BCE7}" type="presOf" srcId="{A3CF1370-DEA4-4715-B611-F41A68CBF9C2}" destId="{96BC3245-4041-469D-BF0B-452987002798}" srcOrd="1" destOrd="0" presId="urn:microsoft.com/office/officeart/2005/8/layout/orgChart1#5"/>
    <dgm:cxn modelId="{4D26DAF0-BBDB-4A19-BD07-AEFA03E41137}" type="presOf" srcId="{A532B58E-0649-4AE2-B569-6609F2A89ADA}" destId="{6B8F0329-BFF5-4B35-AC1E-FF00D5835900}" srcOrd="0" destOrd="0" presId="urn:microsoft.com/office/officeart/2005/8/layout/orgChart1#5"/>
    <dgm:cxn modelId="{EC5113C8-C954-48D0-8035-4CC138C9ECFE}" type="presOf" srcId="{C778324F-E10C-4E1E-91CC-044E31D91A85}" destId="{A3C92CD9-10AB-4348-A48A-6571831F816E}" srcOrd="0" destOrd="0" presId="urn:microsoft.com/office/officeart/2005/8/layout/orgChart1#5"/>
    <dgm:cxn modelId="{C447B6B2-2A58-4B0E-9815-676318E7A2C3}" type="presOf" srcId="{90B6FE10-331E-4171-BE99-B7D4E9D6FE99}" destId="{1B0AD1B7-45F7-4A7A-80F8-F7702E42A0E5}" srcOrd="0" destOrd="0" presId="urn:microsoft.com/office/officeart/2005/8/layout/orgChart1#5"/>
    <dgm:cxn modelId="{07C72351-4F0C-4149-A2B9-9F789E807C69}" type="presOf" srcId="{D8B9CC28-7F35-47B1-AB86-5D194358DE39}" destId="{3FC32315-4A0D-4029-9614-88F98877CB73}" srcOrd="0" destOrd="0" presId="urn:microsoft.com/office/officeart/2005/8/layout/orgChart1#5"/>
    <dgm:cxn modelId="{6F6715A8-0847-4931-ACA1-98A76921461E}" type="presOf" srcId="{61C3FAC1-9379-480E-9C21-1DAA192B20D1}" destId="{5B7C95C9-C5BB-4FC4-AE7C-85C37747A826}" srcOrd="0" destOrd="0" presId="urn:microsoft.com/office/officeart/2005/8/layout/orgChart1#5"/>
    <dgm:cxn modelId="{B24516D5-2987-46AA-A2E4-AA201A98A88B}" type="presOf" srcId="{FB524C98-6867-461D-A609-DBFE2278453D}" destId="{D059265F-2267-4102-B6FB-3502E071BE14}" srcOrd="0" destOrd="0" presId="urn:microsoft.com/office/officeart/2005/8/layout/orgChart1#5"/>
    <dgm:cxn modelId="{BA276BA4-FC2F-4840-B0C9-51603354118E}" type="presOf" srcId="{4891198E-4260-4D65-8FDE-BC76AFE05646}" destId="{145DC168-C8A5-4E22-ACEA-A43164257671}" srcOrd="0" destOrd="0" presId="urn:microsoft.com/office/officeart/2005/8/layout/orgChart1#5"/>
    <dgm:cxn modelId="{EF55D7C0-7050-456C-8B5A-7CA37D4CF229}" srcId="{A3CF1370-DEA4-4715-B611-F41A68CBF9C2}" destId="{C36358B7-B8E7-424F-98BE-E0F434E4A00A}" srcOrd="3" destOrd="0" parTransId="{361709E7-C4C6-46BC-88AE-2F77BF5EA6EE}" sibTransId="{B62A4A86-566E-40A2-B628-884DE6FA95D4}"/>
    <dgm:cxn modelId="{5B4D6E00-41EF-4F3A-8E25-EAEC45E50FF1}" type="presOf" srcId="{FFF7B564-1892-4479-B107-EB44E65CC048}" destId="{053B0C98-4F37-49BB-9ECE-99FDB4847566}" srcOrd="0" destOrd="0" presId="urn:microsoft.com/office/officeart/2005/8/layout/orgChart1#5"/>
    <dgm:cxn modelId="{D17AE329-BCBB-4524-88E5-72D23F8C2A40}" srcId="{A532B58E-0649-4AE2-B569-6609F2A89ADA}" destId="{FFF7B564-1892-4479-B107-EB44E65CC048}" srcOrd="0" destOrd="0" parTransId="{2A46BF66-EB97-4BEC-90C7-636D4EBC7508}" sibTransId="{8B577C7C-0353-4381-BE49-3EB3C0D04D88}"/>
    <dgm:cxn modelId="{D065D33F-4093-4B60-8027-A201224A6BE6}" type="presOf" srcId="{31169B3B-4A72-4C75-9C5F-C933FE650756}" destId="{87EFDA9B-879E-41FE-BF16-1E0AA115183A}" srcOrd="0" destOrd="0" presId="urn:microsoft.com/office/officeart/2005/8/layout/orgChart1#5"/>
    <dgm:cxn modelId="{77F329F4-FC06-46C6-98FB-77F7C1FE04BD}" type="presOf" srcId="{87FF4955-1D21-4BC6-AD40-F768458D52DE}" destId="{8360BBB6-B33E-4C75-8376-F0FDCDDB444C}" srcOrd="0" destOrd="0" presId="urn:microsoft.com/office/officeart/2005/8/layout/orgChart1#5"/>
    <dgm:cxn modelId="{6BEEE278-F499-4E80-A184-D2E7185513BE}" type="presOf" srcId="{90B6FE10-331E-4171-BE99-B7D4E9D6FE99}" destId="{56B3228E-D2A6-44DA-A2AF-B0D92C80020C}" srcOrd="1" destOrd="0" presId="urn:microsoft.com/office/officeart/2005/8/layout/orgChart1#5"/>
    <dgm:cxn modelId="{5CAB1A59-A75A-4115-96B4-E72E6BC2A25D}" type="presOf" srcId="{4BDDA782-DD9F-4687-A788-B7976A4D5E41}" destId="{C839F097-069B-4907-BC9C-57F731E446C4}" srcOrd="1" destOrd="0" presId="urn:microsoft.com/office/officeart/2005/8/layout/orgChart1#5"/>
    <dgm:cxn modelId="{5A2EB007-6C57-400D-BEAA-27DBCEBDE988}" type="presOf" srcId="{FFF7B564-1892-4479-B107-EB44E65CC048}" destId="{8B8A5D86-F234-476A-9394-351B4A35C74D}" srcOrd="1" destOrd="0" presId="urn:microsoft.com/office/officeart/2005/8/layout/orgChart1#5"/>
    <dgm:cxn modelId="{42EF58DC-59D1-4B26-9A12-997B84D33CF2}" type="presOf" srcId="{C778324F-E10C-4E1E-91CC-044E31D91A85}" destId="{83E1CECC-B5E8-49C2-ADE5-56A7670FB958}" srcOrd="1" destOrd="0" presId="urn:microsoft.com/office/officeart/2005/8/layout/orgChart1#5"/>
    <dgm:cxn modelId="{72041EA3-BDDC-4957-AA11-92B195D3B499}" type="presOf" srcId="{4BDDA782-DD9F-4687-A788-B7976A4D5E41}" destId="{251B2054-6726-4D0B-BBFA-6018F7997DC6}" srcOrd="0" destOrd="0" presId="urn:microsoft.com/office/officeart/2005/8/layout/orgChart1#5"/>
    <dgm:cxn modelId="{421BA9BC-26C6-4DE9-B8AE-11AF004C50E4}" type="presOf" srcId="{361709E7-C4C6-46BC-88AE-2F77BF5EA6EE}" destId="{2823CE2C-B3CB-48BD-9544-36AD5CEBC863}" srcOrd="0" destOrd="0" presId="urn:microsoft.com/office/officeart/2005/8/layout/orgChart1#5"/>
    <dgm:cxn modelId="{CD346F6B-4F5C-4FA7-9D37-363E5F95297F}" type="presOf" srcId="{2F11F909-5754-4048-BFB6-2D12C9ABB26B}" destId="{0633C198-5AB2-4D0E-969F-59DDD76C0A6B}" srcOrd="0" destOrd="0" presId="urn:microsoft.com/office/officeart/2005/8/layout/orgChart1#5"/>
    <dgm:cxn modelId="{233B5FD4-A197-45FB-8D85-A8D8EE656129}" type="presOf" srcId="{F643EA62-8474-474F-BB2E-E4D3C73DDBD5}" destId="{F886040D-2125-4EE7-A3C8-DB47D2173022}" srcOrd="0" destOrd="0" presId="urn:microsoft.com/office/officeart/2005/8/layout/orgChart1#5"/>
    <dgm:cxn modelId="{3E39FBDF-5338-46FA-A82A-441F877E4EEF}" type="presOf" srcId="{B9CFF5C0-38B2-4929-A104-C02DE0703780}" destId="{AA6531BA-8EA0-4830-A385-7BA61B290A0A}" srcOrd="0" destOrd="0" presId="urn:microsoft.com/office/officeart/2005/8/layout/orgChart1#5"/>
    <dgm:cxn modelId="{C491D8E5-3971-4EE2-8F1B-7E31F377F6E2}" type="presOf" srcId="{FC16DAF8-779A-4520-A05E-B33C7C899E06}" destId="{837EDB11-F50C-41D3-B071-DABF1E30E7B5}" srcOrd="0" destOrd="0" presId="urn:microsoft.com/office/officeart/2005/8/layout/orgChart1#5"/>
    <dgm:cxn modelId="{2257A215-EEA8-4971-90FF-F55D7DC6A4F2}" type="presOf" srcId="{D8D25599-57A7-4E3D-AA1D-7B05D0E369F0}" destId="{AF472824-0392-4589-ACAE-16A69A1E78A5}" srcOrd="0" destOrd="0" presId="urn:microsoft.com/office/officeart/2005/8/layout/orgChart1#5"/>
    <dgm:cxn modelId="{E44218D2-B58C-4BB7-A1B1-A7C35EE52667}" type="presOf" srcId="{A532B58E-0649-4AE2-B569-6609F2A89ADA}" destId="{136CC2EB-4D07-4765-ACE3-63B958378DA8}" srcOrd="1" destOrd="0" presId="urn:microsoft.com/office/officeart/2005/8/layout/orgChart1#5"/>
    <dgm:cxn modelId="{AF3ECCC8-3204-4C69-98BB-EF2ADB319DA2}" type="presOf" srcId="{C36358B7-B8E7-424F-98BE-E0F434E4A00A}" destId="{3DC99225-E4C1-4024-A29E-A0CBB0CE444F}" srcOrd="1" destOrd="0" presId="urn:microsoft.com/office/officeart/2005/8/layout/orgChart1#5"/>
    <dgm:cxn modelId="{145992A7-3707-417A-A8A4-EF46DF398386}" type="presOf" srcId="{265C1857-1DC9-4369-9DE5-4FAD37CE6915}" destId="{E7429998-7A23-40D8-84A6-1261C4612614}" srcOrd="0" destOrd="0" presId="urn:microsoft.com/office/officeart/2005/8/layout/orgChart1#5"/>
    <dgm:cxn modelId="{3F4CBCF9-8672-4280-956C-F6CAF2DBDE80}" type="presOf" srcId="{D49182F7-A9C4-4AE6-86D7-AE7F9800A60B}" destId="{7C3837F9-C6F8-4736-9409-80E9E9691EDA}" srcOrd="0" destOrd="0" presId="urn:microsoft.com/office/officeart/2005/8/layout/orgChart1#5"/>
    <dgm:cxn modelId="{5FF8FB4B-B5D3-4585-A370-009090C6D7A3}" type="presOf" srcId="{31169B3B-4A72-4C75-9C5F-C933FE650756}" destId="{85730F60-079B-4558-B4FD-C7D4EC452D6D}" srcOrd="1" destOrd="0" presId="urn:microsoft.com/office/officeart/2005/8/layout/orgChart1#5"/>
    <dgm:cxn modelId="{05EAB807-9FEE-43FB-B0A0-884F448474C5}" srcId="{D49182F7-A9C4-4AE6-86D7-AE7F9800A60B}" destId="{A3CF1370-DEA4-4715-B611-F41A68CBF9C2}" srcOrd="0" destOrd="0" parTransId="{F9A9BC48-3FDA-4721-9134-D88F1C275B18}" sibTransId="{CF111F7F-D338-4667-B21E-DC2DE6705F8A}"/>
    <dgm:cxn modelId="{8B92422F-CF9E-498F-84B4-EE95DBC6F0B3}" srcId="{FC16DAF8-779A-4520-A05E-B33C7C899E06}" destId="{31169B3B-4A72-4C75-9C5F-C933FE650756}" srcOrd="1" destOrd="0" parTransId="{4891198E-4260-4D65-8FDE-BC76AFE05646}" sibTransId="{D988F5E7-2BC7-4881-9336-AAEC5CA6A155}"/>
    <dgm:cxn modelId="{26C71A15-500F-45E6-B91A-2FBBE25AE78B}" srcId="{90B6FE10-331E-4171-BE99-B7D4E9D6FE99}" destId="{4BDDA782-DD9F-4687-A788-B7976A4D5E41}" srcOrd="0" destOrd="0" parTransId="{8FC62CC3-0E9D-420A-8CB9-A747F31DE1CB}" sibTransId="{CF3C3936-2916-40E8-86DB-4E377E46266A}"/>
    <dgm:cxn modelId="{88B21675-3185-4FFC-982E-3FC4913B3B57}" type="presParOf" srcId="{7C3837F9-C6F8-4736-9409-80E9E9691EDA}" destId="{28524879-13D0-458D-92B4-781CBACC9B15}" srcOrd="0" destOrd="0" presId="urn:microsoft.com/office/officeart/2005/8/layout/orgChart1#5"/>
    <dgm:cxn modelId="{C0E4FCDC-5F3D-40A6-93B3-B1AF1F02CCFB}" type="presParOf" srcId="{28524879-13D0-458D-92B4-781CBACC9B15}" destId="{BBF82DCE-5BB0-44B5-9543-55F584CCBCDD}" srcOrd="0" destOrd="0" presId="urn:microsoft.com/office/officeart/2005/8/layout/orgChart1#5"/>
    <dgm:cxn modelId="{916F40F6-A2D5-41CA-8128-D399F26575CC}" type="presParOf" srcId="{BBF82DCE-5BB0-44B5-9543-55F584CCBCDD}" destId="{6F12DE5C-A774-4B17-8779-D829FF417CB9}" srcOrd="0" destOrd="0" presId="urn:microsoft.com/office/officeart/2005/8/layout/orgChart1#5"/>
    <dgm:cxn modelId="{2CC06E3A-5092-409B-9F7D-7359F239A31C}" type="presParOf" srcId="{BBF82DCE-5BB0-44B5-9543-55F584CCBCDD}" destId="{96BC3245-4041-469D-BF0B-452987002798}" srcOrd="1" destOrd="0" presId="urn:microsoft.com/office/officeart/2005/8/layout/orgChart1#5"/>
    <dgm:cxn modelId="{9C742786-21E2-45CA-BAE8-BD4262E90740}" type="presParOf" srcId="{28524879-13D0-458D-92B4-781CBACC9B15}" destId="{7948945B-A36D-43C8-AC4F-5814DDBDF024}" srcOrd="1" destOrd="0" presId="urn:microsoft.com/office/officeart/2005/8/layout/orgChart1#5"/>
    <dgm:cxn modelId="{D477725F-FBFE-4F04-89D4-1C14F39A1D11}" type="presParOf" srcId="{7948945B-A36D-43C8-AC4F-5814DDBDF024}" destId="{E7429998-7A23-40D8-84A6-1261C4612614}" srcOrd="0" destOrd="0" presId="urn:microsoft.com/office/officeart/2005/8/layout/orgChart1#5"/>
    <dgm:cxn modelId="{B0B0DA16-4DAA-419D-A352-1B1745C1C35B}" type="presParOf" srcId="{7948945B-A36D-43C8-AC4F-5814DDBDF024}" destId="{0CC3A2D9-D5BE-42A3-839E-0E72559DFACC}" srcOrd="1" destOrd="0" presId="urn:microsoft.com/office/officeart/2005/8/layout/orgChart1#5"/>
    <dgm:cxn modelId="{90C5E8A0-042C-4499-8B5D-C402D781AB42}" type="presParOf" srcId="{0CC3A2D9-D5BE-42A3-839E-0E72559DFACC}" destId="{8F887DFB-A46F-4A2A-873C-BB8BE9A28499}" srcOrd="0" destOrd="0" presId="urn:microsoft.com/office/officeart/2005/8/layout/orgChart1#5"/>
    <dgm:cxn modelId="{DA227882-0B6D-4ADE-B298-286E738EA3A7}" type="presParOf" srcId="{8F887DFB-A46F-4A2A-873C-BB8BE9A28499}" destId="{837EDB11-F50C-41D3-B071-DABF1E30E7B5}" srcOrd="0" destOrd="0" presId="urn:microsoft.com/office/officeart/2005/8/layout/orgChart1#5"/>
    <dgm:cxn modelId="{938AB127-34F0-4215-AFED-F2194D4D3B14}" type="presParOf" srcId="{8F887DFB-A46F-4A2A-873C-BB8BE9A28499}" destId="{1F923308-3DAD-4443-A3D9-518CEA9531A8}" srcOrd="1" destOrd="0" presId="urn:microsoft.com/office/officeart/2005/8/layout/orgChart1#5"/>
    <dgm:cxn modelId="{34EBFD87-9DFF-42CA-A824-38BF33126BEE}" type="presParOf" srcId="{0CC3A2D9-D5BE-42A3-839E-0E72559DFACC}" destId="{47733BD9-EA1F-4E25-98B0-D2D8617C141F}" srcOrd="1" destOrd="0" presId="urn:microsoft.com/office/officeart/2005/8/layout/orgChart1#5"/>
    <dgm:cxn modelId="{7C809E5A-ECAB-4E80-A958-63E80466819C}" type="presParOf" srcId="{47733BD9-EA1F-4E25-98B0-D2D8617C141F}" destId="{4F1E4CB6-8292-407B-8E16-DB1AB689EA3A}" srcOrd="0" destOrd="0" presId="urn:microsoft.com/office/officeart/2005/8/layout/orgChart1#5"/>
    <dgm:cxn modelId="{C2BBF419-E4B5-4EFC-95A4-EB1C198C28BA}" type="presParOf" srcId="{47733BD9-EA1F-4E25-98B0-D2D8617C141F}" destId="{6C7B49B0-48CA-4364-BEBB-DF212EF8D339}" srcOrd="1" destOrd="0" presId="urn:microsoft.com/office/officeart/2005/8/layout/orgChart1#5"/>
    <dgm:cxn modelId="{CDD5D7B1-5407-4E26-9B9D-BA25FB275CAE}" type="presParOf" srcId="{6C7B49B0-48CA-4364-BEBB-DF212EF8D339}" destId="{142B3A36-1662-4430-97D3-9949199D2D0B}" srcOrd="0" destOrd="0" presId="urn:microsoft.com/office/officeart/2005/8/layout/orgChart1#5"/>
    <dgm:cxn modelId="{73AD42D2-90FB-4802-A317-0C8A405D6A2A}" type="presParOf" srcId="{142B3A36-1662-4430-97D3-9949199D2D0B}" destId="{F886040D-2125-4EE7-A3C8-DB47D2173022}" srcOrd="0" destOrd="0" presId="urn:microsoft.com/office/officeart/2005/8/layout/orgChart1#5"/>
    <dgm:cxn modelId="{A550C193-A8C1-43DA-A0D5-EBAEDE2F2ABF}" type="presParOf" srcId="{142B3A36-1662-4430-97D3-9949199D2D0B}" destId="{BB2575C6-AF44-4AED-83BE-90416FBAE40D}" srcOrd="1" destOrd="0" presId="urn:microsoft.com/office/officeart/2005/8/layout/orgChart1#5"/>
    <dgm:cxn modelId="{238B28D6-DC7B-49A8-85DA-49459E13132C}" type="presParOf" srcId="{6C7B49B0-48CA-4364-BEBB-DF212EF8D339}" destId="{93382285-6D07-44A4-8174-9FF3AEBE540A}" srcOrd="1" destOrd="0" presId="urn:microsoft.com/office/officeart/2005/8/layout/orgChart1#5"/>
    <dgm:cxn modelId="{717CB540-330B-440C-B421-A045AC5326F9}" type="presParOf" srcId="{6C7B49B0-48CA-4364-BEBB-DF212EF8D339}" destId="{3DD2CB19-A4D0-4604-9AF7-685B5DC72E0C}" srcOrd="2" destOrd="0" presId="urn:microsoft.com/office/officeart/2005/8/layout/orgChart1#5"/>
    <dgm:cxn modelId="{5BFDC179-9475-40BC-81DA-06D69D606753}" type="presParOf" srcId="{47733BD9-EA1F-4E25-98B0-D2D8617C141F}" destId="{145DC168-C8A5-4E22-ACEA-A43164257671}" srcOrd="2" destOrd="0" presId="urn:microsoft.com/office/officeart/2005/8/layout/orgChart1#5"/>
    <dgm:cxn modelId="{4728298C-FB79-493C-9F51-E3C399E40C5D}" type="presParOf" srcId="{47733BD9-EA1F-4E25-98B0-D2D8617C141F}" destId="{B56DDD92-7681-4126-9F03-172450C1BA88}" srcOrd="3" destOrd="0" presId="urn:microsoft.com/office/officeart/2005/8/layout/orgChart1#5"/>
    <dgm:cxn modelId="{54AC555A-EF3A-499D-9825-F30B4725AFC4}" type="presParOf" srcId="{B56DDD92-7681-4126-9F03-172450C1BA88}" destId="{220E4279-E1B6-4B6F-84D9-B17788E1645E}" srcOrd="0" destOrd="0" presId="urn:microsoft.com/office/officeart/2005/8/layout/orgChart1#5"/>
    <dgm:cxn modelId="{9D042092-37B1-42FC-81F5-4F63977CC4E2}" type="presParOf" srcId="{220E4279-E1B6-4B6F-84D9-B17788E1645E}" destId="{87EFDA9B-879E-41FE-BF16-1E0AA115183A}" srcOrd="0" destOrd="0" presId="urn:microsoft.com/office/officeart/2005/8/layout/orgChart1#5"/>
    <dgm:cxn modelId="{C5870852-4ECA-405C-A2AD-B89EDB6EB78A}" type="presParOf" srcId="{220E4279-E1B6-4B6F-84D9-B17788E1645E}" destId="{85730F60-079B-4558-B4FD-C7D4EC452D6D}" srcOrd="1" destOrd="0" presId="urn:microsoft.com/office/officeart/2005/8/layout/orgChart1#5"/>
    <dgm:cxn modelId="{7FA5C46C-47C5-4874-A026-DD70F19BDD4F}" type="presParOf" srcId="{B56DDD92-7681-4126-9F03-172450C1BA88}" destId="{7402C08B-79E9-46E7-8F6D-78514ACA6DCD}" srcOrd="1" destOrd="0" presId="urn:microsoft.com/office/officeart/2005/8/layout/orgChart1#5"/>
    <dgm:cxn modelId="{5492E1D0-7112-4E25-8BDE-3812DAF72041}" type="presParOf" srcId="{B56DDD92-7681-4126-9F03-172450C1BA88}" destId="{C32621CA-8E90-487F-852C-02378C0482CF}" srcOrd="2" destOrd="0" presId="urn:microsoft.com/office/officeart/2005/8/layout/orgChart1#5"/>
    <dgm:cxn modelId="{A98AE12D-61CD-47B5-A206-149C36AD1FDF}" type="presParOf" srcId="{0CC3A2D9-D5BE-42A3-839E-0E72559DFACC}" destId="{D4765064-7F86-411B-935B-EEFB78D274B4}" srcOrd="2" destOrd="0" presId="urn:microsoft.com/office/officeart/2005/8/layout/orgChart1#5"/>
    <dgm:cxn modelId="{85E9A34C-50E5-4B05-BABE-AFD92CE77F57}" type="presParOf" srcId="{7948945B-A36D-43C8-AC4F-5814DDBDF024}" destId="{8F92A9A4-C9B9-4D20-8ED5-071383485E1B}" srcOrd="2" destOrd="0" presId="urn:microsoft.com/office/officeart/2005/8/layout/orgChart1#5"/>
    <dgm:cxn modelId="{5433751A-87EC-4D2D-8CC1-4C5F2C4101A6}" type="presParOf" srcId="{7948945B-A36D-43C8-AC4F-5814DDBDF024}" destId="{6EA003E4-9562-4A7F-8C56-E9811BD254AE}" srcOrd="3" destOrd="0" presId="urn:microsoft.com/office/officeart/2005/8/layout/orgChart1#5"/>
    <dgm:cxn modelId="{EE8B1527-171D-40EA-B70C-4A0298ECB2AB}" type="presParOf" srcId="{6EA003E4-9562-4A7F-8C56-E9811BD254AE}" destId="{AC20070D-F8CF-43B1-80CF-B09A6FEECBA5}" srcOrd="0" destOrd="0" presId="urn:microsoft.com/office/officeart/2005/8/layout/orgChart1#5"/>
    <dgm:cxn modelId="{CB413AE6-E90A-4C84-AA15-729FC09BECBD}" type="presParOf" srcId="{AC20070D-F8CF-43B1-80CF-B09A6FEECBA5}" destId="{1B0AD1B7-45F7-4A7A-80F8-F7702E42A0E5}" srcOrd="0" destOrd="0" presId="urn:microsoft.com/office/officeart/2005/8/layout/orgChart1#5"/>
    <dgm:cxn modelId="{AD4AFEC1-D0C5-4BD9-B8D0-430E7DCAF214}" type="presParOf" srcId="{AC20070D-F8CF-43B1-80CF-B09A6FEECBA5}" destId="{56B3228E-D2A6-44DA-A2AF-B0D92C80020C}" srcOrd="1" destOrd="0" presId="urn:microsoft.com/office/officeart/2005/8/layout/orgChart1#5"/>
    <dgm:cxn modelId="{2B5BF4E5-41AE-4325-809E-369D5938DB6B}" type="presParOf" srcId="{6EA003E4-9562-4A7F-8C56-E9811BD254AE}" destId="{75FEE1A1-EC99-4D61-B57A-257A080B0F51}" srcOrd="1" destOrd="0" presId="urn:microsoft.com/office/officeart/2005/8/layout/orgChart1#5"/>
    <dgm:cxn modelId="{ADC619C8-E30D-42BD-B804-702BB5188D3B}" type="presParOf" srcId="{75FEE1A1-EC99-4D61-B57A-257A080B0F51}" destId="{7EF91EAF-141C-4DE1-883B-DC369CC13523}" srcOrd="0" destOrd="0" presId="urn:microsoft.com/office/officeart/2005/8/layout/orgChart1#5"/>
    <dgm:cxn modelId="{ED706640-B57F-4ABF-95C3-B98D572164C8}" type="presParOf" srcId="{75FEE1A1-EC99-4D61-B57A-257A080B0F51}" destId="{9A90EC70-DB2B-4941-B0E0-2631067958DD}" srcOrd="1" destOrd="0" presId="urn:microsoft.com/office/officeart/2005/8/layout/orgChart1#5"/>
    <dgm:cxn modelId="{37AF9214-982A-4801-9480-3952D5446146}" type="presParOf" srcId="{9A90EC70-DB2B-4941-B0E0-2631067958DD}" destId="{890FC9A9-0DB4-482B-B8FF-83476AF3D32B}" srcOrd="0" destOrd="0" presId="urn:microsoft.com/office/officeart/2005/8/layout/orgChart1#5"/>
    <dgm:cxn modelId="{4BD6FC6F-1C5F-4B41-AC2B-1FBACA4683AA}" type="presParOf" srcId="{890FC9A9-0DB4-482B-B8FF-83476AF3D32B}" destId="{251B2054-6726-4D0B-BBFA-6018F7997DC6}" srcOrd="0" destOrd="0" presId="urn:microsoft.com/office/officeart/2005/8/layout/orgChart1#5"/>
    <dgm:cxn modelId="{D0727B2C-BB5A-4390-A7B1-B374795F0C7D}" type="presParOf" srcId="{890FC9A9-0DB4-482B-B8FF-83476AF3D32B}" destId="{C839F097-069B-4907-BC9C-57F731E446C4}" srcOrd="1" destOrd="0" presId="urn:microsoft.com/office/officeart/2005/8/layout/orgChart1#5"/>
    <dgm:cxn modelId="{EC0D9437-F135-48E0-9441-54736F941B4C}" type="presParOf" srcId="{9A90EC70-DB2B-4941-B0E0-2631067958DD}" destId="{4619BB80-E1C4-478C-9775-9BDC032FA7D2}" srcOrd="1" destOrd="0" presId="urn:microsoft.com/office/officeart/2005/8/layout/orgChart1#5"/>
    <dgm:cxn modelId="{F35BBAC6-2CEE-4462-A4E6-856B657EFC2C}" type="presParOf" srcId="{9A90EC70-DB2B-4941-B0E0-2631067958DD}" destId="{BAB38225-F189-4BEE-A0BF-292C41C41F0A}" srcOrd="2" destOrd="0" presId="urn:microsoft.com/office/officeart/2005/8/layout/orgChart1#5"/>
    <dgm:cxn modelId="{10A0EDDA-A539-4B03-AB95-814E99746CC3}" type="presParOf" srcId="{75FEE1A1-EC99-4D61-B57A-257A080B0F51}" destId="{8360BBB6-B33E-4C75-8376-F0FDCDDB444C}" srcOrd="2" destOrd="0" presId="urn:microsoft.com/office/officeart/2005/8/layout/orgChart1#5"/>
    <dgm:cxn modelId="{55987F3D-5AF5-4056-8A68-FD2FAA769E93}" type="presParOf" srcId="{75FEE1A1-EC99-4D61-B57A-257A080B0F51}" destId="{710BF38D-2EFA-4019-BC6F-A88CD859E822}" srcOrd="3" destOrd="0" presId="urn:microsoft.com/office/officeart/2005/8/layout/orgChart1#5"/>
    <dgm:cxn modelId="{79B4CFB9-8F90-46AC-B16B-C5B1EDD6967E}" type="presParOf" srcId="{710BF38D-2EFA-4019-BC6F-A88CD859E822}" destId="{88135543-CDED-4B89-914E-729970ED2883}" srcOrd="0" destOrd="0" presId="urn:microsoft.com/office/officeart/2005/8/layout/orgChart1#5"/>
    <dgm:cxn modelId="{36C19C0D-D5DE-4FCB-954B-8F8936E87BB6}" type="presParOf" srcId="{88135543-CDED-4B89-914E-729970ED2883}" destId="{D059265F-2267-4102-B6FB-3502E071BE14}" srcOrd="0" destOrd="0" presId="urn:microsoft.com/office/officeart/2005/8/layout/orgChart1#5"/>
    <dgm:cxn modelId="{C25712DA-B11D-4A9F-9B86-C728382152BB}" type="presParOf" srcId="{88135543-CDED-4B89-914E-729970ED2883}" destId="{65C5E01F-5686-4D9A-BF51-2ED700037931}" srcOrd="1" destOrd="0" presId="urn:microsoft.com/office/officeart/2005/8/layout/orgChart1#5"/>
    <dgm:cxn modelId="{F448FB06-3815-4448-9E88-D67D6F0353DE}" type="presParOf" srcId="{710BF38D-2EFA-4019-BC6F-A88CD859E822}" destId="{1A5C347B-FD48-4F75-BABD-E7A2077253C4}" srcOrd="1" destOrd="0" presId="urn:microsoft.com/office/officeart/2005/8/layout/orgChart1#5"/>
    <dgm:cxn modelId="{4B705A71-79D3-4AEC-BF4D-8C0CAA34D3A6}" type="presParOf" srcId="{710BF38D-2EFA-4019-BC6F-A88CD859E822}" destId="{7552EC25-88A6-4103-B5D0-6FA7377069E0}" srcOrd="2" destOrd="0" presId="urn:microsoft.com/office/officeart/2005/8/layout/orgChart1#5"/>
    <dgm:cxn modelId="{F26E5168-925F-42DC-8679-67CB320FE3F2}" type="presParOf" srcId="{6EA003E4-9562-4A7F-8C56-E9811BD254AE}" destId="{BC6801AB-5AD4-4F0C-B503-41733A20F2CB}" srcOrd="2" destOrd="0" presId="urn:microsoft.com/office/officeart/2005/8/layout/orgChart1#5"/>
    <dgm:cxn modelId="{84628A7D-0FAB-42FA-B0B2-4A57437D8077}" type="presParOf" srcId="{7948945B-A36D-43C8-AC4F-5814DDBDF024}" destId="{AF472824-0392-4589-ACAE-16A69A1E78A5}" srcOrd="4" destOrd="0" presId="urn:microsoft.com/office/officeart/2005/8/layout/orgChart1#5"/>
    <dgm:cxn modelId="{D96DA5CA-E16C-4549-AD50-A1D20F531868}" type="presParOf" srcId="{7948945B-A36D-43C8-AC4F-5814DDBDF024}" destId="{53B5FE53-E8E6-4979-AAC3-BC52CF09BDB3}" srcOrd="5" destOrd="0" presId="urn:microsoft.com/office/officeart/2005/8/layout/orgChart1#5"/>
    <dgm:cxn modelId="{8E88326F-53CC-4C54-B714-D786511EBD85}" type="presParOf" srcId="{53B5FE53-E8E6-4979-AAC3-BC52CF09BDB3}" destId="{43C0CD40-FF48-4F83-A6D7-EBC083E9186E}" srcOrd="0" destOrd="0" presId="urn:microsoft.com/office/officeart/2005/8/layout/orgChart1#5"/>
    <dgm:cxn modelId="{8DFF8922-3CD1-44B2-915D-0653D83FA0F4}" type="presParOf" srcId="{43C0CD40-FF48-4F83-A6D7-EBC083E9186E}" destId="{6B8F0329-BFF5-4B35-AC1E-FF00D5835900}" srcOrd="0" destOrd="0" presId="urn:microsoft.com/office/officeart/2005/8/layout/orgChart1#5"/>
    <dgm:cxn modelId="{5B6B2BA8-4C5C-48DA-854C-88F613A034D3}" type="presParOf" srcId="{43C0CD40-FF48-4F83-A6D7-EBC083E9186E}" destId="{136CC2EB-4D07-4765-ACE3-63B958378DA8}" srcOrd="1" destOrd="0" presId="urn:microsoft.com/office/officeart/2005/8/layout/orgChart1#5"/>
    <dgm:cxn modelId="{0AEB9045-E468-46F5-A6A4-6D14A93ACF51}" type="presParOf" srcId="{53B5FE53-E8E6-4979-AAC3-BC52CF09BDB3}" destId="{D66C4B3B-55DA-44A4-9977-FC4F6FB2235C}" srcOrd="1" destOrd="0" presId="urn:microsoft.com/office/officeart/2005/8/layout/orgChart1#5"/>
    <dgm:cxn modelId="{39DCFAD6-9C52-4EA7-996B-3A911B7A8E33}" type="presParOf" srcId="{D66C4B3B-55DA-44A4-9977-FC4F6FB2235C}" destId="{4BA68B4E-FE70-4DFC-B055-6B8A5584074A}" srcOrd="0" destOrd="0" presId="urn:microsoft.com/office/officeart/2005/8/layout/orgChart1#5"/>
    <dgm:cxn modelId="{12F154CD-AE84-454D-BA6B-0F38B30BEF3D}" type="presParOf" srcId="{D66C4B3B-55DA-44A4-9977-FC4F6FB2235C}" destId="{FBB80851-CEB0-4FA2-9230-B8CC2B6E9B4C}" srcOrd="1" destOrd="0" presId="urn:microsoft.com/office/officeart/2005/8/layout/orgChart1#5"/>
    <dgm:cxn modelId="{7AE789F7-48F6-4FB6-82AF-367EB85C6010}" type="presParOf" srcId="{FBB80851-CEB0-4FA2-9230-B8CC2B6E9B4C}" destId="{05BC9344-9D19-47DD-88A2-3EA922377419}" srcOrd="0" destOrd="0" presId="urn:microsoft.com/office/officeart/2005/8/layout/orgChart1#5"/>
    <dgm:cxn modelId="{C61556B1-7983-43C1-9463-CC8FDE0EA440}" type="presParOf" srcId="{05BC9344-9D19-47DD-88A2-3EA922377419}" destId="{053B0C98-4F37-49BB-9ECE-99FDB4847566}" srcOrd="0" destOrd="0" presId="urn:microsoft.com/office/officeart/2005/8/layout/orgChart1#5"/>
    <dgm:cxn modelId="{70F9E3CA-0703-40CC-A91E-4AF10C1B14F7}" type="presParOf" srcId="{05BC9344-9D19-47DD-88A2-3EA922377419}" destId="{8B8A5D86-F234-476A-9394-351B4A35C74D}" srcOrd="1" destOrd="0" presId="urn:microsoft.com/office/officeart/2005/8/layout/orgChart1#5"/>
    <dgm:cxn modelId="{AC17964E-3C66-41B1-84F3-04821F257D1E}" type="presParOf" srcId="{FBB80851-CEB0-4FA2-9230-B8CC2B6E9B4C}" destId="{D52901F8-8FE3-4B3A-BBD2-A02DA5C7CBBF}" srcOrd="1" destOrd="0" presId="urn:microsoft.com/office/officeart/2005/8/layout/orgChart1#5"/>
    <dgm:cxn modelId="{9E43EE72-186B-43AC-8718-D24AEB2C3836}" type="presParOf" srcId="{FBB80851-CEB0-4FA2-9230-B8CC2B6E9B4C}" destId="{8178EE0F-0BC1-485A-BAB8-FFD4AD966B01}" srcOrd="2" destOrd="0" presId="urn:microsoft.com/office/officeart/2005/8/layout/orgChart1#5"/>
    <dgm:cxn modelId="{6791B4FA-7273-4CFE-A3C3-37C66A01C2A2}" type="presParOf" srcId="{D66C4B3B-55DA-44A4-9977-FC4F6FB2235C}" destId="{DADE5548-9E29-4F35-85AC-0F96C3B606E9}" srcOrd="2" destOrd="0" presId="urn:microsoft.com/office/officeart/2005/8/layout/orgChart1#5"/>
    <dgm:cxn modelId="{F8D75CC9-6995-4974-8A82-EB440A8928D8}" type="presParOf" srcId="{D66C4B3B-55DA-44A4-9977-FC4F6FB2235C}" destId="{2699B703-DDF4-42C0-AD88-873BFB36502D}" srcOrd="3" destOrd="0" presId="urn:microsoft.com/office/officeart/2005/8/layout/orgChart1#5"/>
    <dgm:cxn modelId="{FD00C81B-DFD0-41E0-9442-785A15888B2A}" type="presParOf" srcId="{2699B703-DDF4-42C0-AD88-873BFB36502D}" destId="{8664F991-386D-4AD3-90A3-ED549E6A51E6}" srcOrd="0" destOrd="0" presId="urn:microsoft.com/office/officeart/2005/8/layout/orgChart1#5"/>
    <dgm:cxn modelId="{86B789FA-5784-4C7D-90F3-3010337299FC}" type="presParOf" srcId="{8664F991-386D-4AD3-90A3-ED549E6A51E6}" destId="{5B7C95C9-C5BB-4FC4-AE7C-85C37747A826}" srcOrd="0" destOrd="0" presId="urn:microsoft.com/office/officeart/2005/8/layout/orgChart1#5"/>
    <dgm:cxn modelId="{13332BCA-E4EA-4404-A13A-39CA19A9A3DC}" type="presParOf" srcId="{8664F991-386D-4AD3-90A3-ED549E6A51E6}" destId="{5F6FBA35-B27C-4BB7-8152-EE1CFC77025D}" srcOrd="1" destOrd="0" presId="urn:microsoft.com/office/officeart/2005/8/layout/orgChart1#5"/>
    <dgm:cxn modelId="{74137C67-5CA6-44CF-8281-E7FB813E20A4}" type="presParOf" srcId="{2699B703-DDF4-42C0-AD88-873BFB36502D}" destId="{DBD1FBD7-6DAD-4B82-9C20-2EB329673DEE}" srcOrd="1" destOrd="0" presId="urn:microsoft.com/office/officeart/2005/8/layout/orgChart1#5"/>
    <dgm:cxn modelId="{F8939E3E-BCBA-4F8A-BD22-604A831663DC}" type="presParOf" srcId="{2699B703-DDF4-42C0-AD88-873BFB36502D}" destId="{313B5D1B-9D3D-4C4C-9197-313E5EBE07A5}" srcOrd="2" destOrd="0" presId="urn:microsoft.com/office/officeart/2005/8/layout/orgChart1#5"/>
    <dgm:cxn modelId="{56C515AE-E9EB-4644-9A69-FC4846AF2AA8}" type="presParOf" srcId="{53B5FE53-E8E6-4979-AAC3-BC52CF09BDB3}" destId="{D29333CE-A1D2-4448-A07F-8EBC8D992D52}" srcOrd="2" destOrd="0" presId="urn:microsoft.com/office/officeart/2005/8/layout/orgChart1#5"/>
    <dgm:cxn modelId="{FE81CA1A-38D7-4CC6-918A-3DEE09B3159F}" type="presParOf" srcId="{7948945B-A36D-43C8-AC4F-5814DDBDF024}" destId="{2823CE2C-B3CB-48BD-9544-36AD5CEBC863}" srcOrd="6" destOrd="0" presId="urn:microsoft.com/office/officeart/2005/8/layout/orgChart1#5"/>
    <dgm:cxn modelId="{8EF48022-87DE-4F92-B721-EF74B4B43B98}" type="presParOf" srcId="{7948945B-A36D-43C8-AC4F-5814DDBDF024}" destId="{04CA5DED-A060-4363-9941-0229B0F2906F}" srcOrd="7" destOrd="0" presId="urn:microsoft.com/office/officeart/2005/8/layout/orgChart1#5"/>
    <dgm:cxn modelId="{0A85D74E-E432-45C4-AD25-8D1B914550F7}" type="presParOf" srcId="{04CA5DED-A060-4363-9941-0229B0F2906F}" destId="{792C5594-F508-449D-8253-3084B1E2CE7F}" srcOrd="0" destOrd="0" presId="urn:microsoft.com/office/officeart/2005/8/layout/orgChart1#5"/>
    <dgm:cxn modelId="{013A8FDC-8417-4E98-9700-60C099FB362A}" type="presParOf" srcId="{792C5594-F508-449D-8253-3084B1E2CE7F}" destId="{30E2EC4B-D94C-4D63-A2C9-AC70B33F137B}" srcOrd="0" destOrd="0" presId="urn:microsoft.com/office/officeart/2005/8/layout/orgChart1#5"/>
    <dgm:cxn modelId="{747C4703-84B1-48FE-BA4E-B2242BE4D9DE}" type="presParOf" srcId="{792C5594-F508-449D-8253-3084B1E2CE7F}" destId="{3DC99225-E4C1-4024-A29E-A0CBB0CE444F}" srcOrd="1" destOrd="0" presId="urn:microsoft.com/office/officeart/2005/8/layout/orgChart1#5"/>
    <dgm:cxn modelId="{17E0691A-F200-4777-8E75-D590FCC27B4A}" type="presParOf" srcId="{04CA5DED-A060-4363-9941-0229B0F2906F}" destId="{7CD246DD-788A-4A0A-9D86-B0C0928B6897}" srcOrd="1" destOrd="0" presId="urn:microsoft.com/office/officeart/2005/8/layout/orgChart1#5"/>
    <dgm:cxn modelId="{8C01A474-088E-49EF-843C-11F9CA38BC12}" type="presParOf" srcId="{7CD246DD-788A-4A0A-9D86-B0C0928B6897}" destId="{AA6531BA-8EA0-4830-A385-7BA61B290A0A}" srcOrd="0" destOrd="0" presId="urn:microsoft.com/office/officeart/2005/8/layout/orgChart1#5"/>
    <dgm:cxn modelId="{67854998-35EE-4C0C-B468-681E9A0E1481}" type="presParOf" srcId="{7CD246DD-788A-4A0A-9D86-B0C0928B6897}" destId="{B1A50A86-DA0F-4D94-A297-1451281B83AE}" srcOrd="1" destOrd="0" presId="urn:microsoft.com/office/officeart/2005/8/layout/orgChart1#5"/>
    <dgm:cxn modelId="{83EA8342-DA9C-4AF2-B970-F20BF01329BD}" type="presParOf" srcId="{B1A50A86-DA0F-4D94-A297-1451281B83AE}" destId="{92AAE25D-F059-4A10-8E78-31FDFEBC7FF6}" srcOrd="0" destOrd="0" presId="urn:microsoft.com/office/officeart/2005/8/layout/orgChart1#5"/>
    <dgm:cxn modelId="{597BE6F0-F84E-420F-996B-9A3170202E9D}" type="presParOf" srcId="{92AAE25D-F059-4A10-8E78-31FDFEBC7FF6}" destId="{3FC32315-4A0D-4029-9614-88F98877CB73}" srcOrd="0" destOrd="0" presId="urn:microsoft.com/office/officeart/2005/8/layout/orgChart1#5"/>
    <dgm:cxn modelId="{471B1B00-668C-4511-95FE-37D1FA9858D0}" type="presParOf" srcId="{92AAE25D-F059-4A10-8E78-31FDFEBC7FF6}" destId="{9D0D658F-6F7A-4A74-BA9D-8986A6E72D28}" srcOrd="1" destOrd="0" presId="urn:microsoft.com/office/officeart/2005/8/layout/orgChart1#5"/>
    <dgm:cxn modelId="{31A79196-7650-4441-A41F-CACEC4BA21EC}" type="presParOf" srcId="{B1A50A86-DA0F-4D94-A297-1451281B83AE}" destId="{E45CE1B3-30F3-4BDF-95F9-90430CA14A09}" srcOrd="1" destOrd="0" presId="urn:microsoft.com/office/officeart/2005/8/layout/orgChart1#5"/>
    <dgm:cxn modelId="{8FFBC8C9-2ED9-4366-9867-C67A72C8B621}" type="presParOf" srcId="{B1A50A86-DA0F-4D94-A297-1451281B83AE}" destId="{1CCA6BF8-D056-499C-BC8F-9F85CE1AFBEC}" srcOrd="2" destOrd="0" presId="urn:microsoft.com/office/officeart/2005/8/layout/orgChart1#5"/>
    <dgm:cxn modelId="{B71FBC0E-38B7-43F3-B5ED-00C60C996B4F}" type="presParOf" srcId="{7CD246DD-788A-4A0A-9D86-B0C0928B6897}" destId="{0633C198-5AB2-4D0E-969F-59DDD76C0A6B}" srcOrd="2" destOrd="0" presId="urn:microsoft.com/office/officeart/2005/8/layout/orgChart1#5"/>
    <dgm:cxn modelId="{8579EA60-F306-4942-A25B-161CC0CF6E23}" type="presParOf" srcId="{7CD246DD-788A-4A0A-9D86-B0C0928B6897}" destId="{FD523F78-4D4F-4F54-808E-8F2CE3F0E1F7}" srcOrd="3" destOrd="0" presId="urn:microsoft.com/office/officeart/2005/8/layout/orgChart1#5"/>
    <dgm:cxn modelId="{1C29DEF1-B5C1-489D-A71D-BED73356D057}" type="presParOf" srcId="{FD523F78-4D4F-4F54-808E-8F2CE3F0E1F7}" destId="{BBFD046D-EFBE-4A47-BA75-132CC9AD940B}" srcOrd="0" destOrd="0" presId="urn:microsoft.com/office/officeart/2005/8/layout/orgChart1#5"/>
    <dgm:cxn modelId="{B17FFCD2-E8A0-4D64-9339-D32C961C3DA5}" type="presParOf" srcId="{BBFD046D-EFBE-4A47-BA75-132CC9AD940B}" destId="{A3C92CD9-10AB-4348-A48A-6571831F816E}" srcOrd="0" destOrd="0" presId="urn:microsoft.com/office/officeart/2005/8/layout/orgChart1#5"/>
    <dgm:cxn modelId="{243E356A-27A0-4D2C-9893-80F6E3F37197}" type="presParOf" srcId="{BBFD046D-EFBE-4A47-BA75-132CC9AD940B}" destId="{83E1CECC-B5E8-49C2-ADE5-56A7670FB958}" srcOrd="1" destOrd="0" presId="urn:microsoft.com/office/officeart/2005/8/layout/orgChart1#5"/>
    <dgm:cxn modelId="{9BF5BEA7-9860-486B-9CB5-4AF51F4AC009}" type="presParOf" srcId="{FD523F78-4D4F-4F54-808E-8F2CE3F0E1F7}" destId="{8B4A61E4-B430-4C93-A831-7F3522880DB9}" srcOrd="1" destOrd="0" presId="urn:microsoft.com/office/officeart/2005/8/layout/orgChart1#5"/>
    <dgm:cxn modelId="{596866A7-70EA-41BB-9E80-43834E1E46E8}" type="presParOf" srcId="{FD523F78-4D4F-4F54-808E-8F2CE3F0E1F7}" destId="{83B7CB17-13FB-4C5D-98E3-2FC6B9822B97}" srcOrd="2" destOrd="0" presId="urn:microsoft.com/office/officeart/2005/8/layout/orgChart1#5"/>
    <dgm:cxn modelId="{779599F3-0515-4B55-A35B-24AD9A7BE733}" type="presParOf" srcId="{04CA5DED-A060-4363-9941-0229B0F2906F}" destId="{A25E7820-9932-4F81-99A3-8372DF42A712}" srcOrd="2" destOrd="0" presId="urn:microsoft.com/office/officeart/2005/8/layout/orgChart1#5"/>
    <dgm:cxn modelId="{6EB275A9-0A41-45AF-90C6-82255DC488A7}" type="presParOf" srcId="{28524879-13D0-458D-92B4-781CBACC9B15}" destId="{277AA324-99D8-4E7C-B693-B3AA1DA80010}" srcOrd="2" destOrd="0" presId="urn:microsoft.com/office/officeart/2005/8/layout/orgChart1#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07E640-1489-4C39-9FDF-A4E9425C9B6E}">
      <dsp:nvSpPr>
        <dsp:cNvPr id="0" name=""/>
        <dsp:cNvSpPr/>
      </dsp:nvSpPr>
      <dsp:spPr>
        <a:xfrm rot="5400000">
          <a:off x="4249047" y="-1729854"/>
          <a:ext cx="1052175" cy="4769484"/>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zh-CN" altLang="en-US" sz="2300" b="1" kern="1200" dirty="0" smtClean="0">
              <a:latin typeface="黑体" pitchFamily="49" charset="-122"/>
              <a:ea typeface="黑体" pitchFamily="49" charset="-122"/>
            </a:rPr>
            <a:t>保持大结构不变，注重局部调整，</a:t>
          </a:r>
          <a:r>
            <a:rPr lang="zh-CN" altLang="en-US" sz="2300" b="1" kern="1200" dirty="0" smtClean="0">
              <a:solidFill>
                <a:srgbClr val="FF0000"/>
              </a:solidFill>
              <a:latin typeface="黑体" pitchFamily="49" charset="-122"/>
              <a:ea typeface="黑体" pitchFamily="49" charset="-122"/>
            </a:rPr>
            <a:t>精益求精</a:t>
          </a:r>
          <a:r>
            <a:rPr lang="zh-CN" altLang="en-US" sz="2300" b="1" kern="1200" dirty="0" smtClean="0">
              <a:latin typeface="黑体" pitchFamily="49" charset="-122"/>
              <a:ea typeface="黑体" pitchFamily="49" charset="-122"/>
            </a:rPr>
            <a:t>。</a:t>
          </a:r>
          <a:endParaRPr lang="zh-CN" altLang="en-US" sz="2300" b="1" kern="1200" dirty="0">
            <a:latin typeface="黑体" pitchFamily="49" charset="-122"/>
            <a:ea typeface="黑体" pitchFamily="49" charset="-122"/>
          </a:endParaRPr>
        </a:p>
      </dsp:txBody>
      <dsp:txXfrm rot="5400000">
        <a:off x="4249047" y="-1729854"/>
        <a:ext cx="1052175" cy="4769484"/>
      </dsp:txXfrm>
    </dsp:sp>
    <dsp:sp modelId="{A32D7FA0-9AEC-4020-800E-A6135B2DCB99}">
      <dsp:nvSpPr>
        <dsp:cNvPr id="0" name=""/>
        <dsp:cNvSpPr/>
      </dsp:nvSpPr>
      <dsp:spPr>
        <a:xfrm>
          <a:off x="292418" y="786"/>
          <a:ext cx="1881177" cy="13082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黑体" pitchFamily="49" charset="-122"/>
              <a:ea typeface="黑体" pitchFamily="49" charset="-122"/>
            </a:rPr>
            <a:t>完善标准原则</a:t>
          </a:r>
          <a:endParaRPr lang="zh-CN" altLang="en-US" sz="2800" b="1" kern="1200" dirty="0">
            <a:latin typeface="黑体" pitchFamily="49" charset="-122"/>
            <a:ea typeface="黑体" pitchFamily="49" charset="-122"/>
          </a:endParaRPr>
        </a:p>
      </dsp:txBody>
      <dsp:txXfrm>
        <a:off x="292418" y="786"/>
        <a:ext cx="1881177" cy="1308201"/>
      </dsp:txXfrm>
    </dsp:sp>
    <dsp:sp modelId="{D0F045C9-23A2-4A25-8ECA-B01E41D6EF12}">
      <dsp:nvSpPr>
        <dsp:cNvPr id="0" name=""/>
        <dsp:cNvSpPr/>
      </dsp:nvSpPr>
      <dsp:spPr>
        <a:xfrm rot="5400000">
          <a:off x="3997600" y="-201027"/>
          <a:ext cx="1555068" cy="4769484"/>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zh-CN" altLang="en-US" sz="2300" b="1" kern="1200" dirty="0" smtClean="0">
              <a:latin typeface="黑体" pitchFamily="49" charset="-122"/>
              <a:ea typeface="黑体" pitchFamily="49" charset="-122"/>
            </a:rPr>
            <a:t>紧跟时代发展的步伐，强调</a:t>
          </a:r>
          <a:r>
            <a:rPr lang="zh-CN" altLang="en-US" sz="2300" b="1" kern="1200" dirty="0" smtClean="0">
              <a:solidFill>
                <a:srgbClr val="FF0000"/>
              </a:solidFill>
              <a:latin typeface="黑体" pitchFamily="49" charset="-122"/>
              <a:ea typeface="黑体" pitchFamily="49" charset="-122"/>
            </a:rPr>
            <a:t>以社会主义核心价值观</a:t>
          </a:r>
          <a:r>
            <a:rPr lang="zh-CN" altLang="en-US" sz="2300" b="1" kern="1200" dirty="0" smtClean="0">
              <a:latin typeface="黑体" pitchFamily="49" charset="-122"/>
              <a:ea typeface="黑体" pitchFamily="49" charset="-122"/>
            </a:rPr>
            <a:t>为引领，充分体现</a:t>
          </a:r>
          <a:r>
            <a:rPr lang="zh-CN" altLang="en-US" sz="2300" b="1" kern="1200" dirty="0" smtClean="0">
              <a:solidFill>
                <a:srgbClr val="FF0000"/>
              </a:solidFill>
              <a:latin typeface="黑体" pitchFamily="49" charset="-122"/>
              <a:ea typeface="黑体" pitchFamily="49" charset="-122"/>
            </a:rPr>
            <a:t>以人为本</a:t>
          </a:r>
          <a:r>
            <a:rPr lang="zh-CN" altLang="en-US" sz="2300" b="1" kern="1200" dirty="0" smtClean="0">
              <a:latin typeface="黑体" pitchFamily="49" charset="-122"/>
              <a:ea typeface="黑体" pitchFamily="49" charset="-122"/>
            </a:rPr>
            <a:t>，</a:t>
          </a:r>
          <a:r>
            <a:rPr lang="zh-CN" altLang="en-US" sz="2300" b="1" kern="1200" dirty="0" smtClean="0">
              <a:solidFill>
                <a:srgbClr val="FF0000"/>
              </a:solidFill>
              <a:latin typeface="黑体" pitchFamily="49" charset="-122"/>
              <a:ea typeface="黑体" pitchFamily="49" charset="-122"/>
            </a:rPr>
            <a:t>为学生成长服务</a:t>
          </a:r>
          <a:r>
            <a:rPr lang="zh-CN" altLang="en-US" sz="2300" b="1" kern="1200" dirty="0" smtClean="0">
              <a:latin typeface="黑体" pitchFamily="49" charset="-122"/>
              <a:ea typeface="黑体" pitchFamily="49" charset="-122"/>
            </a:rPr>
            <a:t>。</a:t>
          </a:r>
          <a:endParaRPr lang="zh-CN" altLang="en-US" sz="2300" b="1" kern="1200" dirty="0">
            <a:latin typeface="黑体" pitchFamily="49" charset="-122"/>
            <a:ea typeface="黑体" pitchFamily="49" charset="-122"/>
          </a:endParaRPr>
        </a:p>
      </dsp:txBody>
      <dsp:txXfrm rot="5400000">
        <a:off x="3997600" y="-201027"/>
        <a:ext cx="1555068" cy="4769484"/>
      </dsp:txXfrm>
    </dsp:sp>
    <dsp:sp modelId="{22175774-8120-481F-8321-EF2814E8C9D4}">
      <dsp:nvSpPr>
        <dsp:cNvPr id="0" name=""/>
        <dsp:cNvSpPr/>
      </dsp:nvSpPr>
      <dsp:spPr>
        <a:xfrm>
          <a:off x="292418" y="1529613"/>
          <a:ext cx="1881177" cy="13082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黑体" pitchFamily="49" charset="-122"/>
              <a:ea typeface="黑体" pitchFamily="49" charset="-122"/>
            </a:rPr>
            <a:t>与时俱进原则</a:t>
          </a:r>
          <a:endParaRPr lang="zh-CN" altLang="en-US" sz="2800" b="1" kern="1200" dirty="0">
            <a:latin typeface="黑体" pitchFamily="49" charset="-122"/>
            <a:ea typeface="黑体" pitchFamily="49" charset="-122"/>
          </a:endParaRPr>
        </a:p>
      </dsp:txBody>
      <dsp:txXfrm>
        <a:off x="292418" y="1529613"/>
        <a:ext cx="1881177" cy="130820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438F77-01D4-4A62-83C1-6895B7E33F61}">
      <dsp:nvSpPr>
        <dsp:cNvPr id="0" name=""/>
        <dsp:cNvSpPr/>
      </dsp:nvSpPr>
      <dsp:spPr>
        <a:xfrm>
          <a:off x="5832567" y="1653663"/>
          <a:ext cx="143489" cy="2180716"/>
        </a:xfrm>
        <a:custGeom>
          <a:avLst/>
          <a:gdLst/>
          <a:ahLst/>
          <a:cxnLst/>
          <a:rect l="0" t="0" r="0" b="0"/>
          <a:pathLst>
            <a:path>
              <a:moveTo>
                <a:pt x="0" y="0"/>
              </a:moveTo>
              <a:lnTo>
                <a:pt x="0" y="2180716"/>
              </a:lnTo>
              <a:lnTo>
                <a:pt x="143489" y="2180716"/>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DADE5548-9E29-4F35-85AC-0F96C3B606E9}">
      <dsp:nvSpPr>
        <dsp:cNvPr id="0" name=""/>
        <dsp:cNvSpPr/>
      </dsp:nvSpPr>
      <dsp:spPr>
        <a:xfrm>
          <a:off x="5832567" y="1653663"/>
          <a:ext cx="143489" cy="1357147"/>
        </a:xfrm>
        <a:custGeom>
          <a:avLst/>
          <a:gdLst/>
          <a:ahLst/>
          <a:cxnLst/>
          <a:rect l="0" t="0" r="0" b="0"/>
          <a:pathLst>
            <a:path>
              <a:moveTo>
                <a:pt x="0" y="0"/>
              </a:moveTo>
              <a:lnTo>
                <a:pt x="0" y="1357147"/>
              </a:lnTo>
              <a:lnTo>
                <a:pt x="143489" y="1357147"/>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4BA68B4E-FE70-4DFC-B055-6B8A5584074A}">
      <dsp:nvSpPr>
        <dsp:cNvPr id="0" name=""/>
        <dsp:cNvSpPr/>
      </dsp:nvSpPr>
      <dsp:spPr>
        <a:xfrm>
          <a:off x="5832567" y="1653663"/>
          <a:ext cx="143489" cy="533579"/>
        </a:xfrm>
        <a:custGeom>
          <a:avLst/>
          <a:gdLst/>
          <a:ahLst/>
          <a:cxnLst/>
          <a:rect l="0" t="0" r="0" b="0"/>
          <a:pathLst>
            <a:path>
              <a:moveTo>
                <a:pt x="0" y="0"/>
              </a:moveTo>
              <a:lnTo>
                <a:pt x="0" y="533579"/>
              </a:lnTo>
              <a:lnTo>
                <a:pt x="143489" y="533579"/>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AF472824-0392-4589-ACAE-16A69A1E78A5}">
      <dsp:nvSpPr>
        <dsp:cNvPr id="0" name=""/>
        <dsp:cNvSpPr/>
      </dsp:nvSpPr>
      <dsp:spPr>
        <a:xfrm>
          <a:off x="3995990" y="830095"/>
          <a:ext cx="2794895" cy="243590"/>
        </a:xfrm>
        <a:custGeom>
          <a:avLst/>
          <a:gdLst/>
          <a:ahLst/>
          <a:cxnLst/>
          <a:rect l="0" t="0" r="0" b="0"/>
          <a:pathLst>
            <a:path>
              <a:moveTo>
                <a:pt x="0" y="0"/>
              </a:moveTo>
              <a:lnTo>
                <a:pt x="0" y="121795"/>
              </a:lnTo>
              <a:lnTo>
                <a:pt x="2794895" y="121795"/>
              </a:lnTo>
              <a:lnTo>
                <a:pt x="2794895" y="243590"/>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8360BBB6-B33E-4C75-8376-F0FDCDDB444C}">
      <dsp:nvSpPr>
        <dsp:cNvPr id="0" name=""/>
        <dsp:cNvSpPr/>
      </dsp:nvSpPr>
      <dsp:spPr>
        <a:xfrm>
          <a:off x="2913264" y="1653663"/>
          <a:ext cx="149764" cy="1357147"/>
        </a:xfrm>
        <a:custGeom>
          <a:avLst/>
          <a:gdLst/>
          <a:ahLst/>
          <a:cxnLst/>
          <a:rect l="0" t="0" r="0" b="0"/>
          <a:pathLst>
            <a:path>
              <a:moveTo>
                <a:pt x="0" y="0"/>
              </a:moveTo>
              <a:lnTo>
                <a:pt x="0" y="1357147"/>
              </a:lnTo>
              <a:lnTo>
                <a:pt x="149764" y="1357147"/>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7EF91EAF-141C-4DE1-883B-DC369CC13523}">
      <dsp:nvSpPr>
        <dsp:cNvPr id="0" name=""/>
        <dsp:cNvSpPr/>
      </dsp:nvSpPr>
      <dsp:spPr>
        <a:xfrm>
          <a:off x="2913264" y="1653663"/>
          <a:ext cx="149764" cy="533579"/>
        </a:xfrm>
        <a:custGeom>
          <a:avLst/>
          <a:gdLst/>
          <a:ahLst/>
          <a:cxnLst/>
          <a:rect l="0" t="0" r="0" b="0"/>
          <a:pathLst>
            <a:path>
              <a:moveTo>
                <a:pt x="0" y="0"/>
              </a:moveTo>
              <a:lnTo>
                <a:pt x="0" y="533579"/>
              </a:lnTo>
              <a:lnTo>
                <a:pt x="149764" y="533579"/>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8F92A9A4-C9B9-4D20-8ED5-071383485E1B}">
      <dsp:nvSpPr>
        <dsp:cNvPr id="0" name=""/>
        <dsp:cNvSpPr/>
      </dsp:nvSpPr>
      <dsp:spPr>
        <a:xfrm>
          <a:off x="3950270" y="830095"/>
          <a:ext cx="91440" cy="243590"/>
        </a:xfrm>
        <a:custGeom>
          <a:avLst/>
          <a:gdLst/>
          <a:ahLst/>
          <a:cxnLst/>
          <a:rect l="0" t="0" r="0" b="0"/>
          <a:pathLst>
            <a:path>
              <a:moveTo>
                <a:pt x="45720" y="0"/>
              </a:moveTo>
              <a:lnTo>
                <a:pt x="45720" y="243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5DC168-C8A5-4E22-ACEA-A43164257671}">
      <dsp:nvSpPr>
        <dsp:cNvPr id="0" name=""/>
        <dsp:cNvSpPr/>
      </dsp:nvSpPr>
      <dsp:spPr>
        <a:xfrm>
          <a:off x="242776" y="1653663"/>
          <a:ext cx="131298" cy="1357147"/>
        </a:xfrm>
        <a:custGeom>
          <a:avLst/>
          <a:gdLst/>
          <a:ahLst/>
          <a:cxnLst/>
          <a:rect l="0" t="0" r="0" b="0"/>
          <a:pathLst>
            <a:path>
              <a:moveTo>
                <a:pt x="0" y="0"/>
              </a:moveTo>
              <a:lnTo>
                <a:pt x="0" y="1357147"/>
              </a:lnTo>
              <a:lnTo>
                <a:pt x="131298" y="1357147"/>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4F1E4CB6-8292-407B-8E16-DB1AB689EA3A}">
      <dsp:nvSpPr>
        <dsp:cNvPr id="0" name=""/>
        <dsp:cNvSpPr/>
      </dsp:nvSpPr>
      <dsp:spPr>
        <a:xfrm>
          <a:off x="242776" y="1653663"/>
          <a:ext cx="131298" cy="533579"/>
        </a:xfrm>
        <a:custGeom>
          <a:avLst/>
          <a:gdLst/>
          <a:ahLst/>
          <a:cxnLst/>
          <a:rect l="0" t="0" r="0" b="0"/>
          <a:pathLst>
            <a:path>
              <a:moveTo>
                <a:pt x="0" y="0"/>
              </a:moveTo>
              <a:lnTo>
                <a:pt x="0" y="533579"/>
              </a:lnTo>
              <a:lnTo>
                <a:pt x="131298" y="533579"/>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E7429998-7A23-40D8-84A6-1261C4612614}">
      <dsp:nvSpPr>
        <dsp:cNvPr id="0" name=""/>
        <dsp:cNvSpPr/>
      </dsp:nvSpPr>
      <dsp:spPr>
        <a:xfrm>
          <a:off x="1201094" y="830095"/>
          <a:ext cx="2794895" cy="243590"/>
        </a:xfrm>
        <a:custGeom>
          <a:avLst/>
          <a:gdLst/>
          <a:ahLst/>
          <a:cxnLst/>
          <a:rect l="0" t="0" r="0" b="0"/>
          <a:pathLst>
            <a:path>
              <a:moveTo>
                <a:pt x="2794895" y="0"/>
              </a:moveTo>
              <a:lnTo>
                <a:pt x="2794895" y="121795"/>
              </a:lnTo>
              <a:lnTo>
                <a:pt x="0" y="121795"/>
              </a:lnTo>
              <a:lnTo>
                <a:pt x="0" y="243590"/>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6F12DE5C-A774-4B17-8779-D829FF417CB9}">
      <dsp:nvSpPr>
        <dsp:cNvPr id="0" name=""/>
        <dsp:cNvSpPr/>
      </dsp:nvSpPr>
      <dsp:spPr>
        <a:xfrm>
          <a:off x="2798092" y="250117"/>
          <a:ext cx="2395795" cy="5799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n-ea"/>
              <a:ea typeface="+mn-ea"/>
            </a:rPr>
            <a:t>九年级下册</a:t>
          </a:r>
          <a:endParaRPr lang="zh-CN" altLang="en-US" sz="2400" b="1" kern="1200" dirty="0">
            <a:latin typeface="+mn-ea"/>
            <a:ea typeface="+mn-ea"/>
          </a:endParaRPr>
        </a:p>
      </dsp:txBody>
      <dsp:txXfrm>
        <a:off x="2798092" y="250117"/>
        <a:ext cx="2395795" cy="579977"/>
      </dsp:txXfrm>
    </dsp:sp>
    <dsp:sp modelId="{837EDB11-F50C-41D3-B071-DABF1E30E7B5}">
      <dsp:nvSpPr>
        <dsp:cNvPr id="0" name=""/>
        <dsp:cNvSpPr/>
      </dsp:nvSpPr>
      <dsp:spPr>
        <a:xfrm>
          <a:off x="3197" y="1073685"/>
          <a:ext cx="2395795" cy="579977"/>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mn-ea"/>
              <a:ea typeface="+mn-ea"/>
            </a:rPr>
            <a:t>我们共同的世界</a:t>
          </a:r>
          <a:endParaRPr lang="zh-CN" altLang="en-US" sz="2400" b="1" kern="1200" dirty="0">
            <a:solidFill>
              <a:schemeClr val="tx1"/>
            </a:solidFill>
            <a:latin typeface="+mn-ea"/>
            <a:ea typeface="+mn-ea"/>
          </a:endParaRPr>
        </a:p>
      </dsp:txBody>
      <dsp:txXfrm>
        <a:off x="3197" y="1073685"/>
        <a:ext cx="2395795" cy="579977"/>
      </dsp:txXfrm>
    </dsp:sp>
    <dsp:sp modelId="{F886040D-2125-4EE7-A3C8-DB47D2173022}">
      <dsp:nvSpPr>
        <dsp:cNvPr id="0" name=""/>
        <dsp:cNvSpPr/>
      </dsp:nvSpPr>
      <dsp:spPr>
        <a:xfrm>
          <a:off x="374075" y="1897254"/>
          <a:ext cx="2395795" cy="5799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n-ea"/>
              <a:ea typeface="+mn-ea"/>
            </a:rPr>
            <a:t>同住地球村</a:t>
          </a:r>
          <a:endParaRPr lang="zh-CN" altLang="en-US" sz="2400" b="1" kern="1200" dirty="0">
            <a:latin typeface="+mn-ea"/>
            <a:ea typeface="+mn-ea"/>
          </a:endParaRPr>
        </a:p>
      </dsp:txBody>
      <dsp:txXfrm>
        <a:off x="374075" y="1897254"/>
        <a:ext cx="2395795" cy="579977"/>
      </dsp:txXfrm>
    </dsp:sp>
    <dsp:sp modelId="{87EFDA9B-879E-41FE-BF16-1E0AA115183A}">
      <dsp:nvSpPr>
        <dsp:cNvPr id="0" name=""/>
        <dsp:cNvSpPr/>
      </dsp:nvSpPr>
      <dsp:spPr>
        <a:xfrm>
          <a:off x="374075" y="2720822"/>
          <a:ext cx="2395795" cy="5799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n-ea"/>
              <a:ea typeface="+mn-ea"/>
            </a:rPr>
            <a:t>走向和平与发展</a:t>
          </a:r>
          <a:endParaRPr lang="en-US" altLang="zh-CN" sz="2400" b="1" kern="1200" dirty="0" smtClean="0">
            <a:latin typeface="+mn-ea"/>
            <a:ea typeface="+mn-ea"/>
          </a:endParaRPr>
        </a:p>
      </dsp:txBody>
      <dsp:txXfrm>
        <a:off x="374075" y="2720822"/>
        <a:ext cx="2395795" cy="579977"/>
      </dsp:txXfrm>
    </dsp:sp>
    <dsp:sp modelId="{1B0AD1B7-45F7-4A7A-80F8-F7702E42A0E5}">
      <dsp:nvSpPr>
        <dsp:cNvPr id="0" name=""/>
        <dsp:cNvSpPr/>
      </dsp:nvSpPr>
      <dsp:spPr>
        <a:xfrm>
          <a:off x="2642583" y="1073685"/>
          <a:ext cx="2706814" cy="579977"/>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mn-ea"/>
              <a:ea typeface="+mn-ea"/>
            </a:rPr>
            <a:t>世界舞台上的中国</a:t>
          </a:r>
          <a:endParaRPr lang="zh-CN" altLang="en-US" sz="2400" b="1" kern="1200" dirty="0">
            <a:solidFill>
              <a:schemeClr val="tx1"/>
            </a:solidFill>
            <a:latin typeface="+mn-ea"/>
            <a:ea typeface="+mn-ea"/>
          </a:endParaRPr>
        </a:p>
      </dsp:txBody>
      <dsp:txXfrm>
        <a:off x="2642583" y="1073685"/>
        <a:ext cx="2706814" cy="579977"/>
      </dsp:txXfrm>
    </dsp:sp>
    <dsp:sp modelId="{251B2054-6726-4D0B-BBFA-6018F7997DC6}">
      <dsp:nvSpPr>
        <dsp:cNvPr id="0" name=""/>
        <dsp:cNvSpPr/>
      </dsp:nvSpPr>
      <dsp:spPr>
        <a:xfrm>
          <a:off x="3063029" y="1897254"/>
          <a:ext cx="2395795" cy="5799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n-ea"/>
              <a:ea typeface="+mn-ea"/>
            </a:rPr>
            <a:t>展现中国风范</a:t>
          </a:r>
          <a:endParaRPr lang="zh-CN" altLang="en-US" sz="2400" b="1" kern="1200" dirty="0">
            <a:latin typeface="+mn-ea"/>
            <a:ea typeface="+mn-ea"/>
          </a:endParaRPr>
        </a:p>
      </dsp:txBody>
      <dsp:txXfrm>
        <a:off x="3063029" y="1897254"/>
        <a:ext cx="2395795" cy="579977"/>
      </dsp:txXfrm>
    </dsp:sp>
    <dsp:sp modelId="{D059265F-2267-4102-B6FB-3502E071BE14}">
      <dsp:nvSpPr>
        <dsp:cNvPr id="0" name=""/>
        <dsp:cNvSpPr/>
      </dsp:nvSpPr>
      <dsp:spPr>
        <a:xfrm>
          <a:off x="3063029" y="2720822"/>
          <a:ext cx="2395795" cy="5799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n-ea"/>
              <a:ea typeface="+mn-ea"/>
            </a:rPr>
            <a:t>奏响中国乐章</a:t>
          </a:r>
          <a:endParaRPr lang="zh-CN" altLang="en-US" sz="2400" b="1" kern="1200" dirty="0">
            <a:latin typeface="+mn-ea"/>
            <a:ea typeface="+mn-ea"/>
          </a:endParaRPr>
        </a:p>
      </dsp:txBody>
      <dsp:txXfrm>
        <a:off x="3063029" y="2720822"/>
        <a:ext cx="2395795" cy="579977"/>
      </dsp:txXfrm>
    </dsp:sp>
    <dsp:sp modelId="{6B8F0329-BFF5-4B35-AC1E-FF00D5835900}">
      <dsp:nvSpPr>
        <dsp:cNvPr id="0" name=""/>
        <dsp:cNvSpPr/>
      </dsp:nvSpPr>
      <dsp:spPr>
        <a:xfrm>
          <a:off x="5592988" y="1073685"/>
          <a:ext cx="2395795" cy="579977"/>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mn-ea"/>
              <a:ea typeface="+mn-ea"/>
            </a:rPr>
            <a:t>少年的征程</a:t>
          </a:r>
          <a:endParaRPr lang="zh-CN" altLang="en-US" sz="2400" b="1" kern="1200" dirty="0">
            <a:solidFill>
              <a:schemeClr val="tx1"/>
            </a:solidFill>
            <a:latin typeface="+mn-ea"/>
            <a:ea typeface="+mn-ea"/>
          </a:endParaRPr>
        </a:p>
      </dsp:txBody>
      <dsp:txXfrm>
        <a:off x="5592988" y="1073685"/>
        <a:ext cx="2395795" cy="579977"/>
      </dsp:txXfrm>
    </dsp:sp>
    <dsp:sp modelId="{053B0C98-4F37-49BB-9ECE-99FDB4847566}">
      <dsp:nvSpPr>
        <dsp:cNvPr id="0" name=""/>
        <dsp:cNvSpPr/>
      </dsp:nvSpPr>
      <dsp:spPr>
        <a:xfrm>
          <a:off x="5976057" y="1897254"/>
          <a:ext cx="2085785" cy="5799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n-ea"/>
              <a:ea typeface="+mn-ea"/>
            </a:rPr>
            <a:t>少年的担当</a:t>
          </a:r>
          <a:endParaRPr lang="zh-CN" altLang="en-US" sz="2400" b="1" kern="1200" dirty="0">
            <a:latin typeface="+mn-ea"/>
            <a:ea typeface="+mn-ea"/>
          </a:endParaRPr>
        </a:p>
      </dsp:txBody>
      <dsp:txXfrm>
        <a:off x="5976057" y="1897254"/>
        <a:ext cx="2085785" cy="579977"/>
      </dsp:txXfrm>
    </dsp:sp>
    <dsp:sp modelId="{5B7C95C9-C5BB-4FC4-AE7C-85C37747A826}">
      <dsp:nvSpPr>
        <dsp:cNvPr id="0" name=""/>
        <dsp:cNvSpPr/>
      </dsp:nvSpPr>
      <dsp:spPr>
        <a:xfrm>
          <a:off x="5976057" y="2720822"/>
          <a:ext cx="2085785" cy="5799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zh-CN" altLang="en-US" sz="2400" b="1" kern="1200" dirty="0" smtClean="0">
              <a:latin typeface="+mn-ea"/>
              <a:ea typeface="+mn-ea"/>
            </a:rPr>
            <a:t>我的毕业季</a:t>
          </a:r>
        </a:p>
      </dsp:txBody>
      <dsp:txXfrm>
        <a:off x="5976057" y="2720822"/>
        <a:ext cx="2085785" cy="579977"/>
      </dsp:txXfrm>
    </dsp:sp>
    <dsp:sp modelId="{7325848A-2809-40C8-9C19-59D949D2D40E}">
      <dsp:nvSpPr>
        <dsp:cNvPr id="0" name=""/>
        <dsp:cNvSpPr/>
      </dsp:nvSpPr>
      <dsp:spPr>
        <a:xfrm>
          <a:off x="5976057" y="3544390"/>
          <a:ext cx="2085785" cy="5799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zh-CN" altLang="en-US" sz="2400" b="1" kern="1200" dirty="0" smtClean="0">
              <a:latin typeface="+mn-ea"/>
              <a:ea typeface="+mn-ea"/>
            </a:rPr>
            <a:t>未来在召唤</a:t>
          </a:r>
        </a:p>
      </dsp:txBody>
      <dsp:txXfrm>
        <a:off x="5976057" y="3544390"/>
        <a:ext cx="2085785" cy="57997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03FF56-DCA2-4D46-82B8-AE2C870D8C7C}">
      <dsp:nvSpPr>
        <dsp:cNvPr id="0" name=""/>
        <dsp:cNvSpPr/>
      </dsp:nvSpPr>
      <dsp:spPr>
        <a:xfrm>
          <a:off x="604867" y="0"/>
          <a:ext cx="6855161" cy="1563638"/>
        </a:xfrm>
        <a:prstGeom prst="rightArrow">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AC7AFC4-1B93-44FA-92C3-02A70BD20307}">
      <dsp:nvSpPr>
        <dsp:cNvPr id="0" name=""/>
        <dsp:cNvSpPr/>
      </dsp:nvSpPr>
      <dsp:spPr>
        <a:xfrm>
          <a:off x="866750" y="288031"/>
          <a:ext cx="1718524" cy="98757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CN" altLang="en-US" sz="2400" b="1" kern="1200" dirty="0" smtClean="0">
              <a:solidFill>
                <a:schemeClr val="tx2">
                  <a:lumMod val="75000"/>
                </a:schemeClr>
              </a:solidFill>
              <a:latin typeface="黑体" pitchFamily="49" charset="-122"/>
              <a:ea typeface="黑体" pitchFamily="49" charset="-122"/>
            </a:rPr>
            <a:t>创设情境 </a:t>
          </a:r>
          <a:endParaRPr lang="en-US" altLang="zh-CN" sz="2400" b="1" kern="1200" dirty="0" smtClean="0">
            <a:solidFill>
              <a:schemeClr val="tx2">
                <a:lumMod val="75000"/>
              </a:schemeClr>
            </a:solidFill>
            <a:latin typeface="黑体" pitchFamily="49" charset="-122"/>
            <a:ea typeface="黑体" pitchFamily="49" charset="-122"/>
          </a:endParaRPr>
        </a:p>
        <a:p>
          <a:pPr lvl="0" algn="ctr" defTabSz="1066800">
            <a:lnSpc>
              <a:spcPct val="90000"/>
            </a:lnSpc>
            <a:spcBef>
              <a:spcPct val="0"/>
            </a:spcBef>
            <a:spcAft>
              <a:spcPts val="0"/>
            </a:spcAft>
          </a:pPr>
          <a:r>
            <a:rPr lang="zh-CN" altLang="en-US" sz="2400" b="1" kern="1200" dirty="0" smtClean="0">
              <a:solidFill>
                <a:schemeClr val="tx2">
                  <a:lumMod val="75000"/>
                </a:schemeClr>
              </a:solidFill>
              <a:latin typeface="黑体" pitchFamily="49" charset="-122"/>
              <a:ea typeface="黑体" pitchFamily="49" charset="-122"/>
            </a:rPr>
            <a:t>引发思考</a:t>
          </a:r>
          <a:endParaRPr lang="zh-CN" altLang="en-US" sz="2400" b="1" kern="1200" dirty="0">
            <a:solidFill>
              <a:schemeClr val="tx2">
                <a:lumMod val="75000"/>
              </a:schemeClr>
            </a:solidFill>
            <a:latin typeface="黑体" pitchFamily="49" charset="-122"/>
            <a:ea typeface="黑体" pitchFamily="49" charset="-122"/>
          </a:endParaRPr>
        </a:p>
      </dsp:txBody>
      <dsp:txXfrm>
        <a:off x="866750" y="288031"/>
        <a:ext cx="1718524" cy="987574"/>
      </dsp:txXfrm>
    </dsp:sp>
    <dsp:sp modelId="{71A565A7-049E-4A7D-8FBB-571F4C044534}">
      <dsp:nvSpPr>
        <dsp:cNvPr id="0" name=""/>
        <dsp:cNvSpPr/>
      </dsp:nvSpPr>
      <dsp:spPr>
        <a:xfrm>
          <a:off x="2988519" y="288031"/>
          <a:ext cx="1884330" cy="98757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CN" altLang="en-US" sz="2400" b="1" kern="1200" dirty="0" smtClean="0">
              <a:solidFill>
                <a:schemeClr val="tx2">
                  <a:lumMod val="75000"/>
                </a:schemeClr>
              </a:solidFill>
              <a:latin typeface="黑体" pitchFamily="49" charset="-122"/>
              <a:ea typeface="黑体" pitchFamily="49" charset="-122"/>
            </a:rPr>
            <a:t>体验、思考</a:t>
          </a:r>
          <a:endParaRPr lang="en-US" altLang="zh-CN" sz="2400" b="1" kern="1200" dirty="0" smtClean="0">
            <a:solidFill>
              <a:schemeClr val="tx2">
                <a:lumMod val="75000"/>
              </a:schemeClr>
            </a:solidFill>
            <a:latin typeface="黑体" pitchFamily="49" charset="-122"/>
            <a:ea typeface="黑体" pitchFamily="49" charset="-122"/>
          </a:endParaRPr>
        </a:p>
        <a:p>
          <a:pPr lvl="0" algn="ctr" defTabSz="1066800">
            <a:lnSpc>
              <a:spcPct val="90000"/>
            </a:lnSpc>
            <a:spcBef>
              <a:spcPct val="0"/>
            </a:spcBef>
            <a:spcAft>
              <a:spcPts val="0"/>
            </a:spcAft>
          </a:pPr>
          <a:r>
            <a:rPr lang="zh-CN" altLang="en-US" sz="2400" b="1" kern="1200" dirty="0" smtClean="0">
              <a:solidFill>
                <a:schemeClr val="tx2">
                  <a:lumMod val="75000"/>
                </a:schemeClr>
              </a:solidFill>
              <a:latin typeface="黑体" pitchFamily="49" charset="-122"/>
              <a:ea typeface="黑体" pitchFamily="49" charset="-122"/>
            </a:rPr>
            <a:t>碰撞、分享</a:t>
          </a:r>
          <a:endParaRPr lang="zh-CN" altLang="en-US" sz="2400" b="1" kern="1200" dirty="0">
            <a:solidFill>
              <a:schemeClr val="tx2">
                <a:lumMod val="75000"/>
              </a:schemeClr>
            </a:solidFill>
            <a:latin typeface="黑体" pitchFamily="49" charset="-122"/>
            <a:ea typeface="黑体" pitchFamily="49" charset="-122"/>
          </a:endParaRPr>
        </a:p>
      </dsp:txBody>
      <dsp:txXfrm>
        <a:off x="2988519" y="288031"/>
        <a:ext cx="1884330" cy="987574"/>
      </dsp:txXfrm>
    </dsp:sp>
    <dsp:sp modelId="{B333B6F3-BAAE-4680-833F-BD050149A7C0}">
      <dsp:nvSpPr>
        <dsp:cNvPr id="0" name=""/>
        <dsp:cNvSpPr/>
      </dsp:nvSpPr>
      <dsp:spPr>
        <a:xfrm>
          <a:off x="5276095" y="288031"/>
          <a:ext cx="1922050" cy="98757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CN" altLang="en-US" sz="2400" b="1" kern="1200" dirty="0" smtClean="0">
              <a:solidFill>
                <a:schemeClr val="tx2">
                  <a:lumMod val="75000"/>
                </a:schemeClr>
              </a:solidFill>
              <a:latin typeface="黑体" pitchFamily="49" charset="-122"/>
              <a:ea typeface="黑体" pitchFamily="49" charset="-122"/>
            </a:rPr>
            <a:t>生成观点 </a:t>
          </a:r>
          <a:endParaRPr lang="en-US" altLang="zh-CN" sz="2400" b="1" kern="1200" dirty="0" smtClean="0">
            <a:solidFill>
              <a:schemeClr val="tx2">
                <a:lumMod val="75000"/>
              </a:schemeClr>
            </a:solidFill>
            <a:latin typeface="黑体" pitchFamily="49" charset="-122"/>
            <a:ea typeface="黑体" pitchFamily="49" charset="-122"/>
          </a:endParaRPr>
        </a:p>
        <a:p>
          <a:pPr lvl="0" algn="ctr" defTabSz="1066800">
            <a:lnSpc>
              <a:spcPct val="90000"/>
            </a:lnSpc>
            <a:spcBef>
              <a:spcPct val="0"/>
            </a:spcBef>
            <a:spcAft>
              <a:spcPts val="0"/>
            </a:spcAft>
          </a:pPr>
          <a:r>
            <a:rPr lang="zh-CN" altLang="en-US" sz="2400" b="1" kern="1200" dirty="0" smtClean="0">
              <a:solidFill>
                <a:schemeClr val="tx2">
                  <a:lumMod val="75000"/>
                </a:schemeClr>
              </a:solidFill>
              <a:latin typeface="黑体" pitchFamily="49" charset="-122"/>
              <a:ea typeface="黑体" pitchFamily="49" charset="-122"/>
            </a:rPr>
            <a:t>指导行为</a:t>
          </a:r>
          <a:endParaRPr lang="zh-CN" altLang="en-US" sz="2400" b="1" kern="1200" dirty="0">
            <a:solidFill>
              <a:schemeClr val="tx2">
                <a:lumMod val="75000"/>
              </a:schemeClr>
            </a:solidFill>
            <a:latin typeface="黑体" pitchFamily="49" charset="-122"/>
            <a:ea typeface="黑体" pitchFamily="49" charset="-122"/>
          </a:endParaRPr>
        </a:p>
      </dsp:txBody>
      <dsp:txXfrm>
        <a:off x="5276095" y="288031"/>
        <a:ext cx="1922050" cy="9875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46592-A383-4DFB-A223-5105C1559982}">
      <dsp:nvSpPr>
        <dsp:cNvPr id="0" name=""/>
        <dsp:cNvSpPr/>
      </dsp:nvSpPr>
      <dsp:spPr>
        <a:xfrm>
          <a:off x="59800" y="27753"/>
          <a:ext cx="1984150" cy="733763"/>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黑体" pitchFamily="49" charset="-122"/>
              <a:ea typeface="黑体" pitchFamily="49" charset="-122"/>
            </a:rPr>
            <a:t>变化一</a:t>
          </a:r>
          <a:endParaRPr lang="zh-CN" altLang="en-US" sz="2800" kern="1200" dirty="0">
            <a:latin typeface="黑体" pitchFamily="49" charset="-122"/>
            <a:ea typeface="黑体" pitchFamily="49" charset="-122"/>
          </a:endParaRPr>
        </a:p>
      </dsp:txBody>
      <dsp:txXfrm>
        <a:off x="59800" y="27753"/>
        <a:ext cx="1984150" cy="733763"/>
      </dsp:txXfrm>
    </dsp:sp>
    <dsp:sp modelId="{A2C0C62D-BDC7-4706-AA7D-4EAA38CC4C71}">
      <dsp:nvSpPr>
        <dsp:cNvPr id="0" name=""/>
        <dsp:cNvSpPr/>
      </dsp:nvSpPr>
      <dsp:spPr>
        <a:xfrm>
          <a:off x="1805477" y="81"/>
          <a:ext cx="5845375" cy="789105"/>
        </a:xfrm>
        <a:prstGeom prst="chevron">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黑体" pitchFamily="49" charset="-122"/>
              <a:ea typeface="黑体" pitchFamily="49" charset="-122"/>
            </a:rPr>
            <a:t>强调“以</a:t>
          </a:r>
          <a:r>
            <a:rPr lang="zh-CN" altLang="en-US" sz="2800" b="1" kern="1200" dirty="0" smtClean="0">
              <a:solidFill>
                <a:schemeClr val="accent2">
                  <a:lumMod val="75000"/>
                </a:schemeClr>
              </a:solidFill>
              <a:latin typeface="黑体" pitchFamily="49" charset="-122"/>
              <a:ea typeface="黑体" pitchFamily="49" charset="-122"/>
            </a:rPr>
            <a:t>初中学生生活</a:t>
          </a:r>
          <a:r>
            <a:rPr lang="zh-CN" altLang="en-US" sz="2800" b="1" kern="1200" dirty="0" smtClean="0">
              <a:latin typeface="黑体" pitchFamily="49" charset="-122"/>
              <a:ea typeface="黑体" pitchFamily="49" charset="-122"/>
            </a:rPr>
            <a:t>为基础” </a:t>
          </a:r>
          <a:endParaRPr lang="zh-CN" altLang="en-US" sz="2800" b="1" kern="1200" dirty="0">
            <a:latin typeface="黑体" pitchFamily="49" charset="-122"/>
            <a:ea typeface="黑体" pitchFamily="49" charset="-122"/>
          </a:endParaRPr>
        </a:p>
      </dsp:txBody>
      <dsp:txXfrm>
        <a:off x="1805477" y="81"/>
        <a:ext cx="5845375" cy="789105"/>
      </dsp:txXfrm>
    </dsp:sp>
    <dsp:sp modelId="{6C72F993-A183-4250-A1C7-CBE7731FD415}">
      <dsp:nvSpPr>
        <dsp:cNvPr id="0" name=""/>
        <dsp:cNvSpPr/>
      </dsp:nvSpPr>
      <dsp:spPr>
        <a:xfrm>
          <a:off x="59800" y="939707"/>
          <a:ext cx="2129050" cy="733763"/>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黑体" pitchFamily="49" charset="-122"/>
              <a:ea typeface="黑体" pitchFamily="49" charset="-122"/>
            </a:rPr>
            <a:t>变化二</a:t>
          </a:r>
          <a:endParaRPr lang="zh-CN" altLang="en-US" sz="2800" kern="1200" dirty="0">
            <a:latin typeface="黑体" pitchFamily="49" charset="-122"/>
            <a:ea typeface="黑体" pitchFamily="49" charset="-122"/>
          </a:endParaRPr>
        </a:p>
      </dsp:txBody>
      <dsp:txXfrm>
        <a:off x="59800" y="939707"/>
        <a:ext cx="2129050" cy="733763"/>
      </dsp:txXfrm>
    </dsp:sp>
    <dsp:sp modelId="{A6E51520-D838-4E2A-AFF8-F935C622A81D}">
      <dsp:nvSpPr>
        <dsp:cNvPr id="0" name=""/>
        <dsp:cNvSpPr/>
      </dsp:nvSpPr>
      <dsp:spPr>
        <a:xfrm>
          <a:off x="1950377" y="891914"/>
          <a:ext cx="5808484" cy="829349"/>
        </a:xfrm>
        <a:prstGeom prst="chevron">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l" defTabSz="1244600">
            <a:lnSpc>
              <a:spcPct val="90000"/>
            </a:lnSpc>
            <a:spcBef>
              <a:spcPct val="0"/>
            </a:spcBef>
            <a:spcAft>
              <a:spcPts val="0"/>
            </a:spcAft>
          </a:pPr>
          <a:r>
            <a:rPr lang="zh-CN" altLang="en-US" sz="2800" b="1" kern="1200" dirty="0" smtClean="0">
              <a:latin typeface="黑体" pitchFamily="49" charset="-122"/>
              <a:ea typeface="黑体" pitchFamily="49" charset="-122"/>
            </a:rPr>
            <a:t>明确“以引导和促进初中学生</a:t>
          </a:r>
          <a:endParaRPr lang="en-US" altLang="zh-CN" sz="2800" b="1" kern="1200" dirty="0" smtClean="0">
            <a:latin typeface="黑体" pitchFamily="49" charset="-122"/>
            <a:ea typeface="黑体" pitchFamily="49" charset="-122"/>
          </a:endParaRPr>
        </a:p>
        <a:p>
          <a:pPr lvl="0" algn="ctr" defTabSz="1244600">
            <a:lnSpc>
              <a:spcPct val="90000"/>
            </a:lnSpc>
            <a:spcBef>
              <a:spcPct val="0"/>
            </a:spcBef>
            <a:spcAft>
              <a:spcPts val="0"/>
            </a:spcAft>
          </a:pPr>
          <a:r>
            <a:rPr lang="zh-CN" altLang="en-US" sz="2800" b="1" kern="1200" dirty="0" smtClean="0">
              <a:solidFill>
                <a:schemeClr val="accent2">
                  <a:lumMod val="75000"/>
                </a:schemeClr>
              </a:solidFill>
              <a:latin typeface="黑体" pitchFamily="49" charset="-122"/>
              <a:ea typeface="黑体" pitchFamily="49" charset="-122"/>
            </a:rPr>
            <a:t>思想品德发展</a:t>
          </a:r>
          <a:r>
            <a:rPr lang="zh-CN" altLang="en-US" sz="2800" b="1" kern="1200" dirty="0" smtClean="0">
              <a:latin typeface="黑体" pitchFamily="49" charset="-122"/>
              <a:ea typeface="黑体" pitchFamily="49" charset="-122"/>
            </a:rPr>
            <a:t>为根本目的”</a:t>
          </a:r>
          <a:endParaRPr lang="zh-CN" altLang="en-US" sz="2800" b="1" kern="1200" dirty="0">
            <a:latin typeface="黑体" pitchFamily="49" charset="-122"/>
            <a:ea typeface="黑体" pitchFamily="49" charset="-122"/>
          </a:endParaRPr>
        </a:p>
      </dsp:txBody>
      <dsp:txXfrm>
        <a:off x="1950377" y="891914"/>
        <a:ext cx="5808484" cy="82934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5B2AC8-876A-4366-B653-C4F741EFAA9F}">
      <dsp:nvSpPr>
        <dsp:cNvPr id="0" name=""/>
        <dsp:cNvSpPr/>
      </dsp:nvSpPr>
      <dsp:spPr>
        <a:xfrm>
          <a:off x="1025860" y="0"/>
          <a:ext cx="3096343" cy="309634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j-ea"/>
              <a:ea typeface="+mj-ea"/>
            </a:rPr>
            <a:t>世界</a:t>
          </a:r>
          <a:endParaRPr lang="zh-CN" altLang="en-US" sz="2400" b="1" kern="1200" dirty="0">
            <a:latin typeface="+mj-ea"/>
            <a:ea typeface="+mj-ea"/>
          </a:endParaRPr>
        </a:p>
      </dsp:txBody>
      <dsp:txXfrm>
        <a:off x="1993467" y="154817"/>
        <a:ext cx="1161128" cy="309634"/>
      </dsp:txXfrm>
    </dsp:sp>
    <dsp:sp modelId="{981A3D17-58AB-4B7D-B346-8E11EFD4CCF8}">
      <dsp:nvSpPr>
        <dsp:cNvPr id="0" name=""/>
        <dsp:cNvSpPr/>
      </dsp:nvSpPr>
      <dsp:spPr>
        <a:xfrm>
          <a:off x="1258086" y="464451"/>
          <a:ext cx="2631891" cy="263189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j-ea"/>
              <a:ea typeface="+mj-ea"/>
            </a:rPr>
            <a:t>国家</a:t>
          </a:r>
          <a:endParaRPr lang="zh-CN" altLang="en-US" sz="2400" b="1" kern="1200" dirty="0">
            <a:latin typeface="+mj-ea"/>
            <a:ea typeface="+mj-ea"/>
          </a:endParaRPr>
        </a:p>
      </dsp:txBody>
      <dsp:txXfrm>
        <a:off x="2006530" y="615785"/>
        <a:ext cx="1135003" cy="302667"/>
      </dsp:txXfrm>
    </dsp:sp>
    <dsp:sp modelId="{A0BADE71-62C8-418F-B7A8-2FA08BB2D0E5}">
      <dsp:nvSpPr>
        <dsp:cNvPr id="0" name=""/>
        <dsp:cNvSpPr/>
      </dsp:nvSpPr>
      <dsp:spPr>
        <a:xfrm>
          <a:off x="1490311" y="928902"/>
          <a:ext cx="2167440" cy="21674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j-ea"/>
              <a:ea typeface="+mj-ea"/>
            </a:rPr>
            <a:t>社会</a:t>
          </a:r>
          <a:endParaRPr lang="zh-CN" altLang="en-US" sz="2400" b="1" kern="1200" dirty="0">
            <a:latin typeface="+mj-ea"/>
            <a:ea typeface="+mj-ea"/>
          </a:endParaRPr>
        </a:p>
      </dsp:txBody>
      <dsp:txXfrm>
        <a:off x="2013206" y="1078456"/>
        <a:ext cx="1121650" cy="299106"/>
      </dsp:txXfrm>
    </dsp:sp>
    <dsp:sp modelId="{9CCCFC5C-C6C5-4A43-8B26-89F17A55B4D4}">
      <dsp:nvSpPr>
        <dsp:cNvPr id="0" name=""/>
        <dsp:cNvSpPr/>
      </dsp:nvSpPr>
      <dsp:spPr>
        <a:xfrm>
          <a:off x="1656180" y="1393354"/>
          <a:ext cx="1835702" cy="170298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j-ea"/>
              <a:ea typeface="+mj-ea"/>
            </a:rPr>
            <a:t>集体</a:t>
          </a:r>
          <a:endParaRPr lang="zh-CN" altLang="en-US" sz="2400" b="1" kern="1200" dirty="0">
            <a:latin typeface="+mj-ea"/>
            <a:ea typeface="+mj-ea"/>
          </a:endParaRPr>
        </a:p>
      </dsp:txBody>
      <dsp:txXfrm>
        <a:off x="2078392" y="1546623"/>
        <a:ext cx="991279" cy="306537"/>
      </dsp:txXfrm>
    </dsp:sp>
    <dsp:sp modelId="{8F208FBC-57A8-422C-A00B-EDF2F48DE010}">
      <dsp:nvSpPr>
        <dsp:cNvPr id="0" name=""/>
        <dsp:cNvSpPr/>
      </dsp:nvSpPr>
      <dsp:spPr>
        <a:xfrm>
          <a:off x="1953896" y="1857805"/>
          <a:ext cx="1238537" cy="123853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zh-CN" altLang="en-US" sz="4000" b="1" kern="1200" dirty="0" smtClean="0">
              <a:latin typeface="+mj-ea"/>
              <a:ea typeface="+mj-ea"/>
            </a:rPr>
            <a:t>我</a:t>
          </a:r>
          <a:endParaRPr lang="zh-CN" altLang="en-US" sz="4000" b="1" kern="1200" dirty="0">
            <a:latin typeface="+mj-ea"/>
            <a:ea typeface="+mj-ea"/>
          </a:endParaRPr>
        </a:p>
      </dsp:txBody>
      <dsp:txXfrm>
        <a:off x="2135275" y="2167440"/>
        <a:ext cx="875778" cy="61926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4976A6-9566-4C03-9C64-7B9EB05946B1}">
      <dsp:nvSpPr>
        <dsp:cNvPr id="0" name=""/>
        <dsp:cNvSpPr/>
      </dsp:nvSpPr>
      <dsp:spPr>
        <a:xfrm>
          <a:off x="2126025" y="1333375"/>
          <a:ext cx="926329" cy="926329"/>
        </a:xfrm>
        <a:prstGeom prst="ellipse">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CN" altLang="en-US" sz="4000" kern="1200" dirty="0" smtClean="0">
              <a:latin typeface="+mj-ea"/>
              <a:ea typeface="+mj-ea"/>
            </a:rPr>
            <a:t>我</a:t>
          </a:r>
          <a:endParaRPr lang="zh-CN" altLang="en-US" sz="4000" kern="1200" dirty="0">
            <a:latin typeface="+mj-ea"/>
            <a:ea typeface="+mj-ea"/>
          </a:endParaRPr>
        </a:p>
      </dsp:txBody>
      <dsp:txXfrm>
        <a:off x="2126025" y="1333375"/>
        <a:ext cx="926329" cy="926329"/>
      </dsp:txXfrm>
    </dsp:sp>
    <dsp:sp modelId="{BA9424D9-08CC-4DFB-905B-748F1D6BA1F4}">
      <dsp:nvSpPr>
        <dsp:cNvPr id="0" name=""/>
        <dsp:cNvSpPr/>
      </dsp:nvSpPr>
      <dsp:spPr>
        <a:xfrm rot="16200000">
          <a:off x="2376784" y="985016"/>
          <a:ext cx="424812" cy="320833"/>
        </a:xfrm>
        <a:prstGeom prst="leftRightArrow">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latin typeface="+mj-ea"/>
            <a:ea typeface="+mj-ea"/>
          </a:endParaRPr>
        </a:p>
      </dsp:txBody>
      <dsp:txXfrm rot="16200000">
        <a:off x="2376784" y="985016"/>
        <a:ext cx="424812" cy="320833"/>
      </dsp:txXfrm>
    </dsp:sp>
    <dsp:sp modelId="{B7C72C82-8169-4FA5-856B-C5F79E3C5F3C}">
      <dsp:nvSpPr>
        <dsp:cNvPr id="0" name=""/>
        <dsp:cNvSpPr/>
      </dsp:nvSpPr>
      <dsp:spPr>
        <a:xfrm>
          <a:off x="2117376" y="2238"/>
          <a:ext cx="943628" cy="943628"/>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j-ea"/>
              <a:ea typeface="+mj-ea"/>
            </a:rPr>
            <a:t>自己</a:t>
          </a:r>
          <a:endParaRPr lang="zh-CN" altLang="en-US" sz="2000" b="1" kern="1200" dirty="0">
            <a:latin typeface="+mj-ea"/>
            <a:ea typeface="+mj-ea"/>
          </a:endParaRPr>
        </a:p>
      </dsp:txBody>
      <dsp:txXfrm>
        <a:off x="2117376" y="2238"/>
        <a:ext cx="943628" cy="943628"/>
      </dsp:txXfrm>
    </dsp:sp>
    <dsp:sp modelId="{3FA22068-9A75-4D46-823B-142825199FA7}">
      <dsp:nvSpPr>
        <dsp:cNvPr id="0" name=""/>
        <dsp:cNvSpPr/>
      </dsp:nvSpPr>
      <dsp:spPr>
        <a:xfrm rot="21572217">
          <a:off x="3023076" y="1630563"/>
          <a:ext cx="508015" cy="320833"/>
        </a:xfrm>
        <a:prstGeom prst="leftRightArrow">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latin typeface="+mj-ea"/>
            <a:ea typeface="+mj-ea"/>
          </a:endParaRPr>
        </a:p>
      </dsp:txBody>
      <dsp:txXfrm rot="21572217">
        <a:off x="3023076" y="1630563"/>
        <a:ext cx="508015" cy="320833"/>
      </dsp:txXfrm>
    </dsp:sp>
    <dsp:sp modelId="{6C62DB0B-4026-4036-8A4E-561E36CD17A3}">
      <dsp:nvSpPr>
        <dsp:cNvPr id="0" name=""/>
        <dsp:cNvSpPr/>
      </dsp:nvSpPr>
      <dsp:spPr>
        <a:xfrm>
          <a:off x="3515700" y="1312530"/>
          <a:ext cx="1164824" cy="943628"/>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j-ea"/>
              <a:ea typeface="+mj-ea"/>
            </a:rPr>
            <a:t>他人和集体</a:t>
          </a:r>
          <a:endParaRPr lang="zh-CN" altLang="en-US" sz="2000" b="1" kern="1200" dirty="0">
            <a:latin typeface="+mj-ea"/>
            <a:ea typeface="+mj-ea"/>
          </a:endParaRPr>
        </a:p>
      </dsp:txBody>
      <dsp:txXfrm>
        <a:off x="3515700" y="1312530"/>
        <a:ext cx="1164824" cy="943628"/>
      </dsp:txXfrm>
    </dsp:sp>
    <dsp:sp modelId="{C24B5597-5DDA-495C-B21A-22DD28563C36}">
      <dsp:nvSpPr>
        <dsp:cNvPr id="0" name=""/>
        <dsp:cNvSpPr/>
      </dsp:nvSpPr>
      <dsp:spPr>
        <a:xfrm rot="5400000">
          <a:off x="2376784" y="2287229"/>
          <a:ext cx="424812" cy="320833"/>
        </a:xfrm>
        <a:prstGeom prst="leftRightArrow">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latin typeface="+mj-ea"/>
            <a:ea typeface="+mj-ea"/>
          </a:endParaRPr>
        </a:p>
      </dsp:txBody>
      <dsp:txXfrm rot="5400000">
        <a:off x="2376784" y="2287229"/>
        <a:ext cx="424812" cy="320833"/>
      </dsp:txXfrm>
    </dsp:sp>
    <dsp:sp modelId="{361E6277-5AE6-4767-9B5A-E64DDF43A45D}">
      <dsp:nvSpPr>
        <dsp:cNvPr id="0" name=""/>
        <dsp:cNvSpPr/>
      </dsp:nvSpPr>
      <dsp:spPr>
        <a:xfrm>
          <a:off x="2117376" y="2647212"/>
          <a:ext cx="943628" cy="943628"/>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j-ea"/>
              <a:ea typeface="+mj-ea"/>
            </a:rPr>
            <a:t>世界</a:t>
          </a:r>
          <a:endParaRPr lang="zh-CN" altLang="en-US" sz="2000" b="1" kern="1200" dirty="0">
            <a:latin typeface="+mj-ea"/>
            <a:ea typeface="+mj-ea"/>
          </a:endParaRPr>
        </a:p>
      </dsp:txBody>
      <dsp:txXfrm>
        <a:off x="2117376" y="2647212"/>
        <a:ext cx="943628" cy="943628"/>
      </dsp:txXfrm>
    </dsp:sp>
    <dsp:sp modelId="{56FF027A-DB83-45F7-891E-DA1B0DC4C80E}">
      <dsp:nvSpPr>
        <dsp:cNvPr id="0" name=""/>
        <dsp:cNvSpPr/>
      </dsp:nvSpPr>
      <dsp:spPr>
        <a:xfrm rot="10800000">
          <a:off x="1715012" y="1636123"/>
          <a:ext cx="436130" cy="320833"/>
        </a:xfrm>
        <a:prstGeom prst="leftRightArrow">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latin typeface="+mj-ea"/>
            <a:ea typeface="+mj-ea"/>
          </a:endParaRPr>
        </a:p>
      </dsp:txBody>
      <dsp:txXfrm rot="10800000">
        <a:off x="1715012" y="1636123"/>
        <a:ext cx="436130" cy="320833"/>
      </dsp:txXfrm>
    </dsp:sp>
    <dsp:sp modelId="{2563A19C-161C-4CEE-9DBD-A5975AA0EBA1}">
      <dsp:nvSpPr>
        <dsp:cNvPr id="0" name=""/>
        <dsp:cNvSpPr/>
      </dsp:nvSpPr>
      <dsp:spPr>
        <a:xfrm>
          <a:off x="431742" y="1281720"/>
          <a:ext cx="1296450" cy="1029639"/>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j-ea"/>
              <a:ea typeface="+mj-ea"/>
            </a:rPr>
            <a:t>国家和社会</a:t>
          </a:r>
          <a:endParaRPr lang="zh-CN" altLang="en-US" sz="2000" b="1" kern="1200" dirty="0">
            <a:latin typeface="+mj-ea"/>
            <a:ea typeface="+mj-ea"/>
          </a:endParaRPr>
        </a:p>
      </dsp:txBody>
      <dsp:txXfrm>
        <a:off x="431742" y="1281720"/>
        <a:ext cx="1296450" cy="10296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AB90CE-13F6-4FE4-8269-BCB7D6049251}">
      <dsp:nvSpPr>
        <dsp:cNvPr id="0" name=""/>
        <dsp:cNvSpPr/>
      </dsp:nvSpPr>
      <dsp:spPr>
        <a:xfrm>
          <a:off x="6309950" y="1658581"/>
          <a:ext cx="98759" cy="2381771"/>
        </a:xfrm>
        <a:custGeom>
          <a:avLst/>
          <a:gdLst/>
          <a:ahLst/>
          <a:cxnLst/>
          <a:rect l="0" t="0" r="0" b="0"/>
          <a:pathLst>
            <a:path>
              <a:moveTo>
                <a:pt x="0" y="0"/>
              </a:moveTo>
              <a:lnTo>
                <a:pt x="0" y="2381771"/>
              </a:lnTo>
              <a:lnTo>
                <a:pt x="98759" y="2381771"/>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0633C198-5AB2-4D0E-969F-59DDD76C0A6B}">
      <dsp:nvSpPr>
        <dsp:cNvPr id="0" name=""/>
        <dsp:cNvSpPr/>
      </dsp:nvSpPr>
      <dsp:spPr>
        <a:xfrm>
          <a:off x="6309950" y="1658581"/>
          <a:ext cx="98759" cy="1397637"/>
        </a:xfrm>
        <a:custGeom>
          <a:avLst/>
          <a:gdLst/>
          <a:ahLst/>
          <a:cxnLst/>
          <a:rect l="0" t="0" r="0" b="0"/>
          <a:pathLst>
            <a:path>
              <a:moveTo>
                <a:pt x="0" y="0"/>
              </a:moveTo>
              <a:lnTo>
                <a:pt x="0" y="1397637"/>
              </a:lnTo>
              <a:lnTo>
                <a:pt x="98759" y="1397637"/>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AA6531BA-8EA0-4830-A385-7BA61B290A0A}">
      <dsp:nvSpPr>
        <dsp:cNvPr id="0" name=""/>
        <dsp:cNvSpPr/>
      </dsp:nvSpPr>
      <dsp:spPr>
        <a:xfrm>
          <a:off x="6309950" y="1658581"/>
          <a:ext cx="98759" cy="533538"/>
        </a:xfrm>
        <a:custGeom>
          <a:avLst/>
          <a:gdLst/>
          <a:ahLst/>
          <a:cxnLst/>
          <a:rect l="0" t="0" r="0" b="0"/>
          <a:pathLst>
            <a:path>
              <a:moveTo>
                <a:pt x="0" y="0"/>
              </a:moveTo>
              <a:lnTo>
                <a:pt x="0" y="533538"/>
              </a:lnTo>
              <a:lnTo>
                <a:pt x="98759" y="533538"/>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2823CE2C-B3CB-48BD-9544-36AD5CEBC863}">
      <dsp:nvSpPr>
        <dsp:cNvPr id="0" name=""/>
        <dsp:cNvSpPr/>
      </dsp:nvSpPr>
      <dsp:spPr>
        <a:xfrm>
          <a:off x="3954618" y="750026"/>
          <a:ext cx="3065238" cy="268727"/>
        </a:xfrm>
        <a:custGeom>
          <a:avLst/>
          <a:gdLst/>
          <a:ahLst/>
          <a:cxnLst/>
          <a:rect l="0" t="0" r="0" b="0"/>
          <a:pathLst>
            <a:path>
              <a:moveTo>
                <a:pt x="0" y="0"/>
              </a:moveTo>
              <a:lnTo>
                <a:pt x="0" y="134363"/>
              </a:lnTo>
              <a:lnTo>
                <a:pt x="3065238" y="134363"/>
              </a:lnTo>
              <a:lnTo>
                <a:pt x="3065238" y="268727"/>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DADE5548-9E29-4F35-85AC-0F96C3B606E9}">
      <dsp:nvSpPr>
        <dsp:cNvPr id="0" name=""/>
        <dsp:cNvSpPr/>
      </dsp:nvSpPr>
      <dsp:spPr>
        <a:xfrm>
          <a:off x="4266458" y="1658581"/>
          <a:ext cx="126028" cy="1497195"/>
        </a:xfrm>
        <a:custGeom>
          <a:avLst/>
          <a:gdLst/>
          <a:ahLst/>
          <a:cxnLst/>
          <a:rect l="0" t="0" r="0" b="0"/>
          <a:pathLst>
            <a:path>
              <a:moveTo>
                <a:pt x="0" y="0"/>
              </a:moveTo>
              <a:lnTo>
                <a:pt x="0" y="1497195"/>
              </a:lnTo>
              <a:lnTo>
                <a:pt x="126028" y="1497195"/>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4BA68B4E-FE70-4DFC-B055-6B8A5584074A}">
      <dsp:nvSpPr>
        <dsp:cNvPr id="0" name=""/>
        <dsp:cNvSpPr/>
      </dsp:nvSpPr>
      <dsp:spPr>
        <a:xfrm>
          <a:off x="4266458" y="1658581"/>
          <a:ext cx="126028" cy="588640"/>
        </a:xfrm>
        <a:custGeom>
          <a:avLst/>
          <a:gdLst/>
          <a:ahLst/>
          <a:cxnLst/>
          <a:rect l="0" t="0" r="0" b="0"/>
          <a:pathLst>
            <a:path>
              <a:moveTo>
                <a:pt x="0" y="0"/>
              </a:moveTo>
              <a:lnTo>
                <a:pt x="0" y="588640"/>
              </a:lnTo>
              <a:lnTo>
                <a:pt x="126028" y="588640"/>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AF472824-0392-4589-ACAE-16A69A1E78A5}">
      <dsp:nvSpPr>
        <dsp:cNvPr id="0" name=""/>
        <dsp:cNvSpPr/>
      </dsp:nvSpPr>
      <dsp:spPr>
        <a:xfrm>
          <a:off x="3954618" y="750026"/>
          <a:ext cx="1021746" cy="268727"/>
        </a:xfrm>
        <a:custGeom>
          <a:avLst/>
          <a:gdLst/>
          <a:ahLst/>
          <a:cxnLst/>
          <a:rect l="0" t="0" r="0" b="0"/>
          <a:pathLst>
            <a:path>
              <a:moveTo>
                <a:pt x="0" y="0"/>
              </a:moveTo>
              <a:lnTo>
                <a:pt x="0" y="134363"/>
              </a:lnTo>
              <a:lnTo>
                <a:pt x="1021746" y="134363"/>
              </a:lnTo>
              <a:lnTo>
                <a:pt x="1021746" y="268727"/>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8360BBB6-B33E-4C75-8376-F0FDCDDB444C}">
      <dsp:nvSpPr>
        <dsp:cNvPr id="0" name=""/>
        <dsp:cNvSpPr/>
      </dsp:nvSpPr>
      <dsp:spPr>
        <a:xfrm>
          <a:off x="2222966" y="1658581"/>
          <a:ext cx="153298" cy="1883484"/>
        </a:xfrm>
        <a:custGeom>
          <a:avLst/>
          <a:gdLst/>
          <a:ahLst/>
          <a:cxnLst/>
          <a:rect l="0" t="0" r="0" b="0"/>
          <a:pathLst>
            <a:path>
              <a:moveTo>
                <a:pt x="0" y="0"/>
              </a:moveTo>
              <a:lnTo>
                <a:pt x="0" y="1883484"/>
              </a:lnTo>
              <a:lnTo>
                <a:pt x="153298" y="1883484"/>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7EF91EAF-141C-4DE1-883B-DC369CC13523}">
      <dsp:nvSpPr>
        <dsp:cNvPr id="0" name=""/>
        <dsp:cNvSpPr/>
      </dsp:nvSpPr>
      <dsp:spPr>
        <a:xfrm>
          <a:off x="2222966" y="1658581"/>
          <a:ext cx="153298" cy="781785"/>
        </a:xfrm>
        <a:custGeom>
          <a:avLst/>
          <a:gdLst/>
          <a:ahLst/>
          <a:cxnLst/>
          <a:rect l="0" t="0" r="0" b="0"/>
          <a:pathLst>
            <a:path>
              <a:moveTo>
                <a:pt x="0" y="0"/>
              </a:moveTo>
              <a:lnTo>
                <a:pt x="0" y="781785"/>
              </a:lnTo>
              <a:lnTo>
                <a:pt x="153298" y="781785"/>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8F92A9A4-C9B9-4D20-8ED5-071383485E1B}">
      <dsp:nvSpPr>
        <dsp:cNvPr id="0" name=""/>
        <dsp:cNvSpPr/>
      </dsp:nvSpPr>
      <dsp:spPr>
        <a:xfrm>
          <a:off x="2932872" y="750026"/>
          <a:ext cx="1021746" cy="268727"/>
        </a:xfrm>
        <a:custGeom>
          <a:avLst/>
          <a:gdLst/>
          <a:ahLst/>
          <a:cxnLst/>
          <a:rect l="0" t="0" r="0" b="0"/>
          <a:pathLst>
            <a:path>
              <a:moveTo>
                <a:pt x="1021746" y="0"/>
              </a:moveTo>
              <a:lnTo>
                <a:pt x="1021746" y="134363"/>
              </a:lnTo>
              <a:lnTo>
                <a:pt x="0" y="134363"/>
              </a:lnTo>
              <a:lnTo>
                <a:pt x="0" y="268727"/>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C842B097-FF75-4259-958B-31D74AC8ECEB}">
      <dsp:nvSpPr>
        <dsp:cNvPr id="0" name=""/>
        <dsp:cNvSpPr/>
      </dsp:nvSpPr>
      <dsp:spPr>
        <a:xfrm>
          <a:off x="179474" y="1658581"/>
          <a:ext cx="108561" cy="2405749"/>
        </a:xfrm>
        <a:custGeom>
          <a:avLst/>
          <a:gdLst/>
          <a:ahLst/>
          <a:cxnLst/>
          <a:rect l="0" t="0" r="0" b="0"/>
          <a:pathLst>
            <a:path>
              <a:moveTo>
                <a:pt x="0" y="0"/>
              </a:moveTo>
              <a:lnTo>
                <a:pt x="0" y="2405749"/>
              </a:lnTo>
              <a:lnTo>
                <a:pt x="108561" y="2405749"/>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145DC168-C8A5-4E22-ACEA-A43164257671}">
      <dsp:nvSpPr>
        <dsp:cNvPr id="0" name=""/>
        <dsp:cNvSpPr/>
      </dsp:nvSpPr>
      <dsp:spPr>
        <a:xfrm>
          <a:off x="179474" y="1658581"/>
          <a:ext cx="108561" cy="1497195"/>
        </a:xfrm>
        <a:custGeom>
          <a:avLst/>
          <a:gdLst/>
          <a:ahLst/>
          <a:cxnLst/>
          <a:rect l="0" t="0" r="0" b="0"/>
          <a:pathLst>
            <a:path>
              <a:moveTo>
                <a:pt x="0" y="0"/>
              </a:moveTo>
              <a:lnTo>
                <a:pt x="0" y="1497195"/>
              </a:lnTo>
              <a:lnTo>
                <a:pt x="108561" y="1497195"/>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4F1E4CB6-8292-407B-8E16-DB1AB689EA3A}">
      <dsp:nvSpPr>
        <dsp:cNvPr id="0" name=""/>
        <dsp:cNvSpPr/>
      </dsp:nvSpPr>
      <dsp:spPr>
        <a:xfrm>
          <a:off x="179474" y="1658581"/>
          <a:ext cx="108561" cy="588640"/>
        </a:xfrm>
        <a:custGeom>
          <a:avLst/>
          <a:gdLst/>
          <a:ahLst/>
          <a:cxnLst/>
          <a:rect l="0" t="0" r="0" b="0"/>
          <a:pathLst>
            <a:path>
              <a:moveTo>
                <a:pt x="0" y="0"/>
              </a:moveTo>
              <a:lnTo>
                <a:pt x="0" y="588640"/>
              </a:lnTo>
              <a:lnTo>
                <a:pt x="108561" y="588640"/>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E7429998-7A23-40D8-84A6-1261C4612614}">
      <dsp:nvSpPr>
        <dsp:cNvPr id="0" name=""/>
        <dsp:cNvSpPr/>
      </dsp:nvSpPr>
      <dsp:spPr>
        <a:xfrm>
          <a:off x="889380" y="750026"/>
          <a:ext cx="3065238" cy="268727"/>
        </a:xfrm>
        <a:custGeom>
          <a:avLst/>
          <a:gdLst/>
          <a:ahLst/>
          <a:cxnLst/>
          <a:rect l="0" t="0" r="0" b="0"/>
          <a:pathLst>
            <a:path>
              <a:moveTo>
                <a:pt x="3065238" y="0"/>
              </a:moveTo>
              <a:lnTo>
                <a:pt x="3065238" y="134363"/>
              </a:lnTo>
              <a:lnTo>
                <a:pt x="0" y="134363"/>
              </a:lnTo>
              <a:lnTo>
                <a:pt x="0" y="268727"/>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6F12DE5C-A774-4B17-8779-D829FF417CB9}">
      <dsp:nvSpPr>
        <dsp:cNvPr id="0" name=""/>
        <dsp:cNvSpPr/>
      </dsp:nvSpPr>
      <dsp:spPr>
        <a:xfrm>
          <a:off x="3067236" y="110199"/>
          <a:ext cx="1774764" cy="639826"/>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七年级上册</a:t>
          </a:r>
          <a:endParaRPr lang="zh-CN" altLang="en-US" sz="2400" b="1" kern="1200" dirty="0">
            <a:latin typeface="+mn-ea"/>
            <a:ea typeface="+mn-ea"/>
          </a:endParaRPr>
        </a:p>
      </dsp:txBody>
      <dsp:txXfrm>
        <a:off x="3067236" y="110199"/>
        <a:ext cx="1774764" cy="639826"/>
      </dsp:txXfrm>
    </dsp:sp>
    <dsp:sp modelId="{837EDB11-F50C-41D3-B071-DABF1E30E7B5}">
      <dsp:nvSpPr>
        <dsp:cNvPr id="0" name=""/>
        <dsp:cNvSpPr/>
      </dsp:nvSpPr>
      <dsp:spPr>
        <a:xfrm>
          <a:off x="1997" y="1018754"/>
          <a:ext cx="1774764" cy="639826"/>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成长的节拍</a:t>
          </a:r>
          <a:endParaRPr lang="zh-CN" altLang="en-US" sz="2400" b="1" kern="1200" dirty="0">
            <a:solidFill>
              <a:schemeClr val="tx1"/>
            </a:solidFill>
            <a:latin typeface="+mn-ea"/>
            <a:ea typeface="+mn-ea"/>
          </a:endParaRPr>
        </a:p>
      </dsp:txBody>
      <dsp:txXfrm>
        <a:off x="1997" y="1018754"/>
        <a:ext cx="1774764" cy="639826"/>
      </dsp:txXfrm>
    </dsp:sp>
    <dsp:sp modelId="{F886040D-2125-4EE7-A3C8-DB47D2173022}">
      <dsp:nvSpPr>
        <dsp:cNvPr id="0" name=""/>
        <dsp:cNvSpPr/>
      </dsp:nvSpPr>
      <dsp:spPr>
        <a:xfrm>
          <a:off x="288035" y="1927308"/>
          <a:ext cx="1774764" cy="639826"/>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中学时代</a:t>
          </a:r>
          <a:endParaRPr lang="zh-CN" altLang="en-US" sz="2400" b="1" kern="1200" dirty="0">
            <a:latin typeface="+mn-ea"/>
            <a:ea typeface="+mn-ea"/>
          </a:endParaRPr>
        </a:p>
      </dsp:txBody>
      <dsp:txXfrm>
        <a:off x="288035" y="1927308"/>
        <a:ext cx="1774764" cy="639826"/>
      </dsp:txXfrm>
    </dsp:sp>
    <dsp:sp modelId="{87EFDA9B-879E-41FE-BF16-1E0AA115183A}">
      <dsp:nvSpPr>
        <dsp:cNvPr id="0" name=""/>
        <dsp:cNvSpPr/>
      </dsp:nvSpPr>
      <dsp:spPr>
        <a:xfrm>
          <a:off x="288035" y="2835862"/>
          <a:ext cx="1774764" cy="639826"/>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学习新天地</a:t>
          </a:r>
          <a:endParaRPr lang="en-US" altLang="zh-CN" sz="2400" b="1" kern="1200" dirty="0" smtClean="0">
            <a:latin typeface="+mn-ea"/>
            <a:ea typeface="+mn-ea"/>
          </a:endParaRPr>
        </a:p>
      </dsp:txBody>
      <dsp:txXfrm>
        <a:off x="288035" y="2835862"/>
        <a:ext cx="1774764" cy="639826"/>
      </dsp:txXfrm>
    </dsp:sp>
    <dsp:sp modelId="{7674C033-E7B5-4702-8A61-A879652661E0}">
      <dsp:nvSpPr>
        <dsp:cNvPr id="0" name=""/>
        <dsp:cNvSpPr/>
      </dsp:nvSpPr>
      <dsp:spPr>
        <a:xfrm>
          <a:off x="288035" y="3744416"/>
          <a:ext cx="1774764" cy="639826"/>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发现自己</a:t>
          </a:r>
          <a:endParaRPr lang="en-US" altLang="zh-CN" sz="2400" b="1" kern="1200" dirty="0" smtClean="0">
            <a:latin typeface="+mn-ea"/>
            <a:ea typeface="+mn-ea"/>
          </a:endParaRPr>
        </a:p>
      </dsp:txBody>
      <dsp:txXfrm>
        <a:off x="288035" y="3744416"/>
        <a:ext cx="1774764" cy="639826"/>
      </dsp:txXfrm>
    </dsp:sp>
    <dsp:sp modelId="{1B0AD1B7-45F7-4A7A-80F8-F7702E42A0E5}">
      <dsp:nvSpPr>
        <dsp:cNvPr id="0" name=""/>
        <dsp:cNvSpPr/>
      </dsp:nvSpPr>
      <dsp:spPr>
        <a:xfrm>
          <a:off x="2045489" y="1018754"/>
          <a:ext cx="1774764" cy="639826"/>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友谊的天空</a:t>
          </a:r>
          <a:endParaRPr lang="zh-CN" altLang="en-US" sz="2400" b="1" kern="1200" dirty="0">
            <a:solidFill>
              <a:schemeClr val="tx1"/>
            </a:solidFill>
            <a:latin typeface="+mn-ea"/>
            <a:ea typeface="+mn-ea"/>
          </a:endParaRPr>
        </a:p>
      </dsp:txBody>
      <dsp:txXfrm>
        <a:off x="2045489" y="1018754"/>
        <a:ext cx="1774764" cy="639826"/>
      </dsp:txXfrm>
    </dsp:sp>
    <dsp:sp modelId="{251B2054-6726-4D0B-BBFA-6018F7997DC6}">
      <dsp:nvSpPr>
        <dsp:cNvPr id="0" name=""/>
        <dsp:cNvSpPr/>
      </dsp:nvSpPr>
      <dsp:spPr>
        <a:xfrm>
          <a:off x="2376264" y="1927308"/>
          <a:ext cx="1774764" cy="1026116"/>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友谊与</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成长同行</a:t>
          </a:r>
          <a:endParaRPr lang="zh-CN" altLang="en-US" sz="2400" b="1" kern="1200" dirty="0">
            <a:latin typeface="+mn-ea"/>
            <a:ea typeface="+mn-ea"/>
          </a:endParaRPr>
        </a:p>
      </dsp:txBody>
      <dsp:txXfrm>
        <a:off x="2376264" y="1927308"/>
        <a:ext cx="1774764" cy="1026116"/>
      </dsp:txXfrm>
    </dsp:sp>
    <dsp:sp modelId="{D059265F-2267-4102-B6FB-3502E071BE14}">
      <dsp:nvSpPr>
        <dsp:cNvPr id="0" name=""/>
        <dsp:cNvSpPr/>
      </dsp:nvSpPr>
      <dsp:spPr>
        <a:xfrm>
          <a:off x="2376264" y="3222151"/>
          <a:ext cx="1774764" cy="639826"/>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交友的智慧</a:t>
          </a:r>
          <a:endParaRPr lang="zh-CN" altLang="en-US" sz="2400" b="1" kern="1200" dirty="0">
            <a:latin typeface="+mn-ea"/>
            <a:ea typeface="+mn-ea"/>
          </a:endParaRPr>
        </a:p>
      </dsp:txBody>
      <dsp:txXfrm>
        <a:off x="2376264" y="3222151"/>
        <a:ext cx="1774764" cy="639826"/>
      </dsp:txXfrm>
    </dsp:sp>
    <dsp:sp modelId="{6B8F0329-BFF5-4B35-AC1E-FF00D5835900}">
      <dsp:nvSpPr>
        <dsp:cNvPr id="0" name=""/>
        <dsp:cNvSpPr/>
      </dsp:nvSpPr>
      <dsp:spPr>
        <a:xfrm>
          <a:off x="4088982" y="1018754"/>
          <a:ext cx="1774764" cy="639826"/>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师长情谊</a:t>
          </a:r>
          <a:endParaRPr lang="zh-CN" altLang="en-US" sz="2400" b="1" kern="1200" dirty="0">
            <a:solidFill>
              <a:schemeClr val="tx1"/>
            </a:solidFill>
            <a:latin typeface="+mn-ea"/>
            <a:ea typeface="+mn-ea"/>
          </a:endParaRPr>
        </a:p>
      </dsp:txBody>
      <dsp:txXfrm>
        <a:off x="4088982" y="1018754"/>
        <a:ext cx="1774764" cy="639826"/>
      </dsp:txXfrm>
    </dsp:sp>
    <dsp:sp modelId="{053B0C98-4F37-49BB-9ECE-99FDB4847566}">
      <dsp:nvSpPr>
        <dsp:cNvPr id="0" name=""/>
        <dsp:cNvSpPr/>
      </dsp:nvSpPr>
      <dsp:spPr>
        <a:xfrm>
          <a:off x="4392487" y="1927308"/>
          <a:ext cx="1774764" cy="639826"/>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师生之间</a:t>
          </a:r>
          <a:endParaRPr lang="zh-CN" altLang="en-US" sz="2400" b="1" kern="1200" dirty="0">
            <a:latin typeface="+mn-ea"/>
            <a:ea typeface="+mn-ea"/>
          </a:endParaRPr>
        </a:p>
      </dsp:txBody>
      <dsp:txXfrm>
        <a:off x="4392487" y="1927308"/>
        <a:ext cx="1774764" cy="639826"/>
      </dsp:txXfrm>
    </dsp:sp>
    <dsp:sp modelId="{5B7C95C9-C5BB-4FC4-AE7C-85C37747A826}">
      <dsp:nvSpPr>
        <dsp:cNvPr id="0" name=""/>
        <dsp:cNvSpPr/>
      </dsp:nvSpPr>
      <dsp:spPr>
        <a:xfrm>
          <a:off x="4392487" y="2835862"/>
          <a:ext cx="1774764" cy="639826"/>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亲情之爱</a:t>
          </a:r>
          <a:endParaRPr lang="zh-CN" altLang="en-US" sz="2400" b="1" kern="1200" dirty="0">
            <a:latin typeface="+mn-ea"/>
            <a:ea typeface="+mn-ea"/>
          </a:endParaRPr>
        </a:p>
      </dsp:txBody>
      <dsp:txXfrm>
        <a:off x="4392487" y="2835862"/>
        <a:ext cx="1774764" cy="639826"/>
      </dsp:txXfrm>
    </dsp:sp>
    <dsp:sp modelId="{30E2EC4B-D94C-4D63-A2C9-AC70B33F137B}">
      <dsp:nvSpPr>
        <dsp:cNvPr id="0" name=""/>
        <dsp:cNvSpPr/>
      </dsp:nvSpPr>
      <dsp:spPr>
        <a:xfrm>
          <a:off x="6132474" y="1018754"/>
          <a:ext cx="1774764" cy="639826"/>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生命的思考</a:t>
          </a:r>
          <a:endParaRPr lang="zh-CN" altLang="en-US" sz="2400" b="1" kern="1200" dirty="0">
            <a:solidFill>
              <a:schemeClr val="tx1"/>
            </a:solidFill>
            <a:latin typeface="+mn-ea"/>
            <a:ea typeface="+mn-ea"/>
          </a:endParaRPr>
        </a:p>
      </dsp:txBody>
      <dsp:txXfrm>
        <a:off x="6132474" y="1018754"/>
        <a:ext cx="1774764" cy="639826"/>
      </dsp:txXfrm>
    </dsp:sp>
    <dsp:sp modelId="{3FC32315-4A0D-4029-9614-88F98877CB73}">
      <dsp:nvSpPr>
        <dsp:cNvPr id="0" name=""/>
        <dsp:cNvSpPr/>
      </dsp:nvSpPr>
      <dsp:spPr>
        <a:xfrm>
          <a:off x="6408709" y="1872206"/>
          <a:ext cx="1774764" cy="639826"/>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探问生命</a:t>
          </a:r>
          <a:endParaRPr lang="zh-CN" altLang="en-US" sz="2400" b="1" kern="1200" dirty="0">
            <a:latin typeface="+mn-ea"/>
            <a:ea typeface="+mn-ea"/>
          </a:endParaRPr>
        </a:p>
      </dsp:txBody>
      <dsp:txXfrm>
        <a:off x="6408709" y="1872206"/>
        <a:ext cx="1774764" cy="639826"/>
      </dsp:txXfrm>
    </dsp:sp>
    <dsp:sp modelId="{A3C92CD9-10AB-4348-A48A-6571831F816E}">
      <dsp:nvSpPr>
        <dsp:cNvPr id="0" name=""/>
        <dsp:cNvSpPr/>
      </dsp:nvSpPr>
      <dsp:spPr>
        <a:xfrm>
          <a:off x="6408709" y="2736305"/>
          <a:ext cx="1774764" cy="639826"/>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珍视生命</a:t>
          </a:r>
          <a:endParaRPr lang="zh-CN" altLang="en-US" sz="2400" b="1" kern="1200" dirty="0">
            <a:latin typeface="+mn-ea"/>
            <a:ea typeface="+mn-ea"/>
          </a:endParaRPr>
        </a:p>
      </dsp:txBody>
      <dsp:txXfrm>
        <a:off x="6408709" y="2736305"/>
        <a:ext cx="1774764" cy="639826"/>
      </dsp:txXfrm>
    </dsp:sp>
    <dsp:sp modelId="{0C615C91-8B8F-4435-8DE0-182DC6F0DB53}">
      <dsp:nvSpPr>
        <dsp:cNvPr id="0" name=""/>
        <dsp:cNvSpPr/>
      </dsp:nvSpPr>
      <dsp:spPr>
        <a:xfrm>
          <a:off x="6408709" y="3600398"/>
          <a:ext cx="1774764" cy="879909"/>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绽放</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生命之花</a:t>
          </a:r>
          <a:endParaRPr lang="zh-CN" altLang="en-US" sz="2400" b="1" kern="1200" dirty="0">
            <a:latin typeface="+mn-ea"/>
            <a:ea typeface="+mn-ea"/>
          </a:endParaRPr>
        </a:p>
      </dsp:txBody>
      <dsp:txXfrm>
        <a:off x="6408709" y="3600398"/>
        <a:ext cx="1774764" cy="87990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33C198-5AB2-4D0E-969F-59DDD76C0A6B}">
      <dsp:nvSpPr>
        <dsp:cNvPr id="0" name=""/>
        <dsp:cNvSpPr/>
      </dsp:nvSpPr>
      <dsp:spPr>
        <a:xfrm>
          <a:off x="6414270" y="1617191"/>
          <a:ext cx="99465" cy="1431618"/>
        </a:xfrm>
        <a:custGeom>
          <a:avLst/>
          <a:gdLst/>
          <a:ahLst/>
          <a:cxnLst/>
          <a:rect l="0" t="0" r="0" b="0"/>
          <a:pathLst>
            <a:path>
              <a:moveTo>
                <a:pt x="0" y="0"/>
              </a:moveTo>
              <a:lnTo>
                <a:pt x="0" y="1431618"/>
              </a:lnTo>
              <a:lnTo>
                <a:pt x="99465" y="1431618"/>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AA6531BA-8EA0-4830-A385-7BA61B290A0A}">
      <dsp:nvSpPr>
        <dsp:cNvPr id="0" name=""/>
        <dsp:cNvSpPr/>
      </dsp:nvSpPr>
      <dsp:spPr>
        <a:xfrm>
          <a:off x="6414270" y="1617191"/>
          <a:ext cx="99465" cy="484360"/>
        </a:xfrm>
        <a:custGeom>
          <a:avLst/>
          <a:gdLst/>
          <a:ahLst/>
          <a:cxnLst/>
          <a:rect l="0" t="0" r="0" b="0"/>
          <a:pathLst>
            <a:path>
              <a:moveTo>
                <a:pt x="0" y="0"/>
              </a:moveTo>
              <a:lnTo>
                <a:pt x="0" y="484360"/>
              </a:lnTo>
              <a:lnTo>
                <a:pt x="99465" y="484360"/>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2823CE2C-B3CB-48BD-9544-36AD5CEBC863}">
      <dsp:nvSpPr>
        <dsp:cNvPr id="0" name=""/>
        <dsp:cNvSpPr/>
      </dsp:nvSpPr>
      <dsp:spPr>
        <a:xfrm>
          <a:off x="4133614" y="624213"/>
          <a:ext cx="3098279" cy="91440"/>
        </a:xfrm>
        <a:custGeom>
          <a:avLst/>
          <a:gdLst/>
          <a:ahLst/>
          <a:cxnLst/>
          <a:rect l="0" t="0" r="0" b="0"/>
          <a:pathLst>
            <a:path>
              <a:moveTo>
                <a:pt x="0" y="45720"/>
              </a:moveTo>
              <a:lnTo>
                <a:pt x="0" y="56451"/>
              </a:lnTo>
              <a:lnTo>
                <a:pt x="3098279" y="56451"/>
              </a:lnTo>
              <a:lnTo>
                <a:pt x="3098279" y="67182"/>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935F855E-589D-4C32-BA56-037D0B95B87B}">
      <dsp:nvSpPr>
        <dsp:cNvPr id="0" name=""/>
        <dsp:cNvSpPr/>
      </dsp:nvSpPr>
      <dsp:spPr>
        <a:xfrm>
          <a:off x="4348751" y="1617191"/>
          <a:ext cx="169939" cy="2378875"/>
        </a:xfrm>
        <a:custGeom>
          <a:avLst/>
          <a:gdLst/>
          <a:ahLst/>
          <a:cxnLst/>
          <a:rect l="0" t="0" r="0" b="0"/>
          <a:pathLst>
            <a:path>
              <a:moveTo>
                <a:pt x="0" y="0"/>
              </a:moveTo>
              <a:lnTo>
                <a:pt x="0" y="2378875"/>
              </a:lnTo>
              <a:lnTo>
                <a:pt x="169939" y="2378875"/>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DADE5548-9E29-4F35-85AC-0F96C3B606E9}">
      <dsp:nvSpPr>
        <dsp:cNvPr id="0" name=""/>
        <dsp:cNvSpPr/>
      </dsp:nvSpPr>
      <dsp:spPr>
        <a:xfrm>
          <a:off x="4348751" y="1617191"/>
          <a:ext cx="169939" cy="1431618"/>
        </a:xfrm>
        <a:custGeom>
          <a:avLst/>
          <a:gdLst/>
          <a:ahLst/>
          <a:cxnLst/>
          <a:rect l="0" t="0" r="0" b="0"/>
          <a:pathLst>
            <a:path>
              <a:moveTo>
                <a:pt x="0" y="0"/>
              </a:moveTo>
              <a:lnTo>
                <a:pt x="0" y="1431618"/>
              </a:lnTo>
              <a:lnTo>
                <a:pt x="169939" y="1431618"/>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4BA68B4E-FE70-4DFC-B055-6B8A5584074A}">
      <dsp:nvSpPr>
        <dsp:cNvPr id="0" name=""/>
        <dsp:cNvSpPr/>
      </dsp:nvSpPr>
      <dsp:spPr>
        <a:xfrm>
          <a:off x="4348751" y="1617191"/>
          <a:ext cx="169939" cy="484360"/>
        </a:xfrm>
        <a:custGeom>
          <a:avLst/>
          <a:gdLst/>
          <a:ahLst/>
          <a:cxnLst/>
          <a:rect l="0" t="0" r="0" b="0"/>
          <a:pathLst>
            <a:path>
              <a:moveTo>
                <a:pt x="0" y="0"/>
              </a:moveTo>
              <a:lnTo>
                <a:pt x="0" y="484360"/>
              </a:lnTo>
              <a:lnTo>
                <a:pt x="169939" y="484360"/>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AF472824-0392-4589-ACAE-16A69A1E78A5}">
      <dsp:nvSpPr>
        <dsp:cNvPr id="0" name=""/>
        <dsp:cNvSpPr/>
      </dsp:nvSpPr>
      <dsp:spPr>
        <a:xfrm>
          <a:off x="4133614" y="624213"/>
          <a:ext cx="1032759" cy="91440"/>
        </a:xfrm>
        <a:custGeom>
          <a:avLst/>
          <a:gdLst/>
          <a:ahLst/>
          <a:cxnLst/>
          <a:rect l="0" t="0" r="0" b="0"/>
          <a:pathLst>
            <a:path>
              <a:moveTo>
                <a:pt x="0" y="45720"/>
              </a:moveTo>
              <a:lnTo>
                <a:pt x="0" y="56451"/>
              </a:lnTo>
              <a:lnTo>
                <a:pt x="1032759" y="56451"/>
              </a:lnTo>
              <a:lnTo>
                <a:pt x="1032759" y="67182"/>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8360BBB6-B33E-4C75-8376-F0FDCDDB444C}">
      <dsp:nvSpPr>
        <dsp:cNvPr id="0" name=""/>
        <dsp:cNvSpPr/>
      </dsp:nvSpPr>
      <dsp:spPr>
        <a:xfrm>
          <a:off x="2283231" y="1617191"/>
          <a:ext cx="92632" cy="1655783"/>
        </a:xfrm>
        <a:custGeom>
          <a:avLst/>
          <a:gdLst/>
          <a:ahLst/>
          <a:cxnLst/>
          <a:rect l="0" t="0" r="0" b="0"/>
          <a:pathLst>
            <a:path>
              <a:moveTo>
                <a:pt x="0" y="0"/>
              </a:moveTo>
              <a:lnTo>
                <a:pt x="0" y="1655783"/>
              </a:lnTo>
              <a:lnTo>
                <a:pt x="92632" y="1655783"/>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7EF91EAF-141C-4DE1-883B-DC369CC13523}">
      <dsp:nvSpPr>
        <dsp:cNvPr id="0" name=""/>
        <dsp:cNvSpPr/>
      </dsp:nvSpPr>
      <dsp:spPr>
        <a:xfrm>
          <a:off x="2283231" y="1617191"/>
          <a:ext cx="92632" cy="703349"/>
        </a:xfrm>
        <a:custGeom>
          <a:avLst/>
          <a:gdLst/>
          <a:ahLst/>
          <a:cxnLst/>
          <a:rect l="0" t="0" r="0" b="0"/>
          <a:pathLst>
            <a:path>
              <a:moveTo>
                <a:pt x="0" y="0"/>
              </a:moveTo>
              <a:lnTo>
                <a:pt x="0" y="703349"/>
              </a:lnTo>
              <a:lnTo>
                <a:pt x="92632" y="703349"/>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8F92A9A4-C9B9-4D20-8ED5-071383485E1B}">
      <dsp:nvSpPr>
        <dsp:cNvPr id="0" name=""/>
        <dsp:cNvSpPr/>
      </dsp:nvSpPr>
      <dsp:spPr>
        <a:xfrm>
          <a:off x="3100854" y="624213"/>
          <a:ext cx="1032759" cy="91440"/>
        </a:xfrm>
        <a:custGeom>
          <a:avLst/>
          <a:gdLst/>
          <a:ahLst/>
          <a:cxnLst/>
          <a:rect l="0" t="0" r="0" b="0"/>
          <a:pathLst>
            <a:path>
              <a:moveTo>
                <a:pt x="1032759" y="45720"/>
              </a:moveTo>
              <a:lnTo>
                <a:pt x="1032759" y="56451"/>
              </a:lnTo>
              <a:lnTo>
                <a:pt x="0" y="56451"/>
              </a:lnTo>
              <a:lnTo>
                <a:pt x="0" y="67182"/>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C842B097-FF75-4259-958B-31D74AC8ECEB}">
      <dsp:nvSpPr>
        <dsp:cNvPr id="0" name=""/>
        <dsp:cNvSpPr/>
      </dsp:nvSpPr>
      <dsp:spPr>
        <a:xfrm>
          <a:off x="171992" y="1617191"/>
          <a:ext cx="91440" cy="2423418"/>
        </a:xfrm>
        <a:custGeom>
          <a:avLst/>
          <a:gdLst/>
          <a:ahLst/>
          <a:cxnLst/>
          <a:rect l="0" t="0" r="0" b="0"/>
          <a:pathLst>
            <a:path>
              <a:moveTo>
                <a:pt x="45720" y="0"/>
              </a:moveTo>
              <a:lnTo>
                <a:pt x="45720" y="2423418"/>
              </a:lnTo>
              <a:lnTo>
                <a:pt x="134936" y="2423418"/>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145DC168-C8A5-4E22-ACEA-A43164257671}">
      <dsp:nvSpPr>
        <dsp:cNvPr id="0" name=""/>
        <dsp:cNvSpPr/>
      </dsp:nvSpPr>
      <dsp:spPr>
        <a:xfrm>
          <a:off x="171992" y="1617191"/>
          <a:ext cx="91440" cy="1399734"/>
        </a:xfrm>
        <a:custGeom>
          <a:avLst/>
          <a:gdLst/>
          <a:ahLst/>
          <a:cxnLst/>
          <a:rect l="0" t="0" r="0" b="0"/>
          <a:pathLst>
            <a:path>
              <a:moveTo>
                <a:pt x="45720" y="0"/>
              </a:moveTo>
              <a:lnTo>
                <a:pt x="45720" y="1399734"/>
              </a:lnTo>
              <a:lnTo>
                <a:pt x="134936" y="1399734"/>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4F1E4CB6-8292-407B-8E16-DB1AB689EA3A}">
      <dsp:nvSpPr>
        <dsp:cNvPr id="0" name=""/>
        <dsp:cNvSpPr/>
      </dsp:nvSpPr>
      <dsp:spPr>
        <a:xfrm>
          <a:off x="171992" y="1617191"/>
          <a:ext cx="91440" cy="444360"/>
        </a:xfrm>
        <a:custGeom>
          <a:avLst/>
          <a:gdLst/>
          <a:ahLst/>
          <a:cxnLst/>
          <a:rect l="0" t="0" r="0" b="0"/>
          <a:pathLst>
            <a:path>
              <a:moveTo>
                <a:pt x="45720" y="0"/>
              </a:moveTo>
              <a:lnTo>
                <a:pt x="45720" y="444360"/>
              </a:lnTo>
              <a:lnTo>
                <a:pt x="134936" y="444360"/>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E7429998-7A23-40D8-84A6-1261C4612614}">
      <dsp:nvSpPr>
        <dsp:cNvPr id="0" name=""/>
        <dsp:cNvSpPr/>
      </dsp:nvSpPr>
      <dsp:spPr>
        <a:xfrm>
          <a:off x="1035335" y="624213"/>
          <a:ext cx="3098279" cy="91440"/>
        </a:xfrm>
        <a:custGeom>
          <a:avLst/>
          <a:gdLst/>
          <a:ahLst/>
          <a:cxnLst/>
          <a:rect l="0" t="0" r="0" b="0"/>
          <a:pathLst>
            <a:path>
              <a:moveTo>
                <a:pt x="3098279" y="45720"/>
              </a:moveTo>
              <a:lnTo>
                <a:pt x="3098279" y="56451"/>
              </a:lnTo>
              <a:lnTo>
                <a:pt x="0" y="56451"/>
              </a:lnTo>
              <a:lnTo>
                <a:pt x="0" y="67182"/>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6F12DE5C-A774-4B17-8779-D829FF417CB9}">
      <dsp:nvSpPr>
        <dsp:cNvPr id="0" name=""/>
        <dsp:cNvSpPr/>
      </dsp:nvSpPr>
      <dsp:spPr>
        <a:xfrm>
          <a:off x="3111585" y="104031"/>
          <a:ext cx="2044056" cy="565901"/>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七年级下册</a:t>
          </a:r>
          <a:endParaRPr lang="zh-CN" altLang="en-US" sz="2400" b="1" kern="1200" dirty="0">
            <a:latin typeface="+mn-ea"/>
            <a:ea typeface="+mn-ea"/>
          </a:endParaRPr>
        </a:p>
      </dsp:txBody>
      <dsp:txXfrm>
        <a:off x="3111585" y="104031"/>
        <a:ext cx="2044056" cy="565901"/>
      </dsp:txXfrm>
    </dsp:sp>
    <dsp:sp modelId="{837EDB11-F50C-41D3-B071-DABF1E30E7B5}">
      <dsp:nvSpPr>
        <dsp:cNvPr id="0" name=""/>
        <dsp:cNvSpPr/>
      </dsp:nvSpPr>
      <dsp:spPr>
        <a:xfrm>
          <a:off x="13306" y="691396"/>
          <a:ext cx="2044056" cy="925795"/>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青春时光</a:t>
          </a:r>
          <a:endParaRPr lang="zh-CN" altLang="en-US" sz="2400" b="1" kern="1200" dirty="0">
            <a:solidFill>
              <a:schemeClr val="tx1"/>
            </a:solidFill>
            <a:latin typeface="+mn-ea"/>
            <a:ea typeface="+mn-ea"/>
          </a:endParaRPr>
        </a:p>
      </dsp:txBody>
      <dsp:txXfrm>
        <a:off x="13306" y="691396"/>
        <a:ext cx="2044056" cy="925795"/>
      </dsp:txXfrm>
    </dsp:sp>
    <dsp:sp modelId="{F886040D-2125-4EE7-A3C8-DB47D2173022}">
      <dsp:nvSpPr>
        <dsp:cNvPr id="0" name=""/>
        <dsp:cNvSpPr/>
      </dsp:nvSpPr>
      <dsp:spPr>
        <a:xfrm>
          <a:off x="306929" y="1638654"/>
          <a:ext cx="1650472" cy="845794"/>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青春</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的邀约</a:t>
          </a:r>
          <a:endParaRPr lang="zh-CN" altLang="en-US" sz="2400" b="1" kern="1200" dirty="0">
            <a:latin typeface="+mn-ea"/>
            <a:ea typeface="+mn-ea"/>
          </a:endParaRPr>
        </a:p>
      </dsp:txBody>
      <dsp:txXfrm>
        <a:off x="306929" y="1638654"/>
        <a:ext cx="1650472" cy="845794"/>
      </dsp:txXfrm>
    </dsp:sp>
    <dsp:sp modelId="{87EFDA9B-879E-41FE-BF16-1E0AA115183A}">
      <dsp:nvSpPr>
        <dsp:cNvPr id="0" name=""/>
        <dsp:cNvSpPr/>
      </dsp:nvSpPr>
      <dsp:spPr>
        <a:xfrm>
          <a:off x="306929" y="2505911"/>
          <a:ext cx="1650472" cy="1022028"/>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青春</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的心弦</a:t>
          </a:r>
          <a:endParaRPr lang="en-US" altLang="zh-CN" sz="2400" b="1" kern="1200" dirty="0" smtClean="0">
            <a:latin typeface="+mn-ea"/>
            <a:ea typeface="+mn-ea"/>
          </a:endParaRPr>
        </a:p>
      </dsp:txBody>
      <dsp:txXfrm>
        <a:off x="306929" y="2505911"/>
        <a:ext cx="1650472" cy="1022028"/>
      </dsp:txXfrm>
    </dsp:sp>
    <dsp:sp modelId="{7674C033-E7B5-4702-8A61-A879652661E0}">
      <dsp:nvSpPr>
        <dsp:cNvPr id="0" name=""/>
        <dsp:cNvSpPr/>
      </dsp:nvSpPr>
      <dsp:spPr>
        <a:xfrm>
          <a:off x="306929" y="3549402"/>
          <a:ext cx="1650472" cy="982414"/>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青春</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的证明</a:t>
          </a:r>
          <a:endParaRPr lang="en-US" altLang="zh-CN" sz="2400" b="1" kern="1200" dirty="0" smtClean="0">
            <a:latin typeface="+mn-ea"/>
            <a:ea typeface="+mn-ea"/>
          </a:endParaRPr>
        </a:p>
      </dsp:txBody>
      <dsp:txXfrm>
        <a:off x="306929" y="3549402"/>
        <a:ext cx="1650472" cy="982414"/>
      </dsp:txXfrm>
    </dsp:sp>
    <dsp:sp modelId="{1B0AD1B7-45F7-4A7A-80F8-F7702E42A0E5}">
      <dsp:nvSpPr>
        <dsp:cNvPr id="0" name=""/>
        <dsp:cNvSpPr/>
      </dsp:nvSpPr>
      <dsp:spPr>
        <a:xfrm>
          <a:off x="2078826" y="691396"/>
          <a:ext cx="2044056" cy="925795"/>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做情绪</a:t>
          </a:r>
          <a:endParaRPr lang="en-US" altLang="zh-CN" sz="2400" b="1" kern="1200" dirty="0" smtClean="0">
            <a:solidFill>
              <a:schemeClr val="tx1"/>
            </a:solidFill>
            <a:latin typeface="+mn-ea"/>
            <a:ea typeface="+mn-ea"/>
          </a:endParaRPr>
        </a:p>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情感的主人</a:t>
          </a:r>
          <a:endParaRPr lang="zh-CN" altLang="en-US" sz="2400" b="1" kern="1200" dirty="0">
            <a:solidFill>
              <a:schemeClr val="tx1"/>
            </a:solidFill>
            <a:latin typeface="+mn-ea"/>
            <a:ea typeface="+mn-ea"/>
          </a:endParaRPr>
        </a:p>
      </dsp:txBody>
      <dsp:txXfrm>
        <a:off x="2078826" y="691396"/>
        <a:ext cx="2044056" cy="925795"/>
      </dsp:txXfrm>
    </dsp:sp>
    <dsp:sp modelId="{251B2054-6726-4D0B-BBFA-6018F7997DC6}">
      <dsp:nvSpPr>
        <dsp:cNvPr id="0" name=""/>
        <dsp:cNvSpPr/>
      </dsp:nvSpPr>
      <dsp:spPr>
        <a:xfrm>
          <a:off x="2375864" y="1857643"/>
          <a:ext cx="1880882" cy="925795"/>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揭开</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情绪的面纱</a:t>
          </a:r>
          <a:endParaRPr lang="zh-CN" altLang="en-US" sz="2400" b="1" kern="1200" dirty="0">
            <a:latin typeface="+mn-ea"/>
            <a:ea typeface="+mn-ea"/>
          </a:endParaRPr>
        </a:p>
      </dsp:txBody>
      <dsp:txXfrm>
        <a:off x="2375864" y="1857643"/>
        <a:ext cx="1880882" cy="925795"/>
      </dsp:txXfrm>
    </dsp:sp>
    <dsp:sp modelId="{D059265F-2267-4102-B6FB-3502E071BE14}">
      <dsp:nvSpPr>
        <dsp:cNvPr id="0" name=""/>
        <dsp:cNvSpPr/>
      </dsp:nvSpPr>
      <dsp:spPr>
        <a:xfrm>
          <a:off x="2375864" y="2810077"/>
          <a:ext cx="1880882" cy="925795"/>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品出</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情感的滋味</a:t>
          </a:r>
          <a:endParaRPr lang="zh-CN" altLang="en-US" sz="2400" b="1" kern="1200" dirty="0">
            <a:latin typeface="+mn-ea"/>
            <a:ea typeface="+mn-ea"/>
          </a:endParaRPr>
        </a:p>
      </dsp:txBody>
      <dsp:txXfrm>
        <a:off x="2375864" y="2810077"/>
        <a:ext cx="1880882" cy="925795"/>
      </dsp:txXfrm>
    </dsp:sp>
    <dsp:sp modelId="{6B8F0329-BFF5-4B35-AC1E-FF00D5835900}">
      <dsp:nvSpPr>
        <dsp:cNvPr id="0" name=""/>
        <dsp:cNvSpPr/>
      </dsp:nvSpPr>
      <dsp:spPr>
        <a:xfrm>
          <a:off x="4144345" y="691396"/>
          <a:ext cx="2044056" cy="925795"/>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在集体</a:t>
          </a:r>
          <a:endParaRPr lang="en-US" altLang="zh-CN" sz="2400" b="1" kern="1200" dirty="0" smtClean="0">
            <a:solidFill>
              <a:schemeClr val="tx1"/>
            </a:solidFill>
            <a:latin typeface="+mn-ea"/>
            <a:ea typeface="+mn-ea"/>
          </a:endParaRPr>
        </a:p>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中成长</a:t>
          </a:r>
          <a:endParaRPr lang="zh-CN" altLang="en-US" sz="2400" b="1" kern="1200" dirty="0">
            <a:solidFill>
              <a:schemeClr val="tx1"/>
            </a:solidFill>
            <a:latin typeface="+mn-ea"/>
            <a:ea typeface="+mn-ea"/>
          </a:endParaRPr>
        </a:p>
      </dsp:txBody>
      <dsp:txXfrm>
        <a:off x="4144345" y="691396"/>
        <a:ext cx="2044056" cy="925795"/>
      </dsp:txXfrm>
    </dsp:sp>
    <dsp:sp modelId="{053B0C98-4F37-49BB-9ECE-99FDB4847566}">
      <dsp:nvSpPr>
        <dsp:cNvPr id="0" name=""/>
        <dsp:cNvSpPr/>
      </dsp:nvSpPr>
      <dsp:spPr>
        <a:xfrm>
          <a:off x="4518691" y="1638654"/>
          <a:ext cx="1600710" cy="925795"/>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“我”和</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“我们”</a:t>
          </a:r>
          <a:endParaRPr lang="zh-CN" altLang="en-US" sz="2400" b="1" kern="1200" dirty="0">
            <a:latin typeface="+mn-ea"/>
            <a:ea typeface="+mn-ea"/>
          </a:endParaRPr>
        </a:p>
      </dsp:txBody>
      <dsp:txXfrm>
        <a:off x="4518691" y="1638654"/>
        <a:ext cx="1600710" cy="925795"/>
      </dsp:txXfrm>
    </dsp:sp>
    <dsp:sp modelId="{5B7C95C9-C5BB-4FC4-AE7C-85C37747A826}">
      <dsp:nvSpPr>
        <dsp:cNvPr id="0" name=""/>
        <dsp:cNvSpPr/>
      </dsp:nvSpPr>
      <dsp:spPr>
        <a:xfrm>
          <a:off x="4518691" y="2585911"/>
          <a:ext cx="1600710" cy="925795"/>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ts val="2500"/>
            </a:lnSpc>
            <a:spcBef>
              <a:spcPct val="0"/>
            </a:spcBef>
            <a:spcAft>
              <a:spcPts val="0"/>
            </a:spcAft>
            <a:buClrTx/>
            <a:buSzTx/>
            <a:buFontTx/>
            <a:buNone/>
          </a:pPr>
          <a:r>
            <a:rPr lang="zh-CN" altLang="en-US" sz="2400" b="1" kern="1200" dirty="0" smtClean="0">
              <a:latin typeface="+mn-ea"/>
              <a:ea typeface="+mn-ea"/>
            </a:rPr>
            <a:t>共奏</a:t>
          </a:r>
          <a:endParaRPr lang="en-US" altLang="zh-CN" sz="2400" b="1" kern="1200" dirty="0" smtClean="0">
            <a:latin typeface="+mn-ea"/>
            <a:ea typeface="+mn-ea"/>
          </a:endParaRPr>
        </a:p>
        <a:p>
          <a:pPr marL="0" marR="0" lvl="0" indent="0" algn="ctr" defTabSz="914400" eaLnBrk="1" fontAlgn="auto" latinLnBrk="0" hangingPunct="1">
            <a:lnSpc>
              <a:spcPts val="2500"/>
            </a:lnSpc>
            <a:spcBef>
              <a:spcPct val="0"/>
            </a:spcBef>
            <a:spcAft>
              <a:spcPts val="0"/>
            </a:spcAft>
            <a:buClrTx/>
            <a:buSzTx/>
            <a:buFontTx/>
            <a:buNone/>
          </a:pPr>
          <a:r>
            <a:rPr lang="zh-CN" altLang="en-US" sz="2400" b="1" kern="1200" dirty="0" smtClean="0">
              <a:latin typeface="+mn-ea"/>
              <a:ea typeface="+mn-ea"/>
            </a:rPr>
            <a:t>和谐乐章</a:t>
          </a:r>
        </a:p>
      </dsp:txBody>
      <dsp:txXfrm>
        <a:off x="4518691" y="2585911"/>
        <a:ext cx="1600710" cy="925795"/>
      </dsp:txXfrm>
    </dsp:sp>
    <dsp:sp modelId="{93000CDD-3B32-4448-ACD0-957174FC3EE9}">
      <dsp:nvSpPr>
        <dsp:cNvPr id="0" name=""/>
        <dsp:cNvSpPr/>
      </dsp:nvSpPr>
      <dsp:spPr>
        <a:xfrm>
          <a:off x="4518691" y="3533169"/>
          <a:ext cx="1650472" cy="925795"/>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美好集体</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有我在</a:t>
          </a:r>
          <a:endParaRPr lang="en-US" altLang="zh-CN" sz="2400" b="1" kern="1200" dirty="0" smtClean="0">
            <a:latin typeface="+mn-ea"/>
            <a:ea typeface="+mn-ea"/>
          </a:endParaRPr>
        </a:p>
      </dsp:txBody>
      <dsp:txXfrm>
        <a:off x="4518691" y="3533169"/>
        <a:ext cx="1650472" cy="925795"/>
      </dsp:txXfrm>
    </dsp:sp>
    <dsp:sp modelId="{30E2EC4B-D94C-4D63-A2C9-AC70B33F137B}">
      <dsp:nvSpPr>
        <dsp:cNvPr id="0" name=""/>
        <dsp:cNvSpPr/>
      </dsp:nvSpPr>
      <dsp:spPr>
        <a:xfrm>
          <a:off x="6209865" y="691396"/>
          <a:ext cx="2044056" cy="925795"/>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走进</a:t>
          </a:r>
          <a:endParaRPr lang="en-US" altLang="zh-CN" sz="2400" b="1" kern="1200" dirty="0" smtClean="0">
            <a:solidFill>
              <a:schemeClr val="tx1"/>
            </a:solidFill>
            <a:latin typeface="+mn-ea"/>
            <a:ea typeface="+mn-ea"/>
          </a:endParaRPr>
        </a:p>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法治天地</a:t>
          </a:r>
          <a:endParaRPr lang="zh-CN" altLang="en-US" sz="2400" b="1" kern="1200" dirty="0">
            <a:solidFill>
              <a:schemeClr val="tx1"/>
            </a:solidFill>
            <a:latin typeface="+mn-ea"/>
            <a:ea typeface="+mn-ea"/>
          </a:endParaRPr>
        </a:p>
      </dsp:txBody>
      <dsp:txXfrm>
        <a:off x="6209865" y="691396"/>
        <a:ext cx="2044056" cy="925795"/>
      </dsp:txXfrm>
    </dsp:sp>
    <dsp:sp modelId="{3FC32315-4A0D-4029-9614-88F98877CB73}">
      <dsp:nvSpPr>
        <dsp:cNvPr id="0" name=""/>
        <dsp:cNvSpPr/>
      </dsp:nvSpPr>
      <dsp:spPr>
        <a:xfrm>
          <a:off x="6513736" y="1638654"/>
          <a:ext cx="1798253" cy="925795"/>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法律</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在我们身边</a:t>
          </a:r>
          <a:endParaRPr lang="zh-CN" altLang="en-US" sz="2400" b="1" kern="1200" dirty="0">
            <a:latin typeface="+mn-ea"/>
            <a:ea typeface="+mn-ea"/>
          </a:endParaRPr>
        </a:p>
      </dsp:txBody>
      <dsp:txXfrm>
        <a:off x="6513736" y="1638654"/>
        <a:ext cx="1798253" cy="925795"/>
      </dsp:txXfrm>
    </dsp:sp>
    <dsp:sp modelId="{A3C92CD9-10AB-4348-A48A-6571831F816E}">
      <dsp:nvSpPr>
        <dsp:cNvPr id="0" name=""/>
        <dsp:cNvSpPr/>
      </dsp:nvSpPr>
      <dsp:spPr>
        <a:xfrm>
          <a:off x="6513736" y="2585911"/>
          <a:ext cx="1798253" cy="925795"/>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法律</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伴我们成长</a:t>
          </a:r>
          <a:endParaRPr lang="zh-CN" altLang="en-US" sz="2400" b="1" kern="1200" dirty="0">
            <a:latin typeface="+mn-ea"/>
            <a:ea typeface="+mn-ea"/>
          </a:endParaRPr>
        </a:p>
      </dsp:txBody>
      <dsp:txXfrm>
        <a:off x="6513736" y="2585911"/>
        <a:ext cx="1798253" cy="92579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33C198-5AB2-4D0E-969F-59DDD76C0A6B}">
      <dsp:nvSpPr>
        <dsp:cNvPr id="0" name=""/>
        <dsp:cNvSpPr/>
      </dsp:nvSpPr>
      <dsp:spPr>
        <a:xfrm>
          <a:off x="6069104" y="1748565"/>
          <a:ext cx="96861" cy="1117620"/>
        </a:xfrm>
        <a:custGeom>
          <a:avLst/>
          <a:gdLst/>
          <a:ahLst/>
          <a:cxnLst/>
          <a:rect l="0" t="0" r="0" b="0"/>
          <a:pathLst>
            <a:path>
              <a:moveTo>
                <a:pt x="0" y="0"/>
              </a:moveTo>
              <a:lnTo>
                <a:pt x="0" y="1117620"/>
              </a:lnTo>
              <a:lnTo>
                <a:pt x="96861" y="1117620"/>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AA6531BA-8EA0-4830-A385-7BA61B290A0A}">
      <dsp:nvSpPr>
        <dsp:cNvPr id="0" name=""/>
        <dsp:cNvSpPr/>
      </dsp:nvSpPr>
      <dsp:spPr>
        <a:xfrm>
          <a:off x="6069104" y="1748565"/>
          <a:ext cx="96861" cy="438616"/>
        </a:xfrm>
        <a:custGeom>
          <a:avLst/>
          <a:gdLst/>
          <a:ahLst/>
          <a:cxnLst/>
          <a:rect l="0" t="0" r="0" b="0"/>
          <a:pathLst>
            <a:path>
              <a:moveTo>
                <a:pt x="0" y="0"/>
              </a:moveTo>
              <a:lnTo>
                <a:pt x="0" y="438616"/>
              </a:lnTo>
              <a:lnTo>
                <a:pt x="96861" y="43861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2823CE2C-B3CB-48BD-9544-36AD5CEBC863}">
      <dsp:nvSpPr>
        <dsp:cNvPr id="0" name=""/>
        <dsp:cNvSpPr/>
      </dsp:nvSpPr>
      <dsp:spPr>
        <a:xfrm>
          <a:off x="3875598" y="791882"/>
          <a:ext cx="2883020" cy="198227"/>
        </a:xfrm>
        <a:custGeom>
          <a:avLst/>
          <a:gdLst/>
          <a:ahLst/>
          <a:cxnLst/>
          <a:rect l="0" t="0" r="0" b="0"/>
          <a:pathLst>
            <a:path>
              <a:moveTo>
                <a:pt x="0" y="0"/>
              </a:moveTo>
              <a:lnTo>
                <a:pt x="0" y="99113"/>
              </a:lnTo>
              <a:lnTo>
                <a:pt x="2883020" y="99113"/>
              </a:lnTo>
              <a:lnTo>
                <a:pt x="2883020" y="198227"/>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DADE5548-9E29-4F35-85AC-0F96C3B606E9}">
      <dsp:nvSpPr>
        <dsp:cNvPr id="0" name=""/>
        <dsp:cNvSpPr/>
      </dsp:nvSpPr>
      <dsp:spPr>
        <a:xfrm>
          <a:off x="4147090" y="1748565"/>
          <a:ext cx="146673" cy="1737562"/>
        </a:xfrm>
        <a:custGeom>
          <a:avLst/>
          <a:gdLst/>
          <a:ahLst/>
          <a:cxnLst/>
          <a:rect l="0" t="0" r="0" b="0"/>
          <a:pathLst>
            <a:path>
              <a:moveTo>
                <a:pt x="0" y="0"/>
              </a:moveTo>
              <a:lnTo>
                <a:pt x="0" y="1737562"/>
              </a:lnTo>
              <a:lnTo>
                <a:pt x="146673" y="1737562"/>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4BA68B4E-FE70-4DFC-B055-6B8A5584074A}">
      <dsp:nvSpPr>
        <dsp:cNvPr id="0" name=""/>
        <dsp:cNvSpPr/>
      </dsp:nvSpPr>
      <dsp:spPr>
        <a:xfrm>
          <a:off x="4147090" y="1748565"/>
          <a:ext cx="146673" cy="652163"/>
        </a:xfrm>
        <a:custGeom>
          <a:avLst/>
          <a:gdLst/>
          <a:ahLst/>
          <a:cxnLst/>
          <a:rect l="0" t="0" r="0" b="0"/>
          <a:pathLst>
            <a:path>
              <a:moveTo>
                <a:pt x="0" y="0"/>
              </a:moveTo>
              <a:lnTo>
                <a:pt x="0" y="652163"/>
              </a:lnTo>
              <a:lnTo>
                <a:pt x="146673" y="652163"/>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AF472824-0392-4589-ACAE-16A69A1E78A5}">
      <dsp:nvSpPr>
        <dsp:cNvPr id="0" name=""/>
        <dsp:cNvSpPr/>
      </dsp:nvSpPr>
      <dsp:spPr>
        <a:xfrm>
          <a:off x="3875598" y="791882"/>
          <a:ext cx="961006" cy="198227"/>
        </a:xfrm>
        <a:custGeom>
          <a:avLst/>
          <a:gdLst/>
          <a:ahLst/>
          <a:cxnLst/>
          <a:rect l="0" t="0" r="0" b="0"/>
          <a:pathLst>
            <a:path>
              <a:moveTo>
                <a:pt x="0" y="0"/>
              </a:moveTo>
              <a:lnTo>
                <a:pt x="0" y="99113"/>
              </a:lnTo>
              <a:lnTo>
                <a:pt x="961006" y="99113"/>
              </a:lnTo>
              <a:lnTo>
                <a:pt x="961006" y="198227"/>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4874A726-66F0-48FF-A332-DE455DDAC2B4}">
      <dsp:nvSpPr>
        <dsp:cNvPr id="0" name=""/>
        <dsp:cNvSpPr/>
      </dsp:nvSpPr>
      <dsp:spPr>
        <a:xfrm>
          <a:off x="2225077" y="1748565"/>
          <a:ext cx="124471" cy="1796625"/>
        </a:xfrm>
        <a:custGeom>
          <a:avLst/>
          <a:gdLst/>
          <a:ahLst/>
          <a:cxnLst/>
          <a:rect l="0" t="0" r="0" b="0"/>
          <a:pathLst>
            <a:path>
              <a:moveTo>
                <a:pt x="0" y="0"/>
              </a:moveTo>
              <a:lnTo>
                <a:pt x="0" y="1796625"/>
              </a:lnTo>
              <a:lnTo>
                <a:pt x="124471" y="1796625"/>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8360BBB6-B33E-4C75-8376-F0FDCDDB444C}">
      <dsp:nvSpPr>
        <dsp:cNvPr id="0" name=""/>
        <dsp:cNvSpPr/>
      </dsp:nvSpPr>
      <dsp:spPr>
        <a:xfrm>
          <a:off x="2225077" y="1748565"/>
          <a:ext cx="124471" cy="1117620"/>
        </a:xfrm>
        <a:custGeom>
          <a:avLst/>
          <a:gdLst/>
          <a:ahLst/>
          <a:cxnLst/>
          <a:rect l="0" t="0" r="0" b="0"/>
          <a:pathLst>
            <a:path>
              <a:moveTo>
                <a:pt x="0" y="0"/>
              </a:moveTo>
              <a:lnTo>
                <a:pt x="0" y="1117620"/>
              </a:lnTo>
              <a:lnTo>
                <a:pt x="124471" y="1117620"/>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7EF91EAF-141C-4DE1-883B-DC369CC13523}">
      <dsp:nvSpPr>
        <dsp:cNvPr id="0" name=""/>
        <dsp:cNvSpPr/>
      </dsp:nvSpPr>
      <dsp:spPr>
        <a:xfrm>
          <a:off x="2225077" y="1748565"/>
          <a:ext cx="124471" cy="438616"/>
        </a:xfrm>
        <a:custGeom>
          <a:avLst/>
          <a:gdLst/>
          <a:ahLst/>
          <a:cxnLst/>
          <a:rect l="0" t="0" r="0" b="0"/>
          <a:pathLst>
            <a:path>
              <a:moveTo>
                <a:pt x="0" y="0"/>
              </a:moveTo>
              <a:lnTo>
                <a:pt x="0" y="438616"/>
              </a:lnTo>
              <a:lnTo>
                <a:pt x="124471" y="43861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8F92A9A4-C9B9-4D20-8ED5-071383485E1B}">
      <dsp:nvSpPr>
        <dsp:cNvPr id="0" name=""/>
        <dsp:cNvSpPr/>
      </dsp:nvSpPr>
      <dsp:spPr>
        <a:xfrm>
          <a:off x="2914591" y="791882"/>
          <a:ext cx="961006" cy="198227"/>
        </a:xfrm>
        <a:custGeom>
          <a:avLst/>
          <a:gdLst/>
          <a:ahLst/>
          <a:cxnLst/>
          <a:rect l="0" t="0" r="0" b="0"/>
          <a:pathLst>
            <a:path>
              <a:moveTo>
                <a:pt x="961006" y="0"/>
              </a:moveTo>
              <a:lnTo>
                <a:pt x="961006" y="99113"/>
              </a:lnTo>
              <a:lnTo>
                <a:pt x="0" y="99113"/>
              </a:lnTo>
              <a:lnTo>
                <a:pt x="0" y="198227"/>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145DC168-C8A5-4E22-ACEA-A43164257671}">
      <dsp:nvSpPr>
        <dsp:cNvPr id="0" name=""/>
        <dsp:cNvSpPr/>
      </dsp:nvSpPr>
      <dsp:spPr>
        <a:xfrm>
          <a:off x="303063" y="1748565"/>
          <a:ext cx="102260" cy="1824726"/>
        </a:xfrm>
        <a:custGeom>
          <a:avLst/>
          <a:gdLst/>
          <a:ahLst/>
          <a:cxnLst/>
          <a:rect l="0" t="0" r="0" b="0"/>
          <a:pathLst>
            <a:path>
              <a:moveTo>
                <a:pt x="0" y="0"/>
              </a:moveTo>
              <a:lnTo>
                <a:pt x="0" y="1824726"/>
              </a:lnTo>
              <a:lnTo>
                <a:pt x="102260" y="182472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4F1E4CB6-8292-407B-8E16-DB1AB689EA3A}">
      <dsp:nvSpPr>
        <dsp:cNvPr id="0" name=""/>
        <dsp:cNvSpPr/>
      </dsp:nvSpPr>
      <dsp:spPr>
        <a:xfrm>
          <a:off x="303063" y="1748565"/>
          <a:ext cx="102260" cy="657279"/>
        </a:xfrm>
        <a:custGeom>
          <a:avLst/>
          <a:gdLst/>
          <a:ahLst/>
          <a:cxnLst/>
          <a:rect l="0" t="0" r="0" b="0"/>
          <a:pathLst>
            <a:path>
              <a:moveTo>
                <a:pt x="0" y="0"/>
              </a:moveTo>
              <a:lnTo>
                <a:pt x="0" y="657279"/>
              </a:lnTo>
              <a:lnTo>
                <a:pt x="102260" y="657279"/>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E7429998-7A23-40D8-84A6-1261C4612614}">
      <dsp:nvSpPr>
        <dsp:cNvPr id="0" name=""/>
        <dsp:cNvSpPr/>
      </dsp:nvSpPr>
      <dsp:spPr>
        <a:xfrm>
          <a:off x="992578" y="791882"/>
          <a:ext cx="2883020" cy="198227"/>
        </a:xfrm>
        <a:custGeom>
          <a:avLst/>
          <a:gdLst/>
          <a:ahLst/>
          <a:cxnLst/>
          <a:rect l="0" t="0" r="0" b="0"/>
          <a:pathLst>
            <a:path>
              <a:moveTo>
                <a:pt x="2883020" y="0"/>
              </a:moveTo>
              <a:lnTo>
                <a:pt x="2883020" y="99113"/>
              </a:lnTo>
              <a:lnTo>
                <a:pt x="0" y="99113"/>
              </a:lnTo>
              <a:lnTo>
                <a:pt x="0" y="198227"/>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6F12DE5C-A774-4B17-8779-D829FF417CB9}">
      <dsp:nvSpPr>
        <dsp:cNvPr id="0" name=""/>
        <dsp:cNvSpPr/>
      </dsp:nvSpPr>
      <dsp:spPr>
        <a:xfrm>
          <a:off x="3013705" y="311104"/>
          <a:ext cx="1723786" cy="4807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八年级上册</a:t>
          </a:r>
          <a:endParaRPr lang="zh-CN" altLang="en-US" sz="2400" b="1" kern="1200" dirty="0">
            <a:latin typeface="+mn-ea"/>
            <a:ea typeface="+mn-ea"/>
          </a:endParaRPr>
        </a:p>
      </dsp:txBody>
      <dsp:txXfrm>
        <a:off x="3013705" y="311104"/>
        <a:ext cx="1723786" cy="480777"/>
      </dsp:txXfrm>
    </dsp:sp>
    <dsp:sp modelId="{837EDB11-F50C-41D3-B071-DABF1E30E7B5}">
      <dsp:nvSpPr>
        <dsp:cNvPr id="0" name=""/>
        <dsp:cNvSpPr/>
      </dsp:nvSpPr>
      <dsp:spPr>
        <a:xfrm>
          <a:off x="130685" y="990109"/>
          <a:ext cx="1723786" cy="758456"/>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走进</a:t>
          </a:r>
          <a:endParaRPr lang="en-US" altLang="zh-CN" sz="2400" b="1" kern="1200" dirty="0" smtClean="0">
            <a:solidFill>
              <a:schemeClr val="tx1"/>
            </a:solidFill>
            <a:latin typeface="+mn-ea"/>
            <a:ea typeface="+mn-ea"/>
          </a:endParaRPr>
        </a:p>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公共生活</a:t>
          </a:r>
          <a:endParaRPr lang="zh-CN" altLang="en-US" sz="2400" b="1" kern="1200" dirty="0">
            <a:solidFill>
              <a:schemeClr val="tx1"/>
            </a:solidFill>
            <a:latin typeface="+mn-ea"/>
            <a:ea typeface="+mn-ea"/>
          </a:endParaRPr>
        </a:p>
      </dsp:txBody>
      <dsp:txXfrm>
        <a:off x="130685" y="990109"/>
        <a:ext cx="1723786" cy="758456"/>
      </dsp:txXfrm>
    </dsp:sp>
    <dsp:sp modelId="{F886040D-2125-4EE7-A3C8-DB47D2173022}">
      <dsp:nvSpPr>
        <dsp:cNvPr id="0" name=""/>
        <dsp:cNvSpPr/>
      </dsp:nvSpPr>
      <dsp:spPr>
        <a:xfrm>
          <a:off x="405324" y="1946793"/>
          <a:ext cx="1723786" cy="918104"/>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我们</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的公共生活</a:t>
          </a:r>
          <a:endParaRPr lang="zh-CN" altLang="en-US" sz="2400" b="1" kern="1200" dirty="0">
            <a:latin typeface="+mn-ea"/>
            <a:ea typeface="+mn-ea"/>
          </a:endParaRPr>
        </a:p>
      </dsp:txBody>
      <dsp:txXfrm>
        <a:off x="405324" y="1946793"/>
        <a:ext cx="1723786" cy="918104"/>
      </dsp:txXfrm>
    </dsp:sp>
    <dsp:sp modelId="{87EFDA9B-879E-41FE-BF16-1E0AA115183A}">
      <dsp:nvSpPr>
        <dsp:cNvPr id="0" name=""/>
        <dsp:cNvSpPr/>
      </dsp:nvSpPr>
      <dsp:spPr>
        <a:xfrm>
          <a:off x="405324" y="3073164"/>
          <a:ext cx="1723786" cy="1000255"/>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公共</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生活新平台</a:t>
          </a:r>
          <a:endParaRPr lang="en-US" altLang="zh-CN" sz="2400" b="1" kern="1200" dirty="0" smtClean="0">
            <a:latin typeface="+mn-ea"/>
            <a:ea typeface="+mn-ea"/>
          </a:endParaRPr>
        </a:p>
      </dsp:txBody>
      <dsp:txXfrm>
        <a:off x="405324" y="3073164"/>
        <a:ext cx="1723786" cy="1000255"/>
      </dsp:txXfrm>
    </dsp:sp>
    <dsp:sp modelId="{1B0AD1B7-45F7-4A7A-80F8-F7702E42A0E5}">
      <dsp:nvSpPr>
        <dsp:cNvPr id="0" name=""/>
        <dsp:cNvSpPr/>
      </dsp:nvSpPr>
      <dsp:spPr>
        <a:xfrm>
          <a:off x="2052698" y="990109"/>
          <a:ext cx="1723786" cy="758456"/>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遵守</a:t>
          </a:r>
          <a:endParaRPr lang="en-US" altLang="zh-CN" sz="2400" b="1" kern="1200" dirty="0" smtClean="0">
            <a:solidFill>
              <a:schemeClr val="tx1"/>
            </a:solidFill>
            <a:latin typeface="+mn-ea"/>
            <a:ea typeface="+mn-ea"/>
          </a:endParaRPr>
        </a:p>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公共规则</a:t>
          </a:r>
          <a:endParaRPr lang="zh-CN" altLang="en-US" sz="2400" b="1" kern="1200" dirty="0">
            <a:solidFill>
              <a:schemeClr val="tx1"/>
            </a:solidFill>
            <a:latin typeface="+mn-ea"/>
            <a:ea typeface="+mn-ea"/>
          </a:endParaRPr>
        </a:p>
      </dsp:txBody>
      <dsp:txXfrm>
        <a:off x="2052698" y="990109"/>
        <a:ext cx="1723786" cy="758456"/>
      </dsp:txXfrm>
    </dsp:sp>
    <dsp:sp modelId="{251B2054-6726-4D0B-BBFA-6018F7997DC6}">
      <dsp:nvSpPr>
        <dsp:cNvPr id="0" name=""/>
        <dsp:cNvSpPr/>
      </dsp:nvSpPr>
      <dsp:spPr>
        <a:xfrm>
          <a:off x="2349549" y="1946793"/>
          <a:ext cx="1723786" cy="4807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秩序与规则</a:t>
          </a:r>
          <a:endParaRPr lang="zh-CN" altLang="en-US" sz="2400" b="1" kern="1200" dirty="0">
            <a:latin typeface="+mn-ea"/>
            <a:ea typeface="+mn-ea"/>
          </a:endParaRPr>
        </a:p>
      </dsp:txBody>
      <dsp:txXfrm>
        <a:off x="2349549" y="1946793"/>
        <a:ext cx="1723786" cy="480777"/>
      </dsp:txXfrm>
    </dsp:sp>
    <dsp:sp modelId="{D059265F-2267-4102-B6FB-3502E071BE14}">
      <dsp:nvSpPr>
        <dsp:cNvPr id="0" name=""/>
        <dsp:cNvSpPr/>
      </dsp:nvSpPr>
      <dsp:spPr>
        <a:xfrm>
          <a:off x="2349549" y="2625797"/>
          <a:ext cx="1723786" cy="4807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与规则同行</a:t>
          </a:r>
          <a:endParaRPr lang="zh-CN" altLang="en-US" sz="2400" b="1" kern="1200" dirty="0">
            <a:latin typeface="+mn-ea"/>
            <a:ea typeface="+mn-ea"/>
          </a:endParaRPr>
        </a:p>
      </dsp:txBody>
      <dsp:txXfrm>
        <a:off x="2349549" y="2625797"/>
        <a:ext cx="1723786" cy="480777"/>
      </dsp:txXfrm>
    </dsp:sp>
    <dsp:sp modelId="{FFC36EA0-5FBA-42FD-87ED-533C8EE2A4CA}">
      <dsp:nvSpPr>
        <dsp:cNvPr id="0" name=""/>
        <dsp:cNvSpPr/>
      </dsp:nvSpPr>
      <dsp:spPr>
        <a:xfrm>
          <a:off x="2349549" y="3304802"/>
          <a:ext cx="1723786" cy="4807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心中有法</a:t>
          </a:r>
          <a:endParaRPr lang="zh-CN" altLang="en-US" sz="2400" b="1" kern="1200" dirty="0">
            <a:latin typeface="+mn-ea"/>
            <a:ea typeface="+mn-ea"/>
          </a:endParaRPr>
        </a:p>
      </dsp:txBody>
      <dsp:txXfrm>
        <a:off x="2349549" y="3304802"/>
        <a:ext cx="1723786" cy="480777"/>
      </dsp:txXfrm>
    </dsp:sp>
    <dsp:sp modelId="{6B8F0329-BFF5-4B35-AC1E-FF00D5835900}">
      <dsp:nvSpPr>
        <dsp:cNvPr id="0" name=""/>
        <dsp:cNvSpPr/>
      </dsp:nvSpPr>
      <dsp:spPr>
        <a:xfrm>
          <a:off x="3974712" y="990109"/>
          <a:ext cx="1723786" cy="758456"/>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维护</a:t>
          </a:r>
          <a:endParaRPr lang="en-US" altLang="zh-CN" sz="2400" b="1" kern="1200" dirty="0" smtClean="0">
            <a:solidFill>
              <a:schemeClr val="tx1"/>
            </a:solidFill>
            <a:latin typeface="+mn-ea"/>
            <a:ea typeface="+mn-ea"/>
          </a:endParaRPr>
        </a:p>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公共利益</a:t>
          </a:r>
          <a:endParaRPr lang="zh-CN" altLang="en-US" sz="2400" b="1" kern="1200" dirty="0">
            <a:solidFill>
              <a:schemeClr val="tx1"/>
            </a:solidFill>
            <a:latin typeface="+mn-ea"/>
            <a:ea typeface="+mn-ea"/>
          </a:endParaRPr>
        </a:p>
      </dsp:txBody>
      <dsp:txXfrm>
        <a:off x="3974712" y="990109"/>
        <a:ext cx="1723786" cy="758456"/>
      </dsp:txXfrm>
    </dsp:sp>
    <dsp:sp modelId="{053B0C98-4F37-49BB-9ECE-99FDB4847566}">
      <dsp:nvSpPr>
        <dsp:cNvPr id="0" name=""/>
        <dsp:cNvSpPr/>
      </dsp:nvSpPr>
      <dsp:spPr>
        <a:xfrm>
          <a:off x="4293764" y="1946793"/>
          <a:ext cx="1723786" cy="907872"/>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我们</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的公共利益</a:t>
          </a:r>
          <a:endParaRPr lang="zh-CN" altLang="en-US" sz="2400" b="1" kern="1200" dirty="0">
            <a:latin typeface="+mn-ea"/>
            <a:ea typeface="+mn-ea"/>
          </a:endParaRPr>
        </a:p>
      </dsp:txBody>
      <dsp:txXfrm>
        <a:off x="4293764" y="1946793"/>
        <a:ext cx="1723786" cy="907872"/>
      </dsp:txXfrm>
    </dsp:sp>
    <dsp:sp modelId="{5B7C95C9-C5BB-4FC4-AE7C-85C37747A826}">
      <dsp:nvSpPr>
        <dsp:cNvPr id="0" name=""/>
        <dsp:cNvSpPr/>
      </dsp:nvSpPr>
      <dsp:spPr>
        <a:xfrm>
          <a:off x="4293764" y="3052892"/>
          <a:ext cx="1723786" cy="866471"/>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ts val="2500"/>
            </a:lnSpc>
            <a:spcBef>
              <a:spcPct val="0"/>
            </a:spcBef>
            <a:spcAft>
              <a:spcPts val="0"/>
            </a:spcAft>
            <a:buClrTx/>
            <a:buSzTx/>
            <a:buFontTx/>
            <a:buNone/>
          </a:pPr>
          <a:r>
            <a:rPr lang="zh-CN" altLang="en-US" sz="2400" b="1" kern="1200" dirty="0" smtClean="0">
              <a:latin typeface="+mn-ea"/>
              <a:ea typeface="+mn-ea"/>
            </a:rPr>
            <a:t>心系</a:t>
          </a:r>
          <a:endParaRPr lang="en-US" altLang="zh-CN" sz="2400" b="1" kern="1200" dirty="0" smtClean="0">
            <a:latin typeface="+mn-ea"/>
            <a:ea typeface="+mn-ea"/>
          </a:endParaRPr>
        </a:p>
        <a:p>
          <a:pPr marL="0" marR="0" lvl="0" indent="0" algn="ctr" defTabSz="914400" eaLnBrk="1" fontAlgn="auto" latinLnBrk="0" hangingPunct="1">
            <a:lnSpc>
              <a:spcPts val="2500"/>
            </a:lnSpc>
            <a:spcBef>
              <a:spcPct val="0"/>
            </a:spcBef>
            <a:spcAft>
              <a:spcPts val="0"/>
            </a:spcAft>
            <a:buClrTx/>
            <a:buSzTx/>
            <a:buFontTx/>
            <a:buNone/>
          </a:pPr>
          <a:r>
            <a:rPr lang="zh-CN" altLang="en-US" sz="2400" b="1" kern="1200" dirty="0" smtClean="0">
              <a:latin typeface="+mn-ea"/>
              <a:ea typeface="+mn-ea"/>
            </a:rPr>
            <a:t>公共利益</a:t>
          </a:r>
        </a:p>
      </dsp:txBody>
      <dsp:txXfrm>
        <a:off x="4293764" y="3052892"/>
        <a:ext cx="1723786" cy="866471"/>
      </dsp:txXfrm>
    </dsp:sp>
    <dsp:sp modelId="{30E2EC4B-D94C-4D63-A2C9-AC70B33F137B}">
      <dsp:nvSpPr>
        <dsp:cNvPr id="0" name=""/>
        <dsp:cNvSpPr/>
      </dsp:nvSpPr>
      <dsp:spPr>
        <a:xfrm>
          <a:off x="5896725" y="990109"/>
          <a:ext cx="1723786" cy="758456"/>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践行</a:t>
          </a:r>
          <a:endParaRPr lang="en-US" altLang="zh-CN" sz="2400" b="1" kern="1200" dirty="0" smtClean="0">
            <a:solidFill>
              <a:schemeClr val="tx1"/>
            </a:solidFill>
            <a:latin typeface="+mn-ea"/>
            <a:ea typeface="+mn-ea"/>
          </a:endParaRPr>
        </a:p>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公共精神</a:t>
          </a:r>
          <a:endParaRPr lang="zh-CN" altLang="en-US" sz="2400" b="1" kern="1200" dirty="0">
            <a:solidFill>
              <a:schemeClr val="tx1"/>
            </a:solidFill>
            <a:latin typeface="+mn-ea"/>
            <a:ea typeface="+mn-ea"/>
          </a:endParaRPr>
        </a:p>
      </dsp:txBody>
      <dsp:txXfrm>
        <a:off x="5896725" y="990109"/>
        <a:ext cx="1723786" cy="758456"/>
      </dsp:txXfrm>
    </dsp:sp>
    <dsp:sp modelId="{3FC32315-4A0D-4029-9614-88F98877CB73}">
      <dsp:nvSpPr>
        <dsp:cNvPr id="0" name=""/>
        <dsp:cNvSpPr/>
      </dsp:nvSpPr>
      <dsp:spPr>
        <a:xfrm>
          <a:off x="6165965" y="1946793"/>
          <a:ext cx="1723786" cy="4807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学会共处</a:t>
          </a:r>
          <a:endParaRPr lang="zh-CN" altLang="en-US" sz="2400" b="1" kern="1200" dirty="0">
            <a:latin typeface="+mn-ea"/>
            <a:ea typeface="+mn-ea"/>
          </a:endParaRPr>
        </a:p>
      </dsp:txBody>
      <dsp:txXfrm>
        <a:off x="6165965" y="1946793"/>
        <a:ext cx="1723786" cy="480777"/>
      </dsp:txXfrm>
    </dsp:sp>
    <dsp:sp modelId="{A3C92CD9-10AB-4348-A48A-6571831F816E}">
      <dsp:nvSpPr>
        <dsp:cNvPr id="0" name=""/>
        <dsp:cNvSpPr/>
      </dsp:nvSpPr>
      <dsp:spPr>
        <a:xfrm>
          <a:off x="6165965" y="2625797"/>
          <a:ext cx="1723786" cy="480777"/>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共同行动</a:t>
          </a:r>
          <a:endParaRPr lang="zh-CN" altLang="en-US" sz="2400" b="1" kern="1200" dirty="0">
            <a:latin typeface="+mn-ea"/>
            <a:ea typeface="+mn-ea"/>
          </a:endParaRPr>
        </a:p>
      </dsp:txBody>
      <dsp:txXfrm>
        <a:off x="6165965" y="2625797"/>
        <a:ext cx="1723786" cy="48077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33C198-5AB2-4D0E-969F-59DDD76C0A6B}">
      <dsp:nvSpPr>
        <dsp:cNvPr id="0" name=""/>
        <dsp:cNvSpPr/>
      </dsp:nvSpPr>
      <dsp:spPr>
        <a:xfrm>
          <a:off x="6052796" y="2016934"/>
          <a:ext cx="139895" cy="1897718"/>
        </a:xfrm>
        <a:custGeom>
          <a:avLst/>
          <a:gdLst/>
          <a:ahLst/>
          <a:cxnLst/>
          <a:rect l="0" t="0" r="0" b="0"/>
          <a:pathLst>
            <a:path>
              <a:moveTo>
                <a:pt x="0" y="0"/>
              </a:moveTo>
              <a:lnTo>
                <a:pt x="0" y="1897718"/>
              </a:lnTo>
              <a:lnTo>
                <a:pt x="139895" y="1897718"/>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AA6531BA-8EA0-4830-A385-7BA61B290A0A}">
      <dsp:nvSpPr>
        <dsp:cNvPr id="0" name=""/>
        <dsp:cNvSpPr/>
      </dsp:nvSpPr>
      <dsp:spPr>
        <a:xfrm>
          <a:off x="6052796" y="2016934"/>
          <a:ext cx="139895" cy="799929"/>
        </a:xfrm>
        <a:custGeom>
          <a:avLst/>
          <a:gdLst/>
          <a:ahLst/>
          <a:cxnLst/>
          <a:rect l="0" t="0" r="0" b="0"/>
          <a:pathLst>
            <a:path>
              <a:moveTo>
                <a:pt x="0" y="0"/>
              </a:moveTo>
              <a:lnTo>
                <a:pt x="0" y="799929"/>
              </a:lnTo>
              <a:lnTo>
                <a:pt x="139895" y="799929"/>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2823CE2C-B3CB-48BD-9544-36AD5CEBC863}">
      <dsp:nvSpPr>
        <dsp:cNvPr id="0" name=""/>
        <dsp:cNvSpPr/>
      </dsp:nvSpPr>
      <dsp:spPr>
        <a:xfrm>
          <a:off x="3757692" y="865327"/>
          <a:ext cx="2943897" cy="340616"/>
        </a:xfrm>
        <a:custGeom>
          <a:avLst/>
          <a:gdLst/>
          <a:ahLst/>
          <a:cxnLst/>
          <a:rect l="0" t="0" r="0" b="0"/>
          <a:pathLst>
            <a:path>
              <a:moveTo>
                <a:pt x="0" y="0"/>
              </a:moveTo>
              <a:lnTo>
                <a:pt x="0" y="170308"/>
              </a:lnTo>
              <a:lnTo>
                <a:pt x="2943897" y="170308"/>
              </a:lnTo>
              <a:lnTo>
                <a:pt x="2943897" y="340616"/>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DADE5548-9E29-4F35-85AC-0F96C3B606E9}">
      <dsp:nvSpPr>
        <dsp:cNvPr id="0" name=""/>
        <dsp:cNvSpPr/>
      </dsp:nvSpPr>
      <dsp:spPr>
        <a:xfrm>
          <a:off x="3978622" y="2016934"/>
          <a:ext cx="197849" cy="1897718"/>
        </a:xfrm>
        <a:custGeom>
          <a:avLst/>
          <a:gdLst/>
          <a:ahLst/>
          <a:cxnLst/>
          <a:rect l="0" t="0" r="0" b="0"/>
          <a:pathLst>
            <a:path>
              <a:moveTo>
                <a:pt x="0" y="0"/>
              </a:moveTo>
              <a:lnTo>
                <a:pt x="0" y="1897718"/>
              </a:lnTo>
              <a:lnTo>
                <a:pt x="197849" y="1897718"/>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4BA68B4E-FE70-4DFC-B055-6B8A5584074A}">
      <dsp:nvSpPr>
        <dsp:cNvPr id="0" name=""/>
        <dsp:cNvSpPr/>
      </dsp:nvSpPr>
      <dsp:spPr>
        <a:xfrm>
          <a:off x="3978622" y="2016934"/>
          <a:ext cx="197849" cy="746111"/>
        </a:xfrm>
        <a:custGeom>
          <a:avLst/>
          <a:gdLst/>
          <a:ahLst/>
          <a:cxnLst/>
          <a:rect l="0" t="0" r="0" b="0"/>
          <a:pathLst>
            <a:path>
              <a:moveTo>
                <a:pt x="0" y="0"/>
              </a:moveTo>
              <a:lnTo>
                <a:pt x="0" y="746111"/>
              </a:lnTo>
              <a:lnTo>
                <a:pt x="197849" y="746111"/>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AF472824-0392-4589-ACAE-16A69A1E78A5}">
      <dsp:nvSpPr>
        <dsp:cNvPr id="0" name=""/>
        <dsp:cNvSpPr/>
      </dsp:nvSpPr>
      <dsp:spPr>
        <a:xfrm>
          <a:off x="3757692" y="865327"/>
          <a:ext cx="869722" cy="340616"/>
        </a:xfrm>
        <a:custGeom>
          <a:avLst/>
          <a:gdLst/>
          <a:ahLst/>
          <a:cxnLst/>
          <a:rect l="0" t="0" r="0" b="0"/>
          <a:pathLst>
            <a:path>
              <a:moveTo>
                <a:pt x="0" y="0"/>
              </a:moveTo>
              <a:lnTo>
                <a:pt x="0" y="170308"/>
              </a:lnTo>
              <a:lnTo>
                <a:pt x="869722" y="170308"/>
              </a:lnTo>
              <a:lnTo>
                <a:pt x="869722" y="340616"/>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8360BBB6-B33E-4C75-8376-F0FDCDDB444C}">
      <dsp:nvSpPr>
        <dsp:cNvPr id="0" name=""/>
        <dsp:cNvSpPr/>
      </dsp:nvSpPr>
      <dsp:spPr>
        <a:xfrm>
          <a:off x="2127600" y="2016934"/>
          <a:ext cx="176650" cy="1897718"/>
        </a:xfrm>
        <a:custGeom>
          <a:avLst/>
          <a:gdLst/>
          <a:ahLst/>
          <a:cxnLst/>
          <a:rect l="0" t="0" r="0" b="0"/>
          <a:pathLst>
            <a:path>
              <a:moveTo>
                <a:pt x="0" y="0"/>
              </a:moveTo>
              <a:lnTo>
                <a:pt x="0" y="1897718"/>
              </a:lnTo>
              <a:lnTo>
                <a:pt x="176650" y="1897718"/>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7EF91EAF-141C-4DE1-883B-DC369CC13523}">
      <dsp:nvSpPr>
        <dsp:cNvPr id="0" name=""/>
        <dsp:cNvSpPr/>
      </dsp:nvSpPr>
      <dsp:spPr>
        <a:xfrm>
          <a:off x="2127600" y="2016934"/>
          <a:ext cx="176650" cy="746111"/>
        </a:xfrm>
        <a:custGeom>
          <a:avLst/>
          <a:gdLst/>
          <a:ahLst/>
          <a:cxnLst/>
          <a:rect l="0" t="0" r="0" b="0"/>
          <a:pathLst>
            <a:path>
              <a:moveTo>
                <a:pt x="0" y="0"/>
              </a:moveTo>
              <a:lnTo>
                <a:pt x="0" y="746111"/>
              </a:lnTo>
              <a:lnTo>
                <a:pt x="176650" y="746111"/>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8F92A9A4-C9B9-4D20-8ED5-071383485E1B}">
      <dsp:nvSpPr>
        <dsp:cNvPr id="0" name=""/>
        <dsp:cNvSpPr/>
      </dsp:nvSpPr>
      <dsp:spPr>
        <a:xfrm>
          <a:off x="2776393" y="865327"/>
          <a:ext cx="981299" cy="340616"/>
        </a:xfrm>
        <a:custGeom>
          <a:avLst/>
          <a:gdLst/>
          <a:ahLst/>
          <a:cxnLst/>
          <a:rect l="0" t="0" r="0" b="0"/>
          <a:pathLst>
            <a:path>
              <a:moveTo>
                <a:pt x="981299" y="0"/>
              </a:moveTo>
              <a:lnTo>
                <a:pt x="981299" y="170308"/>
              </a:lnTo>
              <a:lnTo>
                <a:pt x="0" y="170308"/>
              </a:lnTo>
              <a:lnTo>
                <a:pt x="0" y="340616"/>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145DC168-C8A5-4E22-ACEA-A43164257671}">
      <dsp:nvSpPr>
        <dsp:cNvPr id="0" name=""/>
        <dsp:cNvSpPr/>
      </dsp:nvSpPr>
      <dsp:spPr>
        <a:xfrm>
          <a:off x="294699" y="2016934"/>
          <a:ext cx="91440" cy="1897718"/>
        </a:xfrm>
        <a:custGeom>
          <a:avLst/>
          <a:gdLst/>
          <a:ahLst/>
          <a:cxnLst/>
          <a:rect l="0" t="0" r="0" b="0"/>
          <a:pathLst>
            <a:path>
              <a:moveTo>
                <a:pt x="45720" y="0"/>
              </a:moveTo>
              <a:lnTo>
                <a:pt x="45720" y="1897718"/>
              </a:lnTo>
              <a:lnTo>
                <a:pt x="113599" y="1897718"/>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4F1E4CB6-8292-407B-8E16-DB1AB689EA3A}">
      <dsp:nvSpPr>
        <dsp:cNvPr id="0" name=""/>
        <dsp:cNvSpPr/>
      </dsp:nvSpPr>
      <dsp:spPr>
        <a:xfrm>
          <a:off x="294699" y="2016934"/>
          <a:ext cx="91440" cy="746111"/>
        </a:xfrm>
        <a:custGeom>
          <a:avLst/>
          <a:gdLst/>
          <a:ahLst/>
          <a:cxnLst/>
          <a:rect l="0" t="0" r="0" b="0"/>
          <a:pathLst>
            <a:path>
              <a:moveTo>
                <a:pt x="45720" y="0"/>
              </a:moveTo>
              <a:lnTo>
                <a:pt x="45720" y="746111"/>
              </a:lnTo>
              <a:lnTo>
                <a:pt x="113599" y="746111"/>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E7429998-7A23-40D8-84A6-1261C4612614}">
      <dsp:nvSpPr>
        <dsp:cNvPr id="0" name=""/>
        <dsp:cNvSpPr/>
      </dsp:nvSpPr>
      <dsp:spPr>
        <a:xfrm>
          <a:off x="989212" y="865327"/>
          <a:ext cx="2768479" cy="340616"/>
        </a:xfrm>
        <a:custGeom>
          <a:avLst/>
          <a:gdLst/>
          <a:ahLst/>
          <a:cxnLst/>
          <a:rect l="0" t="0" r="0" b="0"/>
          <a:pathLst>
            <a:path>
              <a:moveTo>
                <a:pt x="2768479" y="0"/>
              </a:moveTo>
              <a:lnTo>
                <a:pt x="2768479" y="170308"/>
              </a:lnTo>
              <a:lnTo>
                <a:pt x="0" y="170308"/>
              </a:lnTo>
              <a:lnTo>
                <a:pt x="0" y="340616"/>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6F12DE5C-A774-4B17-8779-D829FF417CB9}">
      <dsp:nvSpPr>
        <dsp:cNvPr id="0" name=""/>
        <dsp:cNvSpPr/>
      </dsp:nvSpPr>
      <dsp:spPr>
        <a:xfrm>
          <a:off x="2946701" y="54336"/>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八年级下册</a:t>
          </a:r>
          <a:endParaRPr lang="zh-CN" altLang="en-US" sz="2400" b="1" kern="1200" dirty="0">
            <a:latin typeface="+mn-ea"/>
            <a:ea typeface="+mn-ea"/>
          </a:endParaRPr>
        </a:p>
      </dsp:txBody>
      <dsp:txXfrm>
        <a:off x="2946701" y="54336"/>
        <a:ext cx="1621981" cy="810990"/>
      </dsp:txXfrm>
    </dsp:sp>
    <dsp:sp modelId="{837EDB11-F50C-41D3-B071-DABF1E30E7B5}">
      <dsp:nvSpPr>
        <dsp:cNvPr id="0" name=""/>
        <dsp:cNvSpPr/>
      </dsp:nvSpPr>
      <dsp:spPr>
        <a:xfrm>
          <a:off x="178221" y="1205943"/>
          <a:ext cx="1621981" cy="810990"/>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维护</a:t>
          </a:r>
          <a:endParaRPr lang="en-US" altLang="zh-CN" sz="2400" b="1" kern="1200" dirty="0" smtClean="0">
            <a:solidFill>
              <a:schemeClr val="tx1"/>
            </a:solidFill>
            <a:latin typeface="+mn-ea"/>
            <a:ea typeface="+mn-ea"/>
          </a:endParaRPr>
        </a:p>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宪法权威</a:t>
          </a:r>
          <a:endParaRPr lang="zh-CN" altLang="en-US" sz="2400" b="1" kern="1200" dirty="0">
            <a:solidFill>
              <a:schemeClr val="tx1"/>
            </a:solidFill>
            <a:latin typeface="+mn-ea"/>
            <a:ea typeface="+mn-ea"/>
          </a:endParaRPr>
        </a:p>
      </dsp:txBody>
      <dsp:txXfrm>
        <a:off x="178221" y="1205943"/>
        <a:ext cx="1621981" cy="810990"/>
      </dsp:txXfrm>
    </dsp:sp>
    <dsp:sp modelId="{F886040D-2125-4EE7-A3C8-DB47D2173022}">
      <dsp:nvSpPr>
        <dsp:cNvPr id="0" name=""/>
        <dsp:cNvSpPr/>
      </dsp:nvSpPr>
      <dsp:spPr>
        <a:xfrm>
          <a:off x="408299" y="2357551"/>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smtClean="0">
              <a:latin typeface="+mn-ea"/>
              <a:ea typeface="+mn-ea"/>
            </a:rPr>
            <a:t>我是</a:t>
          </a:r>
          <a:endParaRPr lang="en-US" altLang="zh-CN" sz="2400" b="1" kern="1200" smtClean="0">
            <a:latin typeface="+mn-ea"/>
            <a:ea typeface="+mn-ea"/>
          </a:endParaRPr>
        </a:p>
        <a:p>
          <a:pPr lvl="0" algn="ctr" defTabSz="1066800">
            <a:lnSpc>
              <a:spcPts val="2500"/>
            </a:lnSpc>
            <a:spcBef>
              <a:spcPct val="0"/>
            </a:spcBef>
            <a:spcAft>
              <a:spcPts val="0"/>
            </a:spcAft>
          </a:pPr>
          <a:r>
            <a:rPr lang="zh-CN" altLang="en-US" sz="2400" b="1" kern="1200" smtClean="0">
              <a:latin typeface="+mn-ea"/>
              <a:ea typeface="+mn-ea"/>
            </a:rPr>
            <a:t>中国公民</a:t>
          </a:r>
          <a:endParaRPr lang="zh-CN" altLang="en-US" sz="2400" b="1" kern="1200" dirty="0">
            <a:latin typeface="+mn-ea"/>
            <a:ea typeface="+mn-ea"/>
          </a:endParaRPr>
        </a:p>
      </dsp:txBody>
      <dsp:txXfrm>
        <a:off x="408299" y="2357551"/>
        <a:ext cx="1621981" cy="810990"/>
      </dsp:txXfrm>
    </dsp:sp>
    <dsp:sp modelId="{87EFDA9B-879E-41FE-BF16-1E0AA115183A}">
      <dsp:nvSpPr>
        <dsp:cNvPr id="0" name=""/>
        <dsp:cNvSpPr/>
      </dsp:nvSpPr>
      <dsp:spPr>
        <a:xfrm>
          <a:off x="408299" y="3509158"/>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smtClean="0">
              <a:latin typeface="+mn-ea"/>
              <a:ea typeface="+mn-ea"/>
            </a:rPr>
            <a:t>捍卫</a:t>
          </a:r>
          <a:endParaRPr lang="en-US" altLang="zh-CN" sz="2400" b="1" kern="1200" smtClean="0">
            <a:latin typeface="+mn-ea"/>
            <a:ea typeface="+mn-ea"/>
          </a:endParaRPr>
        </a:p>
        <a:p>
          <a:pPr lvl="0" algn="ctr" defTabSz="1066800">
            <a:lnSpc>
              <a:spcPts val="2500"/>
            </a:lnSpc>
            <a:spcBef>
              <a:spcPct val="0"/>
            </a:spcBef>
            <a:spcAft>
              <a:spcPts val="0"/>
            </a:spcAft>
          </a:pPr>
          <a:r>
            <a:rPr lang="zh-CN" altLang="en-US" sz="2400" b="1" kern="1200" smtClean="0">
              <a:latin typeface="+mn-ea"/>
              <a:ea typeface="+mn-ea"/>
            </a:rPr>
            <a:t>宪法尊严</a:t>
          </a:r>
          <a:endParaRPr lang="en-US" altLang="zh-CN" sz="2400" b="1" kern="1200" dirty="0" smtClean="0">
            <a:latin typeface="+mn-ea"/>
            <a:ea typeface="+mn-ea"/>
          </a:endParaRPr>
        </a:p>
      </dsp:txBody>
      <dsp:txXfrm>
        <a:off x="408299" y="3509158"/>
        <a:ext cx="1621981" cy="810990"/>
      </dsp:txXfrm>
    </dsp:sp>
    <dsp:sp modelId="{1B0AD1B7-45F7-4A7A-80F8-F7702E42A0E5}">
      <dsp:nvSpPr>
        <dsp:cNvPr id="0" name=""/>
        <dsp:cNvSpPr/>
      </dsp:nvSpPr>
      <dsp:spPr>
        <a:xfrm>
          <a:off x="1965402" y="1205943"/>
          <a:ext cx="1621981" cy="810990"/>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理解</a:t>
          </a:r>
          <a:endParaRPr lang="en-US" altLang="zh-CN" sz="2400" b="1" kern="1200" dirty="0" smtClean="0">
            <a:solidFill>
              <a:schemeClr val="tx1"/>
            </a:solidFill>
            <a:latin typeface="+mn-ea"/>
            <a:ea typeface="+mn-ea"/>
          </a:endParaRPr>
        </a:p>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权利义务</a:t>
          </a:r>
          <a:endParaRPr lang="zh-CN" altLang="en-US" sz="2400" b="1" kern="1200" dirty="0">
            <a:solidFill>
              <a:schemeClr val="tx1"/>
            </a:solidFill>
            <a:latin typeface="+mn-ea"/>
            <a:ea typeface="+mn-ea"/>
          </a:endParaRPr>
        </a:p>
      </dsp:txBody>
      <dsp:txXfrm>
        <a:off x="1965402" y="1205943"/>
        <a:ext cx="1621981" cy="810990"/>
      </dsp:txXfrm>
    </dsp:sp>
    <dsp:sp modelId="{251B2054-6726-4D0B-BBFA-6018F7997DC6}">
      <dsp:nvSpPr>
        <dsp:cNvPr id="0" name=""/>
        <dsp:cNvSpPr/>
      </dsp:nvSpPr>
      <dsp:spPr>
        <a:xfrm>
          <a:off x="2304250" y="2357551"/>
          <a:ext cx="1413086"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公民权利</a:t>
          </a:r>
          <a:endParaRPr lang="zh-CN" altLang="en-US" sz="2400" b="1" kern="1200" dirty="0">
            <a:latin typeface="+mn-ea"/>
            <a:ea typeface="+mn-ea"/>
          </a:endParaRPr>
        </a:p>
      </dsp:txBody>
      <dsp:txXfrm>
        <a:off x="2304250" y="2357551"/>
        <a:ext cx="1413086" cy="810990"/>
      </dsp:txXfrm>
    </dsp:sp>
    <dsp:sp modelId="{D059265F-2267-4102-B6FB-3502E071BE14}">
      <dsp:nvSpPr>
        <dsp:cNvPr id="0" name=""/>
        <dsp:cNvSpPr/>
      </dsp:nvSpPr>
      <dsp:spPr>
        <a:xfrm>
          <a:off x="2304250" y="3509158"/>
          <a:ext cx="1477966"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公民义务</a:t>
          </a:r>
          <a:endParaRPr lang="zh-CN" altLang="en-US" sz="2400" b="1" kern="1200" dirty="0">
            <a:latin typeface="+mn-ea"/>
            <a:ea typeface="+mn-ea"/>
          </a:endParaRPr>
        </a:p>
      </dsp:txBody>
      <dsp:txXfrm>
        <a:off x="2304250" y="3509158"/>
        <a:ext cx="1477966" cy="810990"/>
      </dsp:txXfrm>
    </dsp:sp>
    <dsp:sp modelId="{6B8F0329-BFF5-4B35-AC1E-FF00D5835900}">
      <dsp:nvSpPr>
        <dsp:cNvPr id="0" name=""/>
        <dsp:cNvSpPr/>
      </dsp:nvSpPr>
      <dsp:spPr>
        <a:xfrm>
          <a:off x="3816424" y="1205943"/>
          <a:ext cx="1621981" cy="810990"/>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人民</a:t>
          </a:r>
          <a:endParaRPr lang="en-US" altLang="zh-CN" sz="2400" b="1" kern="1200" dirty="0" smtClean="0">
            <a:solidFill>
              <a:schemeClr val="tx1"/>
            </a:solidFill>
            <a:latin typeface="+mn-ea"/>
            <a:ea typeface="+mn-ea"/>
          </a:endParaRPr>
        </a:p>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当家作主</a:t>
          </a:r>
          <a:endParaRPr lang="zh-CN" altLang="en-US" sz="2400" b="1" kern="1200" dirty="0">
            <a:solidFill>
              <a:schemeClr val="tx1"/>
            </a:solidFill>
            <a:latin typeface="+mn-ea"/>
            <a:ea typeface="+mn-ea"/>
          </a:endParaRPr>
        </a:p>
      </dsp:txBody>
      <dsp:txXfrm>
        <a:off x="3816424" y="1205943"/>
        <a:ext cx="1621981" cy="810990"/>
      </dsp:txXfrm>
    </dsp:sp>
    <dsp:sp modelId="{053B0C98-4F37-49BB-9ECE-99FDB4847566}">
      <dsp:nvSpPr>
        <dsp:cNvPr id="0" name=""/>
        <dsp:cNvSpPr/>
      </dsp:nvSpPr>
      <dsp:spPr>
        <a:xfrm>
          <a:off x="4176471" y="2357551"/>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我国</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基本制度</a:t>
          </a:r>
          <a:endParaRPr lang="zh-CN" altLang="en-US" sz="2400" b="1" kern="1200" dirty="0">
            <a:latin typeface="+mn-ea"/>
            <a:ea typeface="+mn-ea"/>
          </a:endParaRPr>
        </a:p>
      </dsp:txBody>
      <dsp:txXfrm>
        <a:off x="4176471" y="2357551"/>
        <a:ext cx="1621981" cy="810990"/>
      </dsp:txXfrm>
    </dsp:sp>
    <dsp:sp modelId="{5B7C95C9-C5BB-4FC4-AE7C-85C37747A826}">
      <dsp:nvSpPr>
        <dsp:cNvPr id="0" name=""/>
        <dsp:cNvSpPr/>
      </dsp:nvSpPr>
      <dsp:spPr>
        <a:xfrm>
          <a:off x="4176471" y="3509158"/>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ts val="2500"/>
            </a:lnSpc>
            <a:spcBef>
              <a:spcPct val="0"/>
            </a:spcBef>
            <a:spcAft>
              <a:spcPts val="0"/>
            </a:spcAft>
            <a:buClrTx/>
            <a:buSzTx/>
            <a:buFontTx/>
            <a:buNone/>
          </a:pPr>
          <a:r>
            <a:rPr lang="zh-CN" altLang="en-US" sz="2400" b="1" kern="1200" dirty="0" smtClean="0">
              <a:latin typeface="+mn-ea"/>
              <a:ea typeface="+mn-ea"/>
            </a:rPr>
            <a:t>我国</a:t>
          </a:r>
          <a:endParaRPr lang="en-US" altLang="zh-CN" sz="2400" b="1" kern="1200" dirty="0" smtClean="0">
            <a:latin typeface="+mn-ea"/>
            <a:ea typeface="+mn-ea"/>
          </a:endParaRPr>
        </a:p>
        <a:p>
          <a:pPr marL="0" marR="0" lvl="0" indent="0" algn="ctr" defTabSz="914400" eaLnBrk="1" fontAlgn="auto" latinLnBrk="0" hangingPunct="1">
            <a:lnSpc>
              <a:spcPts val="2500"/>
            </a:lnSpc>
            <a:spcBef>
              <a:spcPct val="0"/>
            </a:spcBef>
            <a:spcAft>
              <a:spcPts val="0"/>
            </a:spcAft>
            <a:buClrTx/>
            <a:buSzTx/>
            <a:buFontTx/>
            <a:buNone/>
          </a:pPr>
          <a:r>
            <a:rPr lang="zh-CN" altLang="en-US" sz="2400" b="1" kern="1200" dirty="0" smtClean="0">
              <a:latin typeface="+mn-ea"/>
              <a:ea typeface="+mn-ea"/>
            </a:rPr>
            <a:t>国家结构</a:t>
          </a:r>
        </a:p>
      </dsp:txBody>
      <dsp:txXfrm>
        <a:off x="4176471" y="3509158"/>
        <a:ext cx="1621981" cy="810990"/>
      </dsp:txXfrm>
    </dsp:sp>
    <dsp:sp modelId="{30E2EC4B-D94C-4D63-A2C9-AC70B33F137B}">
      <dsp:nvSpPr>
        <dsp:cNvPr id="0" name=""/>
        <dsp:cNvSpPr/>
      </dsp:nvSpPr>
      <dsp:spPr>
        <a:xfrm>
          <a:off x="5890598" y="1205943"/>
          <a:ext cx="1621981" cy="810990"/>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崇尚</a:t>
          </a:r>
          <a:endParaRPr lang="en-US" altLang="zh-CN" sz="2400" b="1" kern="1200" dirty="0" smtClean="0">
            <a:solidFill>
              <a:schemeClr val="tx1"/>
            </a:solidFill>
            <a:latin typeface="+mn-ea"/>
            <a:ea typeface="+mn-ea"/>
          </a:endParaRPr>
        </a:p>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法治精神</a:t>
          </a:r>
          <a:endParaRPr lang="zh-CN" altLang="en-US" sz="2400" b="1" kern="1200" dirty="0">
            <a:solidFill>
              <a:schemeClr val="tx1"/>
            </a:solidFill>
            <a:latin typeface="+mn-ea"/>
            <a:ea typeface="+mn-ea"/>
          </a:endParaRPr>
        </a:p>
      </dsp:txBody>
      <dsp:txXfrm>
        <a:off x="5890598" y="1205943"/>
        <a:ext cx="1621981" cy="810990"/>
      </dsp:txXfrm>
    </dsp:sp>
    <dsp:sp modelId="{3FC32315-4A0D-4029-9614-88F98877CB73}">
      <dsp:nvSpPr>
        <dsp:cNvPr id="0" name=""/>
        <dsp:cNvSpPr/>
      </dsp:nvSpPr>
      <dsp:spPr>
        <a:xfrm>
          <a:off x="6192692" y="2411368"/>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尊重</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自由平等</a:t>
          </a:r>
          <a:endParaRPr lang="zh-CN" altLang="en-US" sz="2400" b="1" kern="1200" dirty="0">
            <a:latin typeface="+mn-ea"/>
            <a:ea typeface="+mn-ea"/>
          </a:endParaRPr>
        </a:p>
      </dsp:txBody>
      <dsp:txXfrm>
        <a:off x="6192692" y="2411368"/>
        <a:ext cx="1621981" cy="810990"/>
      </dsp:txXfrm>
    </dsp:sp>
    <dsp:sp modelId="{A3C92CD9-10AB-4348-A48A-6571831F816E}">
      <dsp:nvSpPr>
        <dsp:cNvPr id="0" name=""/>
        <dsp:cNvSpPr/>
      </dsp:nvSpPr>
      <dsp:spPr>
        <a:xfrm>
          <a:off x="6192692" y="3509158"/>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维护</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公平正义</a:t>
          </a:r>
          <a:endParaRPr lang="zh-CN" altLang="en-US" sz="2400" b="1" kern="1200" dirty="0">
            <a:latin typeface="+mn-ea"/>
            <a:ea typeface="+mn-ea"/>
          </a:endParaRPr>
        </a:p>
      </dsp:txBody>
      <dsp:txXfrm>
        <a:off x="6192692" y="3509158"/>
        <a:ext cx="1621981" cy="81099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33C198-5AB2-4D0E-969F-59DDD76C0A6B}">
      <dsp:nvSpPr>
        <dsp:cNvPr id="0" name=""/>
        <dsp:cNvSpPr/>
      </dsp:nvSpPr>
      <dsp:spPr>
        <a:xfrm>
          <a:off x="6052796" y="2016934"/>
          <a:ext cx="243297" cy="1897718"/>
        </a:xfrm>
        <a:custGeom>
          <a:avLst/>
          <a:gdLst/>
          <a:ahLst/>
          <a:cxnLst/>
          <a:rect l="0" t="0" r="0" b="0"/>
          <a:pathLst>
            <a:path>
              <a:moveTo>
                <a:pt x="0" y="0"/>
              </a:moveTo>
              <a:lnTo>
                <a:pt x="0" y="1897718"/>
              </a:lnTo>
              <a:lnTo>
                <a:pt x="243297" y="1897718"/>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AA6531BA-8EA0-4830-A385-7BA61B290A0A}">
      <dsp:nvSpPr>
        <dsp:cNvPr id="0" name=""/>
        <dsp:cNvSpPr/>
      </dsp:nvSpPr>
      <dsp:spPr>
        <a:xfrm>
          <a:off x="6052796" y="2016934"/>
          <a:ext cx="243297" cy="746111"/>
        </a:xfrm>
        <a:custGeom>
          <a:avLst/>
          <a:gdLst/>
          <a:ahLst/>
          <a:cxnLst/>
          <a:rect l="0" t="0" r="0" b="0"/>
          <a:pathLst>
            <a:path>
              <a:moveTo>
                <a:pt x="0" y="0"/>
              </a:moveTo>
              <a:lnTo>
                <a:pt x="0" y="746111"/>
              </a:lnTo>
              <a:lnTo>
                <a:pt x="243297" y="746111"/>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2823CE2C-B3CB-48BD-9544-36AD5CEBC863}">
      <dsp:nvSpPr>
        <dsp:cNvPr id="0" name=""/>
        <dsp:cNvSpPr/>
      </dsp:nvSpPr>
      <dsp:spPr>
        <a:xfrm>
          <a:off x="3757692" y="865327"/>
          <a:ext cx="2943897" cy="340616"/>
        </a:xfrm>
        <a:custGeom>
          <a:avLst/>
          <a:gdLst/>
          <a:ahLst/>
          <a:cxnLst/>
          <a:rect l="0" t="0" r="0" b="0"/>
          <a:pathLst>
            <a:path>
              <a:moveTo>
                <a:pt x="0" y="0"/>
              </a:moveTo>
              <a:lnTo>
                <a:pt x="0" y="170308"/>
              </a:lnTo>
              <a:lnTo>
                <a:pt x="2943897" y="170308"/>
              </a:lnTo>
              <a:lnTo>
                <a:pt x="2943897" y="340616"/>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DADE5548-9E29-4F35-85AC-0F96C3B606E9}">
      <dsp:nvSpPr>
        <dsp:cNvPr id="0" name=""/>
        <dsp:cNvSpPr/>
      </dsp:nvSpPr>
      <dsp:spPr>
        <a:xfrm>
          <a:off x="4090198" y="2016934"/>
          <a:ext cx="243297" cy="1897718"/>
        </a:xfrm>
        <a:custGeom>
          <a:avLst/>
          <a:gdLst/>
          <a:ahLst/>
          <a:cxnLst/>
          <a:rect l="0" t="0" r="0" b="0"/>
          <a:pathLst>
            <a:path>
              <a:moveTo>
                <a:pt x="0" y="0"/>
              </a:moveTo>
              <a:lnTo>
                <a:pt x="0" y="1897718"/>
              </a:lnTo>
              <a:lnTo>
                <a:pt x="243297" y="1897718"/>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4BA68B4E-FE70-4DFC-B055-6B8A5584074A}">
      <dsp:nvSpPr>
        <dsp:cNvPr id="0" name=""/>
        <dsp:cNvSpPr/>
      </dsp:nvSpPr>
      <dsp:spPr>
        <a:xfrm>
          <a:off x="4090198" y="2016934"/>
          <a:ext cx="243297" cy="746111"/>
        </a:xfrm>
        <a:custGeom>
          <a:avLst/>
          <a:gdLst/>
          <a:ahLst/>
          <a:cxnLst/>
          <a:rect l="0" t="0" r="0" b="0"/>
          <a:pathLst>
            <a:path>
              <a:moveTo>
                <a:pt x="0" y="0"/>
              </a:moveTo>
              <a:lnTo>
                <a:pt x="0" y="746111"/>
              </a:lnTo>
              <a:lnTo>
                <a:pt x="243297" y="746111"/>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AF472824-0392-4589-ACAE-16A69A1E78A5}">
      <dsp:nvSpPr>
        <dsp:cNvPr id="0" name=""/>
        <dsp:cNvSpPr/>
      </dsp:nvSpPr>
      <dsp:spPr>
        <a:xfrm>
          <a:off x="3757692" y="865327"/>
          <a:ext cx="981299" cy="340616"/>
        </a:xfrm>
        <a:custGeom>
          <a:avLst/>
          <a:gdLst/>
          <a:ahLst/>
          <a:cxnLst/>
          <a:rect l="0" t="0" r="0" b="0"/>
          <a:pathLst>
            <a:path>
              <a:moveTo>
                <a:pt x="0" y="0"/>
              </a:moveTo>
              <a:lnTo>
                <a:pt x="0" y="170308"/>
              </a:lnTo>
              <a:lnTo>
                <a:pt x="981299" y="170308"/>
              </a:lnTo>
              <a:lnTo>
                <a:pt x="981299" y="340616"/>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8360BBB6-B33E-4C75-8376-F0FDCDDB444C}">
      <dsp:nvSpPr>
        <dsp:cNvPr id="0" name=""/>
        <dsp:cNvSpPr/>
      </dsp:nvSpPr>
      <dsp:spPr>
        <a:xfrm>
          <a:off x="2127600" y="2016934"/>
          <a:ext cx="243297" cy="1897718"/>
        </a:xfrm>
        <a:custGeom>
          <a:avLst/>
          <a:gdLst/>
          <a:ahLst/>
          <a:cxnLst/>
          <a:rect l="0" t="0" r="0" b="0"/>
          <a:pathLst>
            <a:path>
              <a:moveTo>
                <a:pt x="0" y="0"/>
              </a:moveTo>
              <a:lnTo>
                <a:pt x="0" y="1897718"/>
              </a:lnTo>
              <a:lnTo>
                <a:pt x="243297" y="1897718"/>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7EF91EAF-141C-4DE1-883B-DC369CC13523}">
      <dsp:nvSpPr>
        <dsp:cNvPr id="0" name=""/>
        <dsp:cNvSpPr/>
      </dsp:nvSpPr>
      <dsp:spPr>
        <a:xfrm>
          <a:off x="2127600" y="2016934"/>
          <a:ext cx="243297" cy="746111"/>
        </a:xfrm>
        <a:custGeom>
          <a:avLst/>
          <a:gdLst/>
          <a:ahLst/>
          <a:cxnLst/>
          <a:rect l="0" t="0" r="0" b="0"/>
          <a:pathLst>
            <a:path>
              <a:moveTo>
                <a:pt x="0" y="0"/>
              </a:moveTo>
              <a:lnTo>
                <a:pt x="0" y="746111"/>
              </a:lnTo>
              <a:lnTo>
                <a:pt x="243297" y="746111"/>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8F92A9A4-C9B9-4D20-8ED5-071383485E1B}">
      <dsp:nvSpPr>
        <dsp:cNvPr id="0" name=""/>
        <dsp:cNvSpPr/>
      </dsp:nvSpPr>
      <dsp:spPr>
        <a:xfrm>
          <a:off x="2776393" y="865327"/>
          <a:ext cx="981299" cy="340616"/>
        </a:xfrm>
        <a:custGeom>
          <a:avLst/>
          <a:gdLst/>
          <a:ahLst/>
          <a:cxnLst/>
          <a:rect l="0" t="0" r="0" b="0"/>
          <a:pathLst>
            <a:path>
              <a:moveTo>
                <a:pt x="981299" y="0"/>
              </a:moveTo>
              <a:lnTo>
                <a:pt x="981299" y="170308"/>
              </a:lnTo>
              <a:lnTo>
                <a:pt x="0" y="170308"/>
              </a:lnTo>
              <a:lnTo>
                <a:pt x="0" y="340616"/>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145DC168-C8A5-4E22-ACEA-A43164257671}">
      <dsp:nvSpPr>
        <dsp:cNvPr id="0" name=""/>
        <dsp:cNvSpPr/>
      </dsp:nvSpPr>
      <dsp:spPr>
        <a:xfrm>
          <a:off x="165002" y="2016934"/>
          <a:ext cx="243297" cy="1897718"/>
        </a:xfrm>
        <a:custGeom>
          <a:avLst/>
          <a:gdLst/>
          <a:ahLst/>
          <a:cxnLst/>
          <a:rect l="0" t="0" r="0" b="0"/>
          <a:pathLst>
            <a:path>
              <a:moveTo>
                <a:pt x="0" y="0"/>
              </a:moveTo>
              <a:lnTo>
                <a:pt x="0" y="1897718"/>
              </a:lnTo>
              <a:lnTo>
                <a:pt x="243297" y="1897718"/>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4F1E4CB6-8292-407B-8E16-DB1AB689EA3A}">
      <dsp:nvSpPr>
        <dsp:cNvPr id="0" name=""/>
        <dsp:cNvSpPr/>
      </dsp:nvSpPr>
      <dsp:spPr>
        <a:xfrm>
          <a:off x="165002" y="2016934"/>
          <a:ext cx="243297" cy="746111"/>
        </a:xfrm>
        <a:custGeom>
          <a:avLst/>
          <a:gdLst/>
          <a:ahLst/>
          <a:cxnLst/>
          <a:rect l="0" t="0" r="0" b="0"/>
          <a:pathLst>
            <a:path>
              <a:moveTo>
                <a:pt x="0" y="0"/>
              </a:moveTo>
              <a:lnTo>
                <a:pt x="0" y="746111"/>
              </a:lnTo>
              <a:lnTo>
                <a:pt x="243297" y="746111"/>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E7429998-7A23-40D8-84A6-1261C4612614}">
      <dsp:nvSpPr>
        <dsp:cNvPr id="0" name=""/>
        <dsp:cNvSpPr/>
      </dsp:nvSpPr>
      <dsp:spPr>
        <a:xfrm>
          <a:off x="813795" y="865327"/>
          <a:ext cx="2943897" cy="340616"/>
        </a:xfrm>
        <a:custGeom>
          <a:avLst/>
          <a:gdLst/>
          <a:ahLst/>
          <a:cxnLst/>
          <a:rect l="0" t="0" r="0" b="0"/>
          <a:pathLst>
            <a:path>
              <a:moveTo>
                <a:pt x="2943897" y="0"/>
              </a:moveTo>
              <a:lnTo>
                <a:pt x="2943897" y="170308"/>
              </a:lnTo>
              <a:lnTo>
                <a:pt x="0" y="170308"/>
              </a:lnTo>
              <a:lnTo>
                <a:pt x="0" y="340616"/>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6F12DE5C-A774-4B17-8779-D829FF417CB9}">
      <dsp:nvSpPr>
        <dsp:cNvPr id="0" name=""/>
        <dsp:cNvSpPr/>
      </dsp:nvSpPr>
      <dsp:spPr>
        <a:xfrm>
          <a:off x="2946701" y="54336"/>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九年级上册</a:t>
          </a:r>
          <a:endParaRPr lang="zh-CN" altLang="en-US" sz="2400" b="1" kern="1200" dirty="0">
            <a:latin typeface="+mn-ea"/>
            <a:ea typeface="+mn-ea"/>
          </a:endParaRPr>
        </a:p>
      </dsp:txBody>
      <dsp:txXfrm>
        <a:off x="2946701" y="54336"/>
        <a:ext cx="1621981" cy="810990"/>
      </dsp:txXfrm>
    </dsp:sp>
    <dsp:sp modelId="{837EDB11-F50C-41D3-B071-DABF1E30E7B5}">
      <dsp:nvSpPr>
        <dsp:cNvPr id="0" name=""/>
        <dsp:cNvSpPr/>
      </dsp:nvSpPr>
      <dsp:spPr>
        <a:xfrm>
          <a:off x="2804" y="1205943"/>
          <a:ext cx="1621981" cy="810990"/>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改革与创新</a:t>
          </a:r>
          <a:endParaRPr lang="zh-CN" altLang="en-US" sz="2400" b="1" kern="1200" dirty="0">
            <a:solidFill>
              <a:schemeClr val="tx1"/>
            </a:solidFill>
            <a:latin typeface="+mn-ea"/>
            <a:ea typeface="+mn-ea"/>
          </a:endParaRPr>
        </a:p>
      </dsp:txBody>
      <dsp:txXfrm>
        <a:off x="2804" y="1205943"/>
        <a:ext cx="1621981" cy="810990"/>
      </dsp:txXfrm>
    </dsp:sp>
    <dsp:sp modelId="{F886040D-2125-4EE7-A3C8-DB47D2173022}">
      <dsp:nvSpPr>
        <dsp:cNvPr id="0" name=""/>
        <dsp:cNvSpPr/>
      </dsp:nvSpPr>
      <dsp:spPr>
        <a:xfrm>
          <a:off x="408299" y="2357551"/>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感受</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经济改革</a:t>
          </a:r>
          <a:endParaRPr lang="zh-CN" altLang="en-US" sz="2400" b="1" kern="1200" dirty="0">
            <a:latin typeface="+mn-ea"/>
            <a:ea typeface="+mn-ea"/>
          </a:endParaRPr>
        </a:p>
      </dsp:txBody>
      <dsp:txXfrm>
        <a:off x="408299" y="2357551"/>
        <a:ext cx="1621981" cy="810990"/>
      </dsp:txXfrm>
    </dsp:sp>
    <dsp:sp modelId="{87EFDA9B-879E-41FE-BF16-1E0AA115183A}">
      <dsp:nvSpPr>
        <dsp:cNvPr id="0" name=""/>
        <dsp:cNvSpPr/>
      </dsp:nvSpPr>
      <dsp:spPr>
        <a:xfrm>
          <a:off x="408299" y="3509158"/>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创新</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驱动发展</a:t>
          </a:r>
          <a:endParaRPr lang="en-US" altLang="zh-CN" sz="2400" b="1" kern="1200" dirty="0" smtClean="0">
            <a:latin typeface="+mn-ea"/>
            <a:ea typeface="+mn-ea"/>
          </a:endParaRPr>
        </a:p>
      </dsp:txBody>
      <dsp:txXfrm>
        <a:off x="408299" y="3509158"/>
        <a:ext cx="1621981" cy="810990"/>
      </dsp:txXfrm>
    </dsp:sp>
    <dsp:sp modelId="{1B0AD1B7-45F7-4A7A-80F8-F7702E42A0E5}">
      <dsp:nvSpPr>
        <dsp:cNvPr id="0" name=""/>
        <dsp:cNvSpPr/>
      </dsp:nvSpPr>
      <dsp:spPr>
        <a:xfrm>
          <a:off x="1965402" y="1205943"/>
          <a:ext cx="1621981" cy="810990"/>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民主与法治</a:t>
          </a:r>
          <a:endParaRPr lang="zh-CN" altLang="en-US" sz="2400" b="1" kern="1200" dirty="0">
            <a:solidFill>
              <a:schemeClr val="tx1"/>
            </a:solidFill>
            <a:latin typeface="+mn-ea"/>
            <a:ea typeface="+mn-ea"/>
          </a:endParaRPr>
        </a:p>
      </dsp:txBody>
      <dsp:txXfrm>
        <a:off x="1965402" y="1205943"/>
        <a:ext cx="1621981" cy="810990"/>
      </dsp:txXfrm>
    </dsp:sp>
    <dsp:sp modelId="{251B2054-6726-4D0B-BBFA-6018F7997DC6}">
      <dsp:nvSpPr>
        <dsp:cNvPr id="0" name=""/>
        <dsp:cNvSpPr/>
      </dsp:nvSpPr>
      <dsp:spPr>
        <a:xfrm>
          <a:off x="2370897" y="2357551"/>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追求</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民主价值</a:t>
          </a:r>
          <a:endParaRPr lang="zh-CN" altLang="en-US" sz="2400" b="1" kern="1200" dirty="0">
            <a:latin typeface="+mn-ea"/>
            <a:ea typeface="+mn-ea"/>
          </a:endParaRPr>
        </a:p>
      </dsp:txBody>
      <dsp:txXfrm>
        <a:off x="2370897" y="2357551"/>
        <a:ext cx="1621981" cy="810990"/>
      </dsp:txXfrm>
    </dsp:sp>
    <dsp:sp modelId="{D059265F-2267-4102-B6FB-3502E071BE14}">
      <dsp:nvSpPr>
        <dsp:cNvPr id="0" name=""/>
        <dsp:cNvSpPr/>
      </dsp:nvSpPr>
      <dsp:spPr>
        <a:xfrm>
          <a:off x="2370897" y="3509158"/>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全面</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依法治国</a:t>
          </a:r>
          <a:endParaRPr lang="zh-CN" altLang="en-US" sz="2400" b="1" kern="1200" dirty="0">
            <a:latin typeface="+mn-ea"/>
            <a:ea typeface="+mn-ea"/>
          </a:endParaRPr>
        </a:p>
      </dsp:txBody>
      <dsp:txXfrm>
        <a:off x="2370897" y="3509158"/>
        <a:ext cx="1621981" cy="810990"/>
      </dsp:txXfrm>
    </dsp:sp>
    <dsp:sp modelId="{6B8F0329-BFF5-4B35-AC1E-FF00D5835900}">
      <dsp:nvSpPr>
        <dsp:cNvPr id="0" name=""/>
        <dsp:cNvSpPr/>
      </dsp:nvSpPr>
      <dsp:spPr>
        <a:xfrm>
          <a:off x="3928000" y="1205943"/>
          <a:ext cx="1621981" cy="810990"/>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文明与发展</a:t>
          </a:r>
          <a:endParaRPr lang="zh-CN" altLang="en-US" sz="2400" b="1" kern="1200" dirty="0">
            <a:solidFill>
              <a:schemeClr val="tx1"/>
            </a:solidFill>
            <a:latin typeface="+mn-ea"/>
            <a:ea typeface="+mn-ea"/>
          </a:endParaRPr>
        </a:p>
      </dsp:txBody>
      <dsp:txXfrm>
        <a:off x="3928000" y="1205943"/>
        <a:ext cx="1621981" cy="810990"/>
      </dsp:txXfrm>
    </dsp:sp>
    <dsp:sp modelId="{053B0C98-4F37-49BB-9ECE-99FDB4847566}">
      <dsp:nvSpPr>
        <dsp:cNvPr id="0" name=""/>
        <dsp:cNvSpPr/>
      </dsp:nvSpPr>
      <dsp:spPr>
        <a:xfrm>
          <a:off x="4333495" y="2357551"/>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守望</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精神家园</a:t>
          </a:r>
          <a:endParaRPr lang="zh-CN" altLang="en-US" sz="2400" b="1" kern="1200" dirty="0">
            <a:latin typeface="+mn-ea"/>
            <a:ea typeface="+mn-ea"/>
          </a:endParaRPr>
        </a:p>
      </dsp:txBody>
      <dsp:txXfrm>
        <a:off x="4333495" y="2357551"/>
        <a:ext cx="1621981" cy="810990"/>
      </dsp:txXfrm>
    </dsp:sp>
    <dsp:sp modelId="{5B7C95C9-C5BB-4FC4-AE7C-85C37747A826}">
      <dsp:nvSpPr>
        <dsp:cNvPr id="0" name=""/>
        <dsp:cNvSpPr/>
      </dsp:nvSpPr>
      <dsp:spPr>
        <a:xfrm>
          <a:off x="4333495" y="3509158"/>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ts val="2500"/>
            </a:lnSpc>
            <a:spcBef>
              <a:spcPct val="0"/>
            </a:spcBef>
            <a:spcAft>
              <a:spcPts val="0"/>
            </a:spcAft>
            <a:buClrTx/>
            <a:buSzTx/>
            <a:buFontTx/>
            <a:buNone/>
          </a:pPr>
          <a:r>
            <a:rPr lang="zh-CN" altLang="en-US" sz="2400" b="1" kern="1200" dirty="0" smtClean="0">
              <a:latin typeface="+mn-ea"/>
              <a:ea typeface="+mn-ea"/>
            </a:rPr>
            <a:t>建设</a:t>
          </a:r>
          <a:endParaRPr lang="en-US" altLang="zh-CN" sz="2400" b="1" kern="1200" dirty="0" smtClean="0">
            <a:latin typeface="+mn-ea"/>
            <a:ea typeface="+mn-ea"/>
          </a:endParaRPr>
        </a:p>
        <a:p>
          <a:pPr marL="0" marR="0" lvl="0" indent="0" algn="ctr" defTabSz="914400" eaLnBrk="1" fontAlgn="auto" latinLnBrk="0" hangingPunct="1">
            <a:lnSpc>
              <a:spcPts val="2500"/>
            </a:lnSpc>
            <a:spcBef>
              <a:spcPct val="0"/>
            </a:spcBef>
            <a:spcAft>
              <a:spcPts val="0"/>
            </a:spcAft>
            <a:buClrTx/>
            <a:buSzTx/>
            <a:buFontTx/>
            <a:buNone/>
          </a:pPr>
          <a:r>
            <a:rPr lang="zh-CN" altLang="en-US" sz="2400" b="1" kern="1200" dirty="0" smtClean="0">
              <a:latin typeface="+mn-ea"/>
              <a:ea typeface="+mn-ea"/>
            </a:rPr>
            <a:t>美丽中国</a:t>
          </a:r>
        </a:p>
      </dsp:txBody>
      <dsp:txXfrm>
        <a:off x="4333495" y="3509158"/>
        <a:ext cx="1621981" cy="810990"/>
      </dsp:txXfrm>
    </dsp:sp>
    <dsp:sp modelId="{30E2EC4B-D94C-4D63-A2C9-AC70B33F137B}">
      <dsp:nvSpPr>
        <dsp:cNvPr id="0" name=""/>
        <dsp:cNvSpPr/>
      </dsp:nvSpPr>
      <dsp:spPr>
        <a:xfrm>
          <a:off x="5890598" y="1205943"/>
          <a:ext cx="1621981" cy="810990"/>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solidFill>
                <a:schemeClr val="tx1"/>
              </a:solidFill>
              <a:latin typeface="+mn-ea"/>
              <a:ea typeface="+mn-ea"/>
            </a:rPr>
            <a:t>和谐与梦想</a:t>
          </a:r>
          <a:endParaRPr lang="zh-CN" altLang="en-US" sz="2400" b="1" kern="1200" dirty="0">
            <a:solidFill>
              <a:schemeClr val="tx1"/>
            </a:solidFill>
            <a:latin typeface="+mn-ea"/>
            <a:ea typeface="+mn-ea"/>
          </a:endParaRPr>
        </a:p>
      </dsp:txBody>
      <dsp:txXfrm>
        <a:off x="5890598" y="1205943"/>
        <a:ext cx="1621981" cy="810990"/>
      </dsp:txXfrm>
    </dsp:sp>
    <dsp:sp modelId="{3FC32315-4A0D-4029-9614-88F98877CB73}">
      <dsp:nvSpPr>
        <dsp:cNvPr id="0" name=""/>
        <dsp:cNvSpPr/>
      </dsp:nvSpPr>
      <dsp:spPr>
        <a:xfrm>
          <a:off x="6296094" y="2357551"/>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中华</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一家亲</a:t>
          </a:r>
          <a:endParaRPr lang="zh-CN" altLang="en-US" sz="2400" b="1" kern="1200" dirty="0">
            <a:latin typeface="+mn-ea"/>
            <a:ea typeface="+mn-ea"/>
          </a:endParaRPr>
        </a:p>
      </dsp:txBody>
      <dsp:txXfrm>
        <a:off x="6296094" y="2357551"/>
        <a:ext cx="1621981" cy="810990"/>
      </dsp:txXfrm>
    </dsp:sp>
    <dsp:sp modelId="{A3C92CD9-10AB-4348-A48A-6571831F816E}">
      <dsp:nvSpPr>
        <dsp:cNvPr id="0" name=""/>
        <dsp:cNvSpPr/>
      </dsp:nvSpPr>
      <dsp:spPr>
        <a:xfrm>
          <a:off x="6296094" y="3509158"/>
          <a:ext cx="1621981" cy="81099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500"/>
            </a:lnSpc>
            <a:spcBef>
              <a:spcPct val="0"/>
            </a:spcBef>
            <a:spcAft>
              <a:spcPts val="0"/>
            </a:spcAft>
          </a:pPr>
          <a:r>
            <a:rPr lang="zh-CN" altLang="en-US" sz="2400" b="1" kern="1200" dirty="0" smtClean="0">
              <a:latin typeface="+mn-ea"/>
              <a:ea typeface="+mn-ea"/>
            </a:rPr>
            <a:t>中国人</a:t>
          </a:r>
          <a:endParaRPr lang="en-US" altLang="zh-CN" sz="2400" b="1" kern="1200" dirty="0" smtClean="0">
            <a:latin typeface="+mn-ea"/>
            <a:ea typeface="+mn-ea"/>
          </a:endParaRPr>
        </a:p>
        <a:p>
          <a:pPr lvl="0" algn="ctr" defTabSz="1066800">
            <a:lnSpc>
              <a:spcPts val="2500"/>
            </a:lnSpc>
            <a:spcBef>
              <a:spcPct val="0"/>
            </a:spcBef>
            <a:spcAft>
              <a:spcPts val="0"/>
            </a:spcAft>
          </a:pPr>
          <a:r>
            <a:rPr lang="zh-CN" altLang="en-US" sz="2400" b="1" kern="1200" dirty="0" smtClean="0">
              <a:latin typeface="+mn-ea"/>
              <a:ea typeface="+mn-ea"/>
            </a:rPr>
            <a:t>中国梦</a:t>
          </a:r>
          <a:endParaRPr lang="zh-CN" altLang="en-US" sz="2400" b="1" kern="1200" dirty="0">
            <a:latin typeface="+mn-ea"/>
            <a:ea typeface="+mn-ea"/>
          </a:endParaRPr>
        </a:p>
      </dsp:txBody>
      <dsp:txXfrm>
        <a:off x="6296094" y="3509158"/>
        <a:ext cx="1621981" cy="8109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6">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2">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4">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7">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5">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6">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2">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4">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7">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5">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E5FA7D-0552-4453-8F34-47EF63E5AB30}" type="datetimeFigureOut">
              <a:rPr lang="zh-CN" altLang="en-US" smtClean="0"/>
              <a:pPr/>
              <a:t>2017/8/28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3C9A5B-FA63-4F5D-A288-565E44565800}" type="slidenum">
              <a:rPr lang="zh-CN" altLang="en-US" smtClean="0"/>
              <a:pPr/>
              <a:t>‹#›</a:t>
            </a:fld>
            <a:endParaRPr lang="zh-CN" altLang="en-US"/>
          </a:p>
        </p:txBody>
      </p:sp>
    </p:spTree>
    <p:extLst>
      <p:ext uri="{BB962C8B-B14F-4D97-AF65-F5344CB8AC3E}">
        <p14:creationId xmlns="" xmlns:p14="http://schemas.microsoft.com/office/powerpoint/2010/main" val="142447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1</a:t>
            </a:fld>
            <a:endParaRPr lang="zh-CN" altLang="en-US"/>
          </a:p>
        </p:txBody>
      </p:sp>
    </p:spTree>
    <p:extLst>
      <p:ext uri="{BB962C8B-B14F-4D97-AF65-F5344CB8AC3E}">
        <p14:creationId xmlns="" xmlns:p14="http://schemas.microsoft.com/office/powerpoint/2010/main" val="359133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pPr/>
              <a:t>17</a:t>
            </a:fld>
            <a:endParaRPr lang="zh-CN" altLang="en-US"/>
          </a:p>
        </p:txBody>
      </p:sp>
    </p:spTree>
    <p:extLst>
      <p:ext uri="{BB962C8B-B14F-4D97-AF65-F5344CB8AC3E}">
        <p14:creationId xmlns="" xmlns:p14="http://schemas.microsoft.com/office/powerpoint/2010/main" val="2631646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幻灯片图像占位符 1"/>
          <p:cNvSpPr>
            <a:spLocks noGrp="1" noRot="1" noChangeAspect="1" noTextEdit="1"/>
          </p:cNvSpPr>
          <p:nvPr>
            <p:ph type="sldImg"/>
          </p:nvPr>
        </p:nvSpPr>
        <p:spPr bwMode="auto">
          <a:noFill/>
          <a:ln>
            <a:solidFill>
              <a:srgbClr val="000000"/>
            </a:solidFill>
            <a:miter lim="800000"/>
            <a:headEnd/>
            <a:tailEnd/>
          </a:ln>
        </p:spPr>
      </p:sp>
      <p:sp>
        <p:nvSpPr>
          <p:cNvPr id="12493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我国当代情感教育理论的倡导者和践行者，引领着我国情感教育的研究</a:t>
            </a:r>
          </a:p>
        </p:txBody>
      </p:sp>
      <p:sp>
        <p:nvSpPr>
          <p:cNvPr id="124932"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buFont typeface="Arial" pitchFamily="34" charset="0"/>
              <a:buNone/>
            </a:pPr>
            <a:fld id="{9C193938-4822-4411-8419-8AF80CE0DD68}" type="slidenum">
              <a:rPr lang="zh-CN" altLang="en-US" sz="1200"/>
              <a:pPr algn="r">
                <a:buFont typeface="Arial" pitchFamily="34" charset="0"/>
                <a:buNone/>
              </a:pPr>
              <a:t>18</a:t>
            </a:fld>
            <a:endParaRPr lang="en-US" altLang="zh-CN"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19</a:t>
            </a:fld>
            <a:endParaRPr lang="zh-CN" altLang="en-US"/>
          </a:p>
        </p:txBody>
      </p:sp>
    </p:spTree>
    <p:extLst>
      <p:ext uri="{BB962C8B-B14F-4D97-AF65-F5344CB8AC3E}">
        <p14:creationId xmlns="" xmlns:p14="http://schemas.microsoft.com/office/powerpoint/2010/main" val="407168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20</a:t>
            </a:fld>
            <a:endParaRPr lang="zh-CN" altLang="en-US"/>
          </a:p>
        </p:txBody>
      </p:sp>
    </p:spTree>
    <p:extLst>
      <p:ext uri="{BB962C8B-B14F-4D97-AF65-F5344CB8AC3E}">
        <p14:creationId xmlns="" xmlns:p14="http://schemas.microsoft.com/office/powerpoint/2010/main" val="376628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9F73E5-8637-4EE7-B09C-054D9557B1B4}" type="slidenum">
              <a:rPr lang="zh-CN" altLang="en-US"/>
              <a:pPr/>
              <a:t>21</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9F73E5-8637-4EE7-B09C-054D9557B1B4}" type="slidenum">
              <a:rPr lang="zh-CN" altLang="en-US"/>
              <a:pPr/>
              <a:t>24</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25</a:t>
            </a:fld>
            <a:endParaRPr lang="zh-CN" altLang="en-US"/>
          </a:p>
        </p:txBody>
      </p:sp>
    </p:spTree>
    <p:extLst>
      <p:ext uri="{BB962C8B-B14F-4D97-AF65-F5344CB8AC3E}">
        <p14:creationId xmlns="" xmlns:p14="http://schemas.microsoft.com/office/powerpoint/2010/main" val="3972111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26</a:t>
            </a:fld>
            <a:endParaRPr lang="zh-CN" altLang="en-US"/>
          </a:p>
        </p:txBody>
      </p:sp>
    </p:spTree>
    <p:extLst>
      <p:ext uri="{BB962C8B-B14F-4D97-AF65-F5344CB8AC3E}">
        <p14:creationId xmlns="" xmlns:p14="http://schemas.microsoft.com/office/powerpoint/2010/main" val="3972111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27</a:t>
            </a:fld>
            <a:endParaRPr lang="zh-CN" altLang="en-US"/>
          </a:p>
        </p:txBody>
      </p:sp>
    </p:spTree>
    <p:extLst>
      <p:ext uri="{BB962C8B-B14F-4D97-AF65-F5344CB8AC3E}">
        <p14:creationId xmlns="" xmlns:p14="http://schemas.microsoft.com/office/powerpoint/2010/main" val="2500060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28</a:t>
            </a:fld>
            <a:endParaRPr lang="zh-CN" altLang="en-US"/>
          </a:p>
        </p:txBody>
      </p:sp>
    </p:spTree>
    <p:extLst>
      <p:ext uri="{BB962C8B-B14F-4D97-AF65-F5344CB8AC3E}">
        <p14:creationId xmlns="" xmlns:p14="http://schemas.microsoft.com/office/powerpoint/2010/main" val="250006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1AC9B1-FD06-4238-BED2-875F2116BDBE}" type="slidenum">
              <a:rPr lang="zh-CN" altLang="en-US" smtClean="0"/>
              <a:pPr/>
              <a:t>2</a:t>
            </a:fld>
            <a:endParaRPr lang="zh-CN" altLang="en-US"/>
          </a:p>
        </p:txBody>
      </p:sp>
    </p:spTree>
    <p:extLst>
      <p:ext uri="{BB962C8B-B14F-4D97-AF65-F5344CB8AC3E}">
        <p14:creationId xmlns="" xmlns:p14="http://schemas.microsoft.com/office/powerpoint/2010/main" val="4092779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29</a:t>
            </a:fld>
            <a:endParaRPr lang="zh-CN" altLang="en-US"/>
          </a:p>
        </p:txBody>
      </p:sp>
    </p:spTree>
    <p:extLst>
      <p:ext uri="{BB962C8B-B14F-4D97-AF65-F5344CB8AC3E}">
        <p14:creationId xmlns="" xmlns:p14="http://schemas.microsoft.com/office/powerpoint/2010/main" val="2500060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30</a:t>
            </a:fld>
            <a:endParaRPr lang="zh-CN" altLang="en-US"/>
          </a:p>
        </p:txBody>
      </p:sp>
    </p:spTree>
    <p:extLst>
      <p:ext uri="{BB962C8B-B14F-4D97-AF65-F5344CB8AC3E}">
        <p14:creationId xmlns="" xmlns:p14="http://schemas.microsoft.com/office/powerpoint/2010/main" val="2500060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bwMode="auto">
          <a:noFill/>
          <a:ln>
            <a:solidFill>
              <a:srgbClr val="000000"/>
            </a:solidFill>
            <a:miter lim="800000"/>
            <a:headEnd/>
            <a:tailEnd/>
          </a:ln>
        </p:spPr>
      </p:sp>
      <p:sp>
        <p:nvSpPr>
          <p:cNvPr id="593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93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46069C-90FB-4F1A-A6C1-ACF387A75A27}" type="slidenum">
              <a:rPr lang="zh-CN" altLang="en-US"/>
              <a:pPr/>
              <a:t>31</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p:txBody>
          <a:bodyPr/>
          <a:lstStyle/>
          <a:p>
            <a:pPr eaLnBrk="1" fontAlgn="auto" hangingPunct="1">
              <a:spcBef>
                <a:spcPts val="0"/>
              </a:spcBef>
              <a:spcAft>
                <a:spcPts val="0"/>
              </a:spcAft>
              <a:defRPr/>
            </a:pPr>
            <a:endParaRPr lang="en-US" altLang="zh-CN" dirty="0" smtClean="0">
              <a:latin typeface="+mn-ea"/>
            </a:endParaRPr>
          </a:p>
        </p:txBody>
      </p:sp>
      <p:sp>
        <p:nvSpPr>
          <p:cNvPr id="2969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0E5A4CB-D810-4EBF-866E-318D12CC69D8}" type="slidenum">
              <a:rPr lang="zh-CN" altLang="en-US" sz="1200">
                <a:latin typeface="Calibri" pitchFamily="34" charset="0"/>
              </a:rPr>
              <a:pPr algn="r"/>
              <a:t>32</a:t>
            </a:fld>
            <a:endParaRPr lang="en-US" altLang="zh-CN"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bwMode="auto">
          <a:noFill/>
          <a:ln>
            <a:solidFill>
              <a:srgbClr val="000000"/>
            </a:solidFill>
            <a:miter lim="800000"/>
            <a:headEnd/>
            <a:tailEnd/>
          </a:ln>
        </p:spPr>
      </p:sp>
      <p:sp>
        <p:nvSpPr>
          <p:cNvPr id="634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34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E1D765-8BDF-43CA-A20D-578A4A092988}" type="slidenum">
              <a:rPr lang="zh-CN" altLang="en-US"/>
              <a:pPr/>
              <a:t>35</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bwMode="auto">
          <a:noFill/>
          <a:ln>
            <a:solidFill>
              <a:srgbClr val="000000"/>
            </a:solidFill>
            <a:miter lim="800000"/>
            <a:headEnd/>
            <a:tailEnd/>
          </a:ln>
        </p:spPr>
      </p:sp>
      <p:sp>
        <p:nvSpPr>
          <p:cNvPr id="716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16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7D171C-085A-48DB-8701-34928F6A9770}" type="slidenum">
              <a:rPr lang="zh-CN" altLang="en-US"/>
              <a:pPr/>
              <a:t>37</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p:cNvSpPr>
          <p:nvPr>
            <p:ph type="sldImg"/>
          </p:nvPr>
        </p:nvSpPr>
        <p:spPr bwMode="auto">
          <a:noFill/>
          <a:ln>
            <a:solidFill>
              <a:srgbClr val="000000"/>
            </a:solidFill>
            <a:miter lim="800000"/>
            <a:headEnd/>
            <a:tailEnd/>
          </a:ln>
        </p:spPr>
      </p:sp>
      <p:sp>
        <p:nvSpPr>
          <p:cNvPr id="757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57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3EB397-4903-4CF2-B877-C60B4D55B09F}" type="slidenum">
              <a:rPr lang="zh-CN" altLang="en-US"/>
              <a:pPr/>
              <a:t>38</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headEnd/>
            <a:tailEnd/>
          </a:ln>
        </p:spPr>
      </p:sp>
      <p:sp>
        <p:nvSpPr>
          <p:cNvPr id="3891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4096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B542B2-2A91-4287-9973-30589C2B75B0}" type="slidenum">
              <a:rPr lang="zh-CN" altLang="en-US"/>
              <a:pPr fontAlgn="base">
                <a:spcBef>
                  <a:spcPct val="0"/>
                </a:spcBef>
                <a:spcAft>
                  <a:spcPct val="0"/>
                </a:spcAft>
                <a:defRPr/>
              </a:pPr>
              <a:t>44</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TextEdit="1"/>
          </p:cNvSpPr>
          <p:nvPr>
            <p:ph type="sldImg"/>
          </p:nvPr>
        </p:nvSpPr>
        <p:spPr bwMode="auto">
          <a:noFill/>
          <a:ln>
            <a:solidFill>
              <a:srgbClr val="000000"/>
            </a:solidFill>
            <a:miter lim="800000"/>
            <a:headEnd/>
            <a:tailEnd/>
          </a:ln>
        </p:spPr>
      </p:sp>
      <p:sp>
        <p:nvSpPr>
          <p:cNvPr id="1075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728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0B613A-A878-4F16-9A6A-23B4ACB8FB5F}" type="slidenum">
              <a:rPr lang="zh-CN" altLang="en-US" smtClean="0"/>
              <a:pPr fontAlgn="base">
                <a:spcBef>
                  <a:spcPct val="0"/>
                </a:spcBef>
                <a:spcAft>
                  <a:spcPct val="0"/>
                </a:spcAft>
                <a:defRPr/>
              </a:pPr>
              <a:t>46</a:t>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bwMode="auto">
          <a:noFill/>
          <a:ln>
            <a:solidFill>
              <a:srgbClr val="000000"/>
            </a:solidFill>
            <a:miter lim="800000"/>
            <a:headEnd/>
            <a:tailEnd/>
          </a:ln>
        </p:spPr>
      </p:sp>
      <p:sp>
        <p:nvSpPr>
          <p:cNvPr id="8192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dirty="0" smtClean="0"/>
          </a:p>
        </p:txBody>
      </p:sp>
      <p:sp>
        <p:nvSpPr>
          <p:cNvPr id="819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AD7CFE-22C3-48AB-B350-171DFC60D5AD}" type="slidenum">
              <a:rPr lang="zh-CN" altLang="en-US"/>
              <a:pPr/>
              <a:t>47</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1AC9B1-FD06-4238-BED2-875F2116BDBE}" type="slidenum">
              <a:rPr lang="zh-CN" altLang="en-US" smtClean="0"/>
              <a:pPr/>
              <a:t>3</a:t>
            </a:fld>
            <a:endParaRPr lang="zh-CN" altLang="en-US"/>
          </a:p>
        </p:txBody>
      </p:sp>
    </p:spTree>
    <p:extLst>
      <p:ext uri="{BB962C8B-B14F-4D97-AF65-F5344CB8AC3E}">
        <p14:creationId xmlns:p14="http://schemas.microsoft.com/office/powerpoint/2010/main" xmlns="" val="3138700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bwMode="auto">
          <a:noFill/>
          <a:ln>
            <a:solidFill>
              <a:srgbClr val="000000"/>
            </a:solidFill>
            <a:miter lim="800000"/>
            <a:headEnd/>
            <a:tailEnd/>
          </a:ln>
        </p:spPr>
      </p:sp>
      <p:sp>
        <p:nvSpPr>
          <p:cNvPr id="8192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819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AD7CFE-22C3-48AB-B350-171DFC60D5AD}" type="slidenum">
              <a:rPr lang="zh-CN" altLang="en-US"/>
              <a:pPr/>
              <a:t>48</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smtClean="0"/>
              <a:t> </a:t>
            </a:r>
            <a:endParaRPr lang="zh-CN" altLang="zh-CN" dirty="0" smtClean="0"/>
          </a:p>
        </p:txBody>
      </p:sp>
      <p:sp>
        <p:nvSpPr>
          <p:cNvPr id="9523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fld id="{72158BA4-0B3A-42B4-9FC9-D6AEEB6C354D}" type="slidenum">
              <a:rPr lang="zh-CN" altLang="en-US" smtClean="0"/>
              <a:pPr eaLnBrk="1" hangingPunct="1"/>
              <a:t>49</a:t>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51</a:t>
            </a:fld>
            <a:endParaRPr lang="zh-CN" altLang="en-US"/>
          </a:p>
        </p:txBody>
      </p:sp>
    </p:spTree>
    <p:extLst>
      <p:ext uri="{BB962C8B-B14F-4D97-AF65-F5344CB8AC3E}">
        <p14:creationId xmlns="" xmlns:p14="http://schemas.microsoft.com/office/powerpoint/2010/main" val="103431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8</a:t>
            </a:fld>
            <a:endParaRPr lang="zh-CN" altLang="en-US"/>
          </a:p>
        </p:txBody>
      </p:sp>
    </p:spTree>
    <p:extLst>
      <p:ext uri="{BB962C8B-B14F-4D97-AF65-F5344CB8AC3E}">
        <p14:creationId xmlns="" xmlns:p14="http://schemas.microsoft.com/office/powerpoint/2010/main" val="407168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1AC9B1-FD06-4238-BED2-875F2116BDBE}" type="slidenum">
              <a:rPr lang="zh-CN" altLang="en-US" smtClean="0"/>
              <a:pPr/>
              <a:t>9</a:t>
            </a:fld>
            <a:endParaRPr lang="zh-CN" altLang="en-US"/>
          </a:p>
        </p:txBody>
      </p:sp>
    </p:spTree>
    <p:extLst>
      <p:ext uri="{BB962C8B-B14F-4D97-AF65-F5344CB8AC3E}">
        <p14:creationId xmlns="" xmlns:p14="http://schemas.microsoft.com/office/powerpoint/2010/main" val="313870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10</a:t>
            </a:fld>
            <a:endParaRPr lang="zh-CN" altLang="en-US"/>
          </a:p>
        </p:txBody>
      </p:sp>
    </p:spTree>
    <p:extLst>
      <p:ext uri="{BB962C8B-B14F-4D97-AF65-F5344CB8AC3E}">
        <p14:creationId xmlns="" xmlns:p14="http://schemas.microsoft.com/office/powerpoint/2010/main" val="376628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11</a:t>
            </a:fld>
            <a:endParaRPr lang="zh-CN" altLang="en-US"/>
          </a:p>
        </p:txBody>
      </p:sp>
    </p:spTree>
    <p:extLst>
      <p:ext uri="{BB962C8B-B14F-4D97-AF65-F5344CB8AC3E}">
        <p14:creationId xmlns="" xmlns:p14="http://schemas.microsoft.com/office/powerpoint/2010/main" val="3766288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15</a:t>
            </a:fld>
            <a:endParaRPr lang="zh-CN" altLang="en-US"/>
          </a:p>
        </p:txBody>
      </p:sp>
    </p:spTree>
    <p:extLst>
      <p:ext uri="{BB962C8B-B14F-4D97-AF65-F5344CB8AC3E}">
        <p14:creationId xmlns="" xmlns:p14="http://schemas.microsoft.com/office/powerpoint/2010/main" val="376628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23C9A5B-FA63-4F5D-A288-565E44565800}" type="slidenum">
              <a:rPr lang="zh-CN" altLang="en-US" smtClean="0"/>
              <a:pPr/>
              <a:t>16</a:t>
            </a:fld>
            <a:endParaRPr lang="zh-CN" altLang="en-US"/>
          </a:p>
        </p:txBody>
      </p:sp>
    </p:spTree>
    <p:extLst>
      <p:ext uri="{BB962C8B-B14F-4D97-AF65-F5344CB8AC3E}">
        <p14:creationId xmlns="" xmlns:p14="http://schemas.microsoft.com/office/powerpoint/2010/main" val="376628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296AA53-2C50-4A48-BAD7-DCB50DE8D4B2}" type="datetimeFigureOut">
              <a:rPr lang="zh-CN" altLang="en-US" smtClean="0"/>
              <a:pPr/>
              <a:t>2017/8/28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989CA-7233-45BC-815C-EF73CAD10F4A}" type="slidenum">
              <a:rPr lang="zh-CN" altLang="en-US" smtClean="0"/>
              <a:pPr/>
              <a:t>‹#›</a:t>
            </a:fld>
            <a:endParaRPr lang="zh-CN" altLang="en-US"/>
          </a:p>
        </p:txBody>
      </p:sp>
    </p:spTree>
    <p:extLst>
      <p:ext uri="{BB962C8B-B14F-4D97-AF65-F5344CB8AC3E}">
        <p14:creationId xmlns="" xmlns:p14="http://schemas.microsoft.com/office/powerpoint/2010/main" val="209036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296AA53-2C50-4A48-BAD7-DCB50DE8D4B2}" type="datetimeFigureOut">
              <a:rPr lang="zh-CN" altLang="en-US" smtClean="0"/>
              <a:pPr/>
              <a:t>2017/8/28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989CA-7233-45BC-815C-EF73CAD10F4A}" type="slidenum">
              <a:rPr lang="zh-CN" altLang="en-US" smtClean="0"/>
              <a:pPr/>
              <a:t>‹#›</a:t>
            </a:fld>
            <a:endParaRPr lang="zh-CN" altLang="en-US"/>
          </a:p>
        </p:txBody>
      </p:sp>
    </p:spTree>
    <p:extLst>
      <p:ext uri="{BB962C8B-B14F-4D97-AF65-F5344CB8AC3E}">
        <p14:creationId xmlns="" xmlns:p14="http://schemas.microsoft.com/office/powerpoint/2010/main" val="125319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296AA53-2C50-4A48-BAD7-DCB50DE8D4B2}" type="datetimeFigureOut">
              <a:rPr lang="zh-CN" altLang="en-US" smtClean="0"/>
              <a:pPr/>
              <a:t>2017/8/28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989CA-7233-45BC-815C-EF73CAD10F4A}" type="slidenum">
              <a:rPr lang="zh-CN" altLang="en-US" smtClean="0"/>
              <a:pPr/>
              <a:t>‹#›</a:t>
            </a:fld>
            <a:endParaRPr lang="zh-CN" altLang="en-US"/>
          </a:p>
        </p:txBody>
      </p:sp>
    </p:spTree>
    <p:extLst>
      <p:ext uri="{BB962C8B-B14F-4D97-AF65-F5344CB8AC3E}">
        <p14:creationId xmlns="" xmlns:p14="http://schemas.microsoft.com/office/powerpoint/2010/main" val="555186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cstate="print"/>
          <a:srcRect/>
          <a:stretch>
            <a:fillRect/>
          </a:stretch>
        </p:blipFill>
        <p:spPr bwMode="auto">
          <a:xfrm>
            <a:off x="-30163" y="0"/>
            <a:ext cx="9204326" cy="51435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683919"/>
            <a:ext cx="2133600" cy="357188"/>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C886A3C7-2B4B-4235-9585-1BF6FB3385D2}" type="datetime1">
              <a:rPr lang="zh-CN" altLang="en-US"/>
              <a:pPr>
                <a:defRPr/>
              </a:pPr>
              <a:t>2017/8/28</a:t>
            </a:fld>
            <a:endParaRPr lang="zh-CN" altLang="en-US" sz="1400" dirty="0">
              <a:solidFill>
                <a:prstClr val="black"/>
              </a:solidFill>
            </a:endParaRPr>
          </a:p>
        </p:txBody>
      </p:sp>
      <p:sp>
        <p:nvSpPr>
          <p:cNvPr id="4" name="页脚占位符 3"/>
          <p:cNvSpPr>
            <a:spLocks noGrp="1"/>
          </p:cNvSpPr>
          <p:nvPr>
            <p:ph type="ftr" sz="quarter" idx="11"/>
          </p:nvPr>
        </p:nvSpPr>
        <p:spPr>
          <a:xfrm>
            <a:off x="3124200" y="4683919"/>
            <a:ext cx="2895600" cy="357188"/>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endParaRPr lang="zh-CN" altLang="zh-CN"/>
          </a:p>
        </p:txBody>
      </p:sp>
      <p:sp>
        <p:nvSpPr>
          <p:cNvPr id="5" name="灯片编号占位符 4"/>
          <p:cNvSpPr>
            <a:spLocks noGrp="1"/>
          </p:cNvSpPr>
          <p:nvPr>
            <p:ph type="sldNum" sz="quarter" idx="12"/>
          </p:nvPr>
        </p:nvSpPr>
        <p:spPr>
          <a:xfrm>
            <a:off x="6553200" y="4683919"/>
            <a:ext cx="2133600" cy="357188"/>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0E33AEBE-BD27-4311-8BE9-F3CA0D574D93}" type="slidenum">
              <a:rPr lang="zh-CN" altLang="en-US"/>
              <a:pPr>
                <a:defRPr/>
              </a:pPr>
              <a:t>‹#›</a:t>
            </a:fld>
            <a:endParaRPr lang="zh-CN" altLang="en-US" sz="1400"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296AA53-2C50-4A48-BAD7-DCB50DE8D4B2}" type="datetimeFigureOut">
              <a:rPr lang="zh-CN" altLang="en-US" smtClean="0"/>
              <a:pPr/>
              <a:t>2017/8/28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989CA-7233-45BC-815C-EF73CAD10F4A}" type="slidenum">
              <a:rPr lang="zh-CN" altLang="en-US" smtClean="0"/>
              <a:pPr/>
              <a:t>‹#›</a:t>
            </a:fld>
            <a:endParaRPr lang="zh-CN" altLang="en-US"/>
          </a:p>
        </p:txBody>
      </p:sp>
    </p:spTree>
    <p:extLst>
      <p:ext uri="{BB962C8B-B14F-4D97-AF65-F5344CB8AC3E}">
        <p14:creationId xmlns="" xmlns:p14="http://schemas.microsoft.com/office/powerpoint/2010/main" val="388514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296AA53-2C50-4A48-BAD7-DCB50DE8D4B2}" type="datetimeFigureOut">
              <a:rPr lang="zh-CN" altLang="en-US" smtClean="0"/>
              <a:pPr/>
              <a:t>2017/8/28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989CA-7233-45BC-815C-EF73CAD10F4A}" type="slidenum">
              <a:rPr lang="zh-CN" altLang="en-US" smtClean="0"/>
              <a:pPr/>
              <a:t>‹#›</a:t>
            </a:fld>
            <a:endParaRPr lang="zh-CN" altLang="en-US"/>
          </a:p>
        </p:txBody>
      </p:sp>
    </p:spTree>
    <p:extLst>
      <p:ext uri="{BB962C8B-B14F-4D97-AF65-F5344CB8AC3E}">
        <p14:creationId xmlns="" xmlns:p14="http://schemas.microsoft.com/office/powerpoint/2010/main" val="400737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296AA53-2C50-4A48-BAD7-DCB50DE8D4B2}" type="datetimeFigureOut">
              <a:rPr lang="zh-CN" altLang="en-US" smtClean="0"/>
              <a:pPr/>
              <a:t>2017/8/28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989CA-7233-45BC-815C-EF73CAD10F4A}" type="slidenum">
              <a:rPr lang="zh-CN" altLang="en-US" smtClean="0"/>
              <a:pPr/>
              <a:t>‹#›</a:t>
            </a:fld>
            <a:endParaRPr lang="zh-CN" altLang="en-US"/>
          </a:p>
        </p:txBody>
      </p:sp>
    </p:spTree>
    <p:extLst>
      <p:ext uri="{BB962C8B-B14F-4D97-AF65-F5344CB8AC3E}">
        <p14:creationId xmlns="" xmlns:p14="http://schemas.microsoft.com/office/powerpoint/2010/main" val="107898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296AA53-2C50-4A48-BAD7-DCB50DE8D4B2}" type="datetimeFigureOut">
              <a:rPr lang="zh-CN" altLang="en-US" smtClean="0"/>
              <a:pPr/>
              <a:t>2017/8/28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27989CA-7233-45BC-815C-EF73CAD10F4A}" type="slidenum">
              <a:rPr lang="zh-CN" altLang="en-US" smtClean="0"/>
              <a:pPr/>
              <a:t>‹#›</a:t>
            </a:fld>
            <a:endParaRPr lang="zh-CN" altLang="en-US"/>
          </a:p>
        </p:txBody>
      </p:sp>
    </p:spTree>
    <p:extLst>
      <p:ext uri="{BB962C8B-B14F-4D97-AF65-F5344CB8AC3E}">
        <p14:creationId xmlns="" xmlns:p14="http://schemas.microsoft.com/office/powerpoint/2010/main" val="295163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296AA53-2C50-4A48-BAD7-DCB50DE8D4B2}" type="datetimeFigureOut">
              <a:rPr lang="zh-CN" altLang="en-US" smtClean="0"/>
              <a:pPr/>
              <a:t>2017/8/28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27989CA-7233-45BC-815C-EF73CAD10F4A}" type="slidenum">
              <a:rPr lang="zh-CN" altLang="en-US" smtClean="0"/>
              <a:pPr/>
              <a:t>‹#›</a:t>
            </a:fld>
            <a:endParaRPr lang="zh-CN" altLang="en-US"/>
          </a:p>
        </p:txBody>
      </p:sp>
    </p:spTree>
    <p:extLst>
      <p:ext uri="{BB962C8B-B14F-4D97-AF65-F5344CB8AC3E}">
        <p14:creationId xmlns="" xmlns:p14="http://schemas.microsoft.com/office/powerpoint/2010/main" val="96896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96AA53-2C50-4A48-BAD7-DCB50DE8D4B2}" type="datetimeFigureOut">
              <a:rPr lang="zh-CN" altLang="en-US" smtClean="0"/>
              <a:pPr/>
              <a:t>2017/8/28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27989CA-7233-45BC-815C-EF73CAD10F4A}" type="slidenum">
              <a:rPr lang="zh-CN" altLang="en-US" smtClean="0"/>
              <a:pPr/>
              <a:t>‹#›</a:t>
            </a:fld>
            <a:endParaRPr lang="zh-CN" altLang="en-US"/>
          </a:p>
        </p:txBody>
      </p:sp>
    </p:spTree>
    <p:extLst>
      <p:ext uri="{BB962C8B-B14F-4D97-AF65-F5344CB8AC3E}">
        <p14:creationId xmlns="" xmlns:p14="http://schemas.microsoft.com/office/powerpoint/2010/main" val="364810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296AA53-2C50-4A48-BAD7-DCB50DE8D4B2}" type="datetimeFigureOut">
              <a:rPr lang="zh-CN" altLang="en-US" smtClean="0"/>
              <a:pPr/>
              <a:t>2017/8/28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989CA-7233-45BC-815C-EF73CAD10F4A}" type="slidenum">
              <a:rPr lang="zh-CN" altLang="en-US" smtClean="0"/>
              <a:pPr/>
              <a:t>‹#›</a:t>
            </a:fld>
            <a:endParaRPr lang="zh-CN" altLang="en-US"/>
          </a:p>
        </p:txBody>
      </p:sp>
    </p:spTree>
    <p:extLst>
      <p:ext uri="{BB962C8B-B14F-4D97-AF65-F5344CB8AC3E}">
        <p14:creationId xmlns="" xmlns:p14="http://schemas.microsoft.com/office/powerpoint/2010/main" val="373699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296AA53-2C50-4A48-BAD7-DCB50DE8D4B2}" type="datetimeFigureOut">
              <a:rPr lang="zh-CN" altLang="en-US" smtClean="0"/>
              <a:pPr/>
              <a:t>2017/8/28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989CA-7233-45BC-815C-EF73CAD10F4A}" type="slidenum">
              <a:rPr lang="zh-CN" altLang="en-US" smtClean="0"/>
              <a:pPr/>
              <a:t>‹#›</a:t>
            </a:fld>
            <a:endParaRPr lang="zh-CN" altLang="en-US"/>
          </a:p>
        </p:txBody>
      </p:sp>
    </p:spTree>
    <p:extLst>
      <p:ext uri="{BB962C8B-B14F-4D97-AF65-F5344CB8AC3E}">
        <p14:creationId xmlns="" xmlns:p14="http://schemas.microsoft.com/office/powerpoint/2010/main" val="236861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96AA53-2C50-4A48-BAD7-DCB50DE8D4B2}" type="datetimeFigureOut">
              <a:rPr lang="zh-CN" altLang="en-US" smtClean="0"/>
              <a:pPr/>
              <a:t>2017/8/28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9CA-7233-45BC-815C-EF73CAD10F4A}" type="slidenum">
              <a:rPr lang="zh-CN" altLang="en-US" smtClean="0"/>
              <a:pPr/>
              <a:t>‹#›</a:t>
            </a:fld>
            <a:endParaRPr lang="zh-CN" altLang="en-US"/>
          </a:p>
        </p:txBody>
      </p:sp>
    </p:spTree>
    <p:extLst>
      <p:ext uri="{BB962C8B-B14F-4D97-AF65-F5344CB8AC3E}">
        <p14:creationId xmlns="" xmlns:p14="http://schemas.microsoft.com/office/powerpoint/2010/main" val="198769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notesSlide" Target="../notesSlides/notesSlide1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tags" Target="../tags/tag17.xml"/></Relationships>
</file>

<file path=ppt/slides/_rels/slide22.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slideLayout" Target="../slideLayouts/slideLayout12.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tags" Target="../tags/tag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60"/>
          <p:cNvSpPr txBox="1">
            <a:spLocks noChangeArrowheads="1"/>
          </p:cNvSpPr>
          <p:nvPr/>
        </p:nvSpPr>
        <p:spPr bwMode="auto">
          <a:xfrm>
            <a:off x="539552" y="1362130"/>
            <a:ext cx="756084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4800" b="1" dirty="0" smtClean="0">
                <a:solidFill>
                  <a:srgbClr val="650F2E"/>
                </a:solidFill>
                <a:latin typeface="楷体_GB2312" pitchFamily="49" charset="-122"/>
                <a:ea typeface="楷体_GB2312" pitchFamily="49" charset="-122"/>
                <a:cs typeface="华文行楷"/>
              </a:rPr>
              <a:t>部编人教版</a:t>
            </a:r>
            <a:endParaRPr lang="en-US" altLang="zh-CN" sz="4800" b="1" dirty="0" smtClean="0">
              <a:solidFill>
                <a:srgbClr val="650F2E"/>
              </a:solidFill>
              <a:latin typeface="楷体_GB2312" pitchFamily="49" charset="-122"/>
              <a:ea typeface="楷体_GB2312" pitchFamily="49" charset="-122"/>
              <a:cs typeface="华文行楷"/>
            </a:endParaRPr>
          </a:p>
          <a:p>
            <a:pPr algn="ctr"/>
            <a:r>
              <a:rPr lang="en-US" altLang="zh-CN" sz="4800" b="1" dirty="0" smtClean="0">
                <a:solidFill>
                  <a:srgbClr val="650F2E"/>
                </a:solidFill>
                <a:latin typeface="楷体_GB2312" pitchFamily="49" charset="-122"/>
                <a:ea typeface="楷体_GB2312" pitchFamily="49" charset="-122"/>
                <a:cs typeface="华文行楷"/>
              </a:rPr>
              <a:t>《</a:t>
            </a:r>
            <a:r>
              <a:rPr lang="zh-CN" altLang="en-US" sz="4800" b="1" dirty="0" smtClean="0">
                <a:solidFill>
                  <a:srgbClr val="650F2E"/>
                </a:solidFill>
                <a:latin typeface="楷体_GB2312" pitchFamily="49" charset="-122"/>
                <a:ea typeface="楷体_GB2312" pitchFamily="49" charset="-122"/>
                <a:cs typeface="华文行楷"/>
              </a:rPr>
              <a:t>道德与法治</a:t>
            </a:r>
            <a:r>
              <a:rPr lang="en-US" altLang="zh-CN" sz="4800" b="1" dirty="0" smtClean="0">
                <a:solidFill>
                  <a:srgbClr val="650F2E"/>
                </a:solidFill>
                <a:latin typeface="楷体_GB2312" pitchFamily="49" charset="-122"/>
                <a:ea typeface="楷体_GB2312" pitchFamily="49" charset="-122"/>
                <a:cs typeface="华文行楷"/>
              </a:rPr>
              <a:t>》</a:t>
            </a:r>
            <a:r>
              <a:rPr lang="zh-CN" altLang="en-US" sz="4800" b="1" dirty="0" smtClean="0">
                <a:solidFill>
                  <a:srgbClr val="650F2E"/>
                </a:solidFill>
                <a:latin typeface="楷体_GB2312" pitchFamily="49" charset="-122"/>
                <a:ea typeface="楷体_GB2312" pitchFamily="49" charset="-122"/>
                <a:cs typeface="华文行楷"/>
              </a:rPr>
              <a:t>教材培训</a:t>
            </a:r>
            <a:endParaRPr lang="zh-CN" altLang="en-US" sz="4800" dirty="0">
              <a:latin typeface="叶根友特楷简体" panose="02010601030101010101" pitchFamily="2" charset="-122"/>
              <a:ea typeface="叶根友特楷简体" panose="02010601030101010101" pitchFamily="2" charset="-122"/>
            </a:endParaRPr>
          </a:p>
        </p:txBody>
      </p:sp>
      <p:pic>
        <p:nvPicPr>
          <p:cNvPr id="4" name="图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0263" y="2921049"/>
            <a:ext cx="3309938" cy="2728540"/>
          </a:xfrm>
          <a:prstGeom prst="rect">
            <a:avLst/>
          </a:prstGeom>
        </p:spPr>
      </p:pic>
      <p:pic>
        <p:nvPicPr>
          <p:cNvPr id="5" name="图片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434" y="0"/>
            <a:ext cx="1935138" cy="1529557"/>
          </a:xfrm>
          <a:prstGeom prst="rect">
            <a:avLst/>
          </a:prstGeom>
        </p:spPr>
      </p:pic>
      <p:pic>
        <p:nvPicPr>
          <p:cNvPr id="6" name="图片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223945" y="2355726"/>
            <a:ext cx="4337094" cy="3575274"/>
          </a:xfrm>
          <a:prstGeom prst="rect">
            <a:avLst/>
          </a:prstGeom>
        </p:spPr>
      </p:pic>
      <p:pic>
        <p:nvPicPr>
          <p:cNvPr id="7" name="图片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668997" y="1977281"/>
            <a:ext cx="1475003" cy="2074335"/>
          </a:xfrm>
          <a:prstGeom prst="rect">
            <a:avLst/>
          </a:prstGeom>
        </p:spPr>
      </p:pic>
      <p:sp>
        <p:nvSpPr>
          <p:cNvPr id="13" name="Rectangle 2"/>
          <p:cNvSpPr>
            <a:spLocks noChangeArrowheads="1"/>
          </p:cNvSpPr>
          <p:nvPr/>
        </p:nvSpPr>
        <p:spPr bwMode="auto">
          <a:xfrm>
            <a:off x="1547664" y="3867894"/>
            <a:ext cx="5472113" cy="863600"/>
          </a:xfrm>
          <a:prstGeom prst="rect">
            <a:avLst/>
          </a:prstGeom>
          <a:noFill/>
          <a:ln w="9525">
            <a:noFill/>
            <a:miter lim="800000"/>
            <a:headEnd/>
            <a:tailEnd/>
          </a:ln>
        </p:spPr>
        <p:txBody>
          <a:bodyPr anchor="ctr"/>
          <a:lstStyle/>
          <a:p>
            <a:pPr algn="ctr"/>
            <a:r>
              <a:rPr lang="zh-CN" altLang="en-US" sz="2400" b="1" dirty="0">
                <a:solidFill>
                  <a:srgbClr val="0E1266"/>
                </a:solidFill>
                <a:latin typeface="楷体_GB2312" pitchFamily="49" charset="-122"/>
                <a:ea typeface="楷体_GB2312" pitchFamily="49" charset="-122"/>
                <a:cs typeface="华文行楷"/>
              </a:rPr>
              <a:t>广州市番禺区教育局教学研究室 </a:t>
            </a:r>
            <a:endParaRPr lang="en-US" altLang="zh-CN" sz="2400" b="1" dirty="0" smtClean="0">
              <a:solidFill>
                <a:srgbClr val="0E1266"/>
              </a:solidFill>
              <a:latin typeface="楷体_GB2312" pitchFamily="49" charset="-122"/>
              <a:ea typeface="楷体_GB2312" pitchFamily="49" charset="-122"/>
              <a:cs typeface="华文行楷"/>
            </a:endParaRPr>
          </a:p>
          <a:p>
            <a:pPr algn="ctr"/>
            <a:r>
              <a:rPr lang="zh-CN" altLang="en-US" sz="2400" b="1" dirty="0" smtClean="0">
                <a:solidFill>
                  <a:srgbClr val="0E1266"/>
                </a:solidFill>
                <a:latin typeface="楷体_GB2312" pitchFamily="49" charset="-122"/>
                <a:ea typeface="楷体_GB2312" pitchFamily="49" charset="-122"/>
                <a:cs typeface="华文行楷"/>
              </a:rPr>
              <a:t>王  萍</a:t>
            </a:r>
            <a:endParaRPr lang="en-US" altLang="zh-CN" sz="2400" b="1" dirty="0">
              <a:solidFill>
                <a:srgbClr val="0E1266"/>
              </a:solidFill>
              <a:latin typeface="楷体_GB2312" pitchFamily="49" charset="-122"/>
              <a:ea typeface="楷体_GB2312" pitchFamily="49" charset="-122"/>
              <a:cs typeface="华文行楷"/>
            </a:endParaRPr>
          </a:p>
        </p:txBody>
      </p:sp>
    </p:spTree>
    <p:extLst>
      <p:ext uri="{BB962C8B-B14F-4D97-AF65-F5344CB8AC3E}">
        <p14:creationId xmlns="" xmlns:p14="http://schemas.microsoft.com/office/powerpoint/2010/main" val="25535745"/>
      </p:ext>
    </p:extLst>
  </p:cSld>
  <p:clrMapOvr>
    <a:masterClrMapping/>
  </p:clrMapOvr>
  <mc:AlternateContent xmlns:mc="http://schemas.openxmlformats.org/markup-compatibility/2006">
    <mc:Choice xmlns=""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267494"/>
            <a:ext cx="1600598" cy="845328"/>
          </a:xfrm>
          <a:prstGeom prst="rect">
            <a:avLst/>
          </a:prstGeom>
        </p:spPr>
      </p:pic>
      <p:sp>
        <p:nvSpPr>
          <p:cNvPr id="19" name="圆角矩形 18"/>
          <p:cNvSpPr/>
          <p:nvPr/>
        </p:nvSpPr>
        <p:spPr>
          <a:xfrm>
            <a:off x="1763688" y="267494"/>
            <a:ext cx="4032448" cy="720080"/>
          </a:xfrm>
          <a:prstGeom prst="roundRect">
            <a:avLst/>
          </a:prstGeom>
          <a:solidFill>
            <a:srgbClr val="FFFF00"/>
          </a:solidFill>
          <a:ln>
            <a:solidFill>
              <a:schemeClr val="tx1">
                <a:lumMod val="85000"/>
                <a:lumOff val="15000"/>
              </a:schemeClr>
            </a:solidFill>
          </a:ln>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zh-CN" altLang="en-US" sz="3200" b="1" dirty="0" smtClean="0">
                <a:latin typeface="楷体_GB2312" pitchFamily="49" charset="-122"/>
                <a:ea typeface="楷体_GB2312" pitchFamily="49" charset="-122"/>
              </a:rPr>
              <a:t>新课标的修订与解读</a:t>
            </a:r>
            <a:endParaRPr lang="zh-CN" altLang="en-US" sz="3200" b="1" dirty="0">
              <a:latin typeface="楷体_GB2312" pitchFamily="49" charset="-122"/>
              <a:ea typeface="楷体_GB2312" pitchFamily="49" charset="-122"/>
            </a:endParaRPr>
          </a:p>
        </p:txBody>
      </p:sp>
      <p:graphicFrame>
        <p:nvGraphicFramePr>
          <p:cNvPr id="63" name="图示 62"/>
          <p:cNvGraphicFramePr/>
          <p:nvPr/>
        </p:nvGraphicFramePr>
        <p:xfrm>
          <a:off x="0" y="2067694"/>
          <a:ext cx="7452320" cy="29620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4" name="标题 3"/>
          <p:cNvSpPr txBox="1">
            <a:spLocks/>
          </p:cNvSpPr>
          <p:nvPr/>
        </p:nvSpPr>
        <p:spPr>
          <a:xfrm>
            <a:off x="179512" y="1203598"/>
            <a:ext cx="3816424" cy="792162"/>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u"/>
              <a:tabLst/>
              <a:defRPr/>
            </a:pPr>
            <a:r>
              <a:rPr kumimoji="0" lang="zh-CN" altLang="en-US" sz="3200" b="1" i="0" u="none" strike="noStrike" kern="1200" cap="none" spc="0" normalizeH="0" baseline="0" noProof="0" dirty="0" smtClean="0">
                <a:ln>
                  <a:noFill/>
                </a:ln>
                <a:solidFill>
                  <a:schemeClr val="accent2">
                    <a:lumMod val="75000"/>
                  </a:schemeClr>
                </a:solidFill>
                <a:effectLst/>
                <a:uLnTx/>
                <a:uFillTx/>
                <a:latin typeface="黑体" pitchFamily="49" charset="-122"/>
                <a:ea typeface="黑体" pitchFamily="49" charset="-122"/>
                <a:cs typeface="+mj-cs"/>
                <a:sym typeface="宋体" pitchFamily="2" charset="-122"/>
              </a:rPr>
              <a:t>课标修订遵循原则</a:t>
            </a:r>
            <a:endParaRPr kumimoji="0" lang="zh-CN" altLang="en-US" sz="4400" b="1" i="0"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pic>
        <p:nvPicPr>
          <p:cNvPr id="20484" name="Picture 4" descr="http://p3.so.qhimgs1.com/bdr/_240_/t01409aacb99c442d03.jpg"/>
          <p:cNvPicPr>
            <a:picLocks noChangeAspect="1" noChangeArrowheads="1"/>
          </p:cNvPicPr>
          <p:nvPr/>
        </p:nvPicPr>
        <p:blipFill>
          <a:blip r:embed="rId9" cstate="print"/>
          <a:srcRect l="15816" t="6300" r="17758" b="5501"/>
          <a:stretch>
            <a:fillRect/>
          </a:stretch>
        </p:blipFill>
        <p:spPr bwMode="auto">
          <a:xfrm>
            <a:off x="7631832" y="3127276"/>
            <a:ext cx="1512168" cy="2016224"/>
          </a:xfrm>
          <a:prstGeom prst="rect">
            <a:avLst/>
          </a:prstGeom>
          <a:noFill/>
        </p:spPr>
      </p:pic>
    </p:spTree>
    <p:extLst>
      <p:ext uri="{BB962C8B-B14F-4D97-AF65-F5344CB8AC3E}">
        <p14:creationId xmlns="" xmlns:p14="http://schemas.microsoft.com/office/powerpoint/2010/main" val="1293039808"/>
      </p:ext>
    </p:extLst>
  </p:cSld>
  <p:clrMapOvr>
    <a:masterClrMapping/>
  </p:clrMapOvr>
  <mc:AlternateContent xmlns:mc="http://schemas.openxmlformats.org/markup-compatibility/2006">
    <mc:Choice xmlns=""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box(in)">
                                      <p:cBhvr>
                                        <p:cTn id="1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51470"/>
            <a:ext cx="1600598" cy="845328"/>
          </a:xfrm>
          <a:prstGeom prst="rect">
            <a:avLst/>
          </a:prstGeom>
        </p:spPr>
      </p:pic>
      <p:sp>
        <p:nvSpPr>
          <p:cNvPr id="19" name="圆角矩形 18"/>
          <p:cNvSpPr/>
          <p:nvPr/>
        </p:nvSpPr>
        <p:spPr>
          <a:xfrm>
            <a:off x="1763688" y="123478"/>
            <a:ext cx="4032448" cy="720080"/>
          </a:xfrm>
          <a:prstGeom prst="roundRect">
            <a:avLst/>
          </a:prstGeom>
          <a:solidFill>
            <a:srgbClr val="FFFF00"/>
          </a:solidFill>
          <a:ln>
            <a:solidFill>
              <a:schemeClr val="tx1">
                <a:lumMod val="85000"/>
                <a:lumOff val="15000"/>
              </a:schemeClr>
            </a:solidFill>
          </a:ln>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zh-CN" altLang="en-US" sz="3200" b="1" dirty="0" smtClean="0">
                <a:latin typeface="楷体_GB2312" pitchFamily="49" charset="-122"/>
                <a:ea typeface="楷体_GB2312" pitchFamily="49" charset="-122"/>
              </a:rPr>
              <a:t>新课标的修订与解读</a:t>
            </a:r>
            <a:endParaRPr lang="zh-CN" altLang="en-US" sz="3200" b="1" dirty="0">
              <a:latin typeface="楷体_GB2312" pitchFamily="49" charset="-122"/>
              <a:ea typeface="楷体_GB2312" pitchFamily="49" charset="-122"/>
            </a:endParaRPr>
          </a:p>
        </p:txBody>
      </p:sp>
      <p:sp>
        <p:nvSpPr>
          <p:cNvPr id="64" name="标题 3"/>
          <p:cNvSpPr txBox="1">
            <a:spLocks/>
          </p:cNvSpPr>
          <p:nvPr/>
        </p:nvSpPr>
        <p:spPr>
          <a:xfrm>
            <a:off x="0" y="915492"/>
            <a:ext cx="2267744" cy="122421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u"/>
              <a:tabLst/>
              <a:defRPr/>
            </a:pPr>
            <a:r>
              <a:rPr lang="zh-CN" altLang="en-US" sz="3200" b="1" dirty="0" smtClean="0">
                <a:solidFill>
                  <a:schemeClr val="accent2">
                    <a:lumMod val="75000"/>
                  </a:schemeClr>
                </a:solidFill>
                <a:latin typeface="黑体" pitchFamily="49" charset="-122"/>
                <a:ea typeface="黑体" pitchFamily="49" charset="-122"/>
                <a:cs typeface="+mj-cs"/>
                <a:sym typeface="宋体" pitchFamily="2" charset="-122"/>
              </a:rPr>
              <a:t>课程性质</a:t>
            </a:r>
            <a:endParaRPr lang="en-US" altLang="zh-CN" sz="3200" b="1" dirty="0" smtClean="0">
              <a:solidFill>
                <a:schemeClr val="accent2">
                  <a:lumMod val="75000"/>
                </a:schemeClr>
              </a:solidFill>
              <a:latin typeface="黑体" pitchFamily="49" charset="-122"/>
              <a:ea typeface="黑体" pitchFamily="49" charset="-122"/>
              <a:cs typeface="+mj-cs"/>
              <a:sym typeface="宋体" pitchFamily="2" charset="-122"/>
            </a:endParaRPr>
          </a:p>
          <a:p>
            <a:pPr marL="0" marR="0" lvl="0" indent="0" algn="ctr" defTabSz="914400" rtl="0" eaLnBrk="1" fontAlgn="auto" latinLnBrk="0" hangingPunct="1">
              <a:lnSpc>
                <a:spcPct val="100000"/>
              </a:lnSpc>
              <a:spcBef>
                <a:spcPct val="0"/>
              </a:spcBef>
              <a:spcAft>
                <a:spcPts val="0"/>
              </a:spcAft>
              <a:buClrTx/>
              <a:buSzTx/>
              <a:tabLst/>
              <a:defRPr/>
            </a:pPr>
            <a:r>
              <a:rPr lang="zh-CN" altLang="en-US" sz="3200" b="1" dirty="0" smtClean="0">
                <a:solidFill>
                  <a:schemeClr val="accent2">
                    <a:lumMod val="75000"/>
                  </a:schemeClr>
                </a:solidFill>
                <a:latin typeface="黑体" pitchFamily="49" charset="-122"/>
                <a:ea typeface="黑体" pitchFamily="49" charset="-122"/>
                <a:cs typeface="+mj-cs"/>
                <a:sym typeface="宋体" pitchFamily="2" charset="-122"/>
              </a:rPr>
              <a:t>变化</a:t>
            </a:r>
            <a:endParaRPr kumimoji="0" lang="zh-CN" altLang="en-US" sz="3200" b="1" i="0"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graphicFrame>
        <p:nvGraphicFramePr>
          <p:cNvPr id="8" name="Group 15"/>
          <p:cNvGraphicFramePr>
            <a:graphicFrameLocks noGrp="1"/>
          </p:cNvGraphicFramePr>
          <p:nvPr/>
        </p:nvGraphicFramePr>
        <p:xfrm>
          <a:off x="2195736" y="914390"/>
          <a:ext cx="6840116" cy="2377440"/>
        </p:xfrm>
        <a:graphic>
          <a:graphicData uri="http://schemas.openxmlformats.org/drawingml/2006/table">
            <a:tbl>
              <a:tblPr/>
              <a:tblGrid>
                <a:gridCol w="3312368"/>
                <a:gridCol w="3527748"/>
              </a:tblGrid>
              <a:tr h="377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chemeClr val="tx1"/>
                          </a:solidFill>
                          <a:effectLst/>
                          <a:latin typeface="楷体_GB2312" pitchFamily="49" charset="-122"/>
                          <a:ea typeface="楷体_GB2312" pitchFamily="49" charset="-122"/>
                        </a:rPr>
                        <a:t>实验稿（2003）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楷体_GB2312" pitchFamily="49" charset="-122"/>
                          <a:ea typeface="楷体_GB2312" pitchFamily="49" charset="-122"/>
                        </a:rPr>
                        <a:t>修订稿（2011）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楷体_GB2312" pitchFamily="49" charset="-122"/>
                          <a:ea typeface="楷体_GB2312" pitchFamily="49" charset="-122"/>
                        </a:rPr>
                        <a:t>  </a:t>
                      </a:r>
                      <a:r>
                        <a:rPr kumimoji="0" lang="zh-CN" altLang="zh-CN" sz="2400" b="1" i="0" u="none" strike="noStrike" cap="none" normalizeH="0" baseline="0" dirty="0" smtClean="0">
                          <a:ln>
                            <a:noFill/>
                          </a:ln>
                          <a:solidFill>
                            <a:schemeClr val="tx1"/>
                          </a:solidFill>
                          <a:effectLst/>
                          <a:latin typeface="楷体_GB2312" pitchFamily="49" charset="-122"/>
                          <a:ea typeface="楷体_GB2312" pitchFamily="49" charset="-122"/>
                        </a:rPr>
                        <a:t>本课程是为初中学生思想品德健康发展</a:t>
                      </a:r>
                      <a:r>
                        <a:rPr kumimoji="0" lang="zh-CN" altLang="zh-CN" sz="2400" b="1" i="0" u="none" strike="noStrike" cap="none" normalizeH="0" baseline="0" dirty="0" smtClean="0">
                          <a:ln>
                            <a:noFill/>
                          </a:ln>
                          <a:solidFill>
                            <a:srgbClr val="FF0000"/>
                          </a:solidFill>
                          <a:effectLst/>
                          <a:latin typeface="楷体_GB2312" pitchFamily="49" charset="-122"/>
                          <a:ea typeface="楷体_GB2312" pitchFamily="49" charset="-122"/>
                        </a:rPr>
                        <a:t>奠定基础</a:t>
                      </a:r>
                      <a:r>
                        <a:rPr kumimoji="0" lang="zh-CN" altLang="zh-CN" sz="2400" b="1" i="0" u="none" strike="noStrike" cap="none" normalizeH="0" baseline="0" dirty="0" smtClean="0">
                          <a:ln>
                            <a:noFill/>
                          </a:ln>
                          <a:solidFill>
                            <a:schemeClr val="tx1"/>
                          </a:solidFill>
                          <a:effectLst/>
                          <a:latin typeface="楷体_GB2312" pitchFamily="49" charset="-122"/>
                          <a:ea typeface="楷体_GB2312" pitchFamily="49" charset="-122"/>
                        </a:rPr>
                        <a:t>的一门综合性的必修课程。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楷体_GB2312" pitchFamily="49" charset="-122"/>
                          <a:ea typeface="楷体_GB2312" pitchFamily="49" charset="-122"/>
                        </a:rPr>
                        <a:t>   </a:t>
                      </a:r>
                      <a:r>
                        <a:rPr kumimoji="0" lang="zh-CN" altLang="zh-CN" sz="2400" b="1" i="0" u="none" strike="noStrike" cap="none" normalizeH="0" baseline="0" dirty="0" smtClean="0">
                          <a:ln>
                            <a:noFill/>
                          </a:ln>
                          <a:solidFill>
                            <a:schemeClr val="tx1"/>
                          </a:solidFill>
                          <a:effectLst/>
                          <a:latin typeface="楷体_GB2312" pitchFamily="49" charset="-122"/>
                          <a:ea typeface="楷体_GB2312" pitchFamily="49" charset="-122"/>
                        </a:rPr>
                        <a:t>思想品德课程是一门</a:t>
                      </a:r>
                      <a:r>
                        <a:rPr kumimoji="0" lang="zh-CN" altLang="zh-CN" sz="2400" b="1" i="0" u="none" strike="noStrike" cap="none" normalizeH="0" baseline="0" dirty="0" smtClean="0">
                          <a:ln>
                            <a:noFill/>
                          </a:ln>
                          <a:solidFill>
                            <a:srgbClr val="FF0000"/>
                          </a:solidFill>
                          <a:effectLst/>
                          <a:latin typeface="楷体_GB2312" pitchFamily="49" charset="-122"/>
                          <a:ea typeface="楷体_GB2312" pitchFamily="49" charset="-122"/>
                        </a:rPr>
                        <a:t>以初中学生生活为基础</a:t>
                      </a:r>
                      <a:r>
                        <a:rPr kumimoji="0" lang="zh-CN" altLang="zh-CN" sz="2400" b="1" i="0" u="none" strike="noStrike" cap="none" normalizeH="0" baseline="0" dirty="0" smtClean="0">
                          <a:ln>
                            <a:noFill/>
                          </a:ln>
                          <a:solidFill>
                            <a:schemeClr val="tx1"/>
                          </a:solidFill>
                          <a:effectLst/>
                          <a:latin typeface="楷体_GB2312" pitchFamily="49" charset="-122"/>
                          <a:ea typeface="楷体_GB2312" pitchFamily="49" charset="-122"/>
                        </a:rPr>
                        <a:t>、以引导和促进初中学生思想品德发展为</a:t>
                      </a:r>
                      <a:r>
                        <a:rPr kumimoji="0" lang="zh-CN" altLang="zh-CN" sz="2400" b="1" i="0" u="none" strike="noStrike" cap="none" normalizeH="0" baseline="0" dirty="0" smtClean="0">
                          <a:ln>
                            <a:noFill/>
                          </a:ln>
                          <a:solidFill>
                            <a:srgbClr val="FF0000"/>
                          </a:solidFill>
                          <a:effectLst/>
                          <a:latin typeface="楷体_GB2312" pitchFamily="49" charset="-122"/>
                          <a:ea typeface="楷体_GB2312" pitchFamily="49" charset="-122"/>
                        </a:rPr>
                        <a:t>根本目的</a:t>
                      </a:r>
                      <a:r>
                        <a:rPr kumimoji="0" lang="zh-CN" altLang="zh-CN" sz="2400" b="1" i="0" u="none" strike="noStrike" cap="none" normalizeH="0" baseline="0" dirty="0" smtClean="0">
                          <a:ln>
                            <a:noFill/>
                          </a:ln>
                          <a:solidFill>
                            <a:schemeClr val="tx1"/>
                          </a:solidFill>
                          <a:effectLst/>
                          <a:latin typeface="楷体_GB2312" pitchFamily="49" charset="-122"/>
                          <a:ea typeface="楷体_GB2312" pitchFamily="49" charset="-122"/>
                        </a:rPr>
                        <a:t>的综合性课程。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 name="图示 9"/>
          <p:cNvGraphicFramePr/>
          <p:nvPr/>
        </p:nvGraphicFramePr>
        <p:xfrm>
          <a:off x="683568" y="3422154"/>
          <a:ext cx="7818662" cy="1721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293039808"/>
      </p:ext>
    </p:extLst>
  </p:cSld>
  <p:clrMapOvr>
    <a:masterClrMapping/>
  </p:clrMapOvr>
  <mc:AlternateContent xmlns:mc="http://schemas.openxmlformats.org/markup-compatibility/2006">
    <mc:Choice xmlns=""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ox(i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txBox="1">
            <a:spLocks noChangeArrowheads="1"/>
          </p:cNvSpPr>
          <p:nvPr/>
        </p:nvSpPr>
        <p:spPr bwMode="auto">
          <a:xfrm>
            <a:off x="0" y="1293441"/>
            <a:ext cx="9144000" cy="1350317"/>
          </a:xfrm>
          <a:prstGeom prst="rect">
            <a:avLst/>
          </a:prstGeom>
          <a:noFill/>
          <a:ln w="9525">
            <a:noFill/>
            <a:miter lim="800000"/>
            <a:headEnd/>
            <a:tailEnd/>
          </a:ln>
        </p:spPr>
        <p:txBody>
          <a:bodyPr/>
          <a:lstStyle/>
          <a:p>
            <a:pPr marL="342900" indent="-342900">
              <a:spcBef>
                <a:spcPct val="20000"/>
              </a:spcBef>
              <a:buFont typeface="Wingdings 2" pitchFamily="18" charset="2"/>
              <a:buNone/>
            </a:pPr>
            <a:r>
              <a:rPr lang="en-US" altLang="zh-CN" sz="2800" b="1" dirty="0" smtClean="0">
                <a:latin typeface="黑体" pitchFamily="49" charset="-122"/>
                <a:ea typeface="黑体" pitchFamily="49" charset="-122"/>
              </a:rPr>
              <a:t>    </a:t>
            </a:r>
            <a:r>
              <a:rPr lang="zh-CN" altLang="en-US" sz="2800" b="1" dirty="0" smtClean="0">
                <a:latin typeface="黑体" pitchFamily="49" charset="-122"/>
                <a:ea typeface="黑体" pitchFamily="49" charset="-122"/>
              </a:rPr>
              <a:t>学</a:t>
            </a:r>
            <a:r>
              <a:rPr lang="zh-CN" altLang="en-US" sz="2800" b="1" dirty="0">
                <a:latin typeface="黑体" pitchFamily="49" charset="-122"/>
                <a:ea typeface="黑体" pitchFamily="49" charset="-122"/>
              </a:rPr>
              <a:t>习主体的生活，即</a:t>
            </a:r>
            <a:r>
              <a:rPr lang="zh-CN" altLang="en-US" sz="2800" b="1" dirty="0">
                <a:solidFill>
                  <a:srgbClr val="FF0000"/>
                </a:solidFill>
                <a:latin typeface="黑体" pitchFamily="49" charset="-122"/>
                <a:ea typeface="黑体" pitchFamily="49" charset="-122"/>
              </a:rPr>
              <a:t>学生的生活，不排斥成</a:t>
            </a:r>
            <a:r>
              <a:rPr lang="zh-CN" altLang="en-US" sz="2800" b="1" dirty="0" smtClean="0">
                <a:solidFill>
                  <a:srgbClr val="FF0000"/>
                </a:solidFill>
                <a:latin typeface="黑体" pitchFamily="49" charset="-122"/>
                <a:ea typeface="黑体" pitchFamily="49" charset="-122"/>
              </a:rPr>
              <a:t>人的生</a:t>
            </a:r>
            <a:r>
              <a:rPr lang="zh-CN" altLang="en-US" sz="2800" b="1" dirty="0">
                <a:solidFill>
                  <a:srgbClr val="FF0000"/>
                </a:solidFill>
                <a:latin typeface="黑体" pitchFamily="49" charset="-122"/>
                <a:ea typeface="黑体" pitchFamily="49" charset="-122"/>
              </a:rPr>
              <a:t>活</a:t>
            </a:r>
            <a:r>
              <a:rPr lang="zh-CN" altLang="en-US" sz="2800" b="1" dirty="0">
                <a:latin typeface="黑体" pitchFamily="49" charset="-122"/>
                <a:ea typeface="黑体" pitchFamily="49" charset="-122"/>
              </a:rPr>
              <a:t>，但不能以成人的生活代替学生的生活。</a:t>
            </a:r>
            <a:r>
              <a:rPr lang="zh-CN" altLang="en-US" sz="2800" b="1" dirty="0">
                <a:solidFill>
                  <a:srgbClr val="FF0000"/>
                </a:solidFill>
                <a:latin typeface="黑体" pitchFamily="49" charset="-122"/>
                <a:ea typeface="黑体" pitchFamily="49" charset="-122"/>
              </a:rPr>
              <a:t>现实生活，但不排除以往生活和未来生活</a:t>
            </a:r>
            <a:r>
              <a:rPr lang="zh-CN" altLang="en-US" sz="2800" b="1" dirty="0">
                <a:latin typeface="黑体" pitchFamily="49" charset="-122"/>
                <a:ea typeface="黑体" pitchFamily="49" charset="-122"/>
              </a:rPr>
              <a:t>。</a:t>
            </a:r>
          </a:p>
        </p:txBody>
      </p:sp>
      <p:sp>
        <p:nvSpPr>
          <p:cNvPr id="36871" name="TextBox 3"/>
          <p:cNvSpPr txBox="1">
            <a:spLocks noChangeArrowheads="1"/>
          </p:cNvSpPr>
          <p:nvPr/>
        </p:nvSpPr>
        <p:spPr bwMode="auto">
          <a:xfrm>
            <a:off x="395536" y="2643758"/>
            <a:ext cx="7488572" cy="2246769"/>
          </a:xfrm>
          <a:prstGeom prst="rect">
            <a:avLst/>
          </a:prstGeom>
          <a:noFill/>
          <a:ln w="9525">
            <a:noFill/>
            <a:miter lim="800000"/>
            <a:headEnd/>
            <a:tailEnd/>
          </a:ln>
        </p:spPr>
        <p:txBody>
          <a:bodyPr>
            <a:spAutoFit/>
          </a:bodyPr>
          <a:lstStyle/>
          <a:p>
            <a:r>
              <a:rPr lang="zh-CN" altLang="en-US" sz="2800" b="1" dirty="0" smtClean="0">
                <a:latin typeface="楷体_GB2312" pitchFamily="49" charset="-122"/>
                <a:ea typeface="楷体_GB2312" pitchFamily="49" charset="-122"/>
              </a:rPr>
              <a:t>要求：</a:t>
            </a:r>
            <a:endParaRPr lang="en-US" altLang="zh-CN" sz="2800" b="1" dirty="0" smtClean="0">
              <a:latin typeface="楷体_GB2312" pitchFamily="49" charset="-122"/>
              <a:ea typeface="楷体_GB2312" pitchFamily="49" charset="-122"/>
            </a:endParaRPr>
          </a:p>
          <a:p>
            <a:pPr>
              <a:buFont typeface="Wingdings" pitchFamily="2" charset="2"/>
              <a:buChar char="Ø"/>
            </a:pPr>
            <a:r>
              <a:rPr lang="zh-CN" altLang="en-US" sz="2800" b="1" dirty="0" smtClean="0">
                <a:latin typeface="楷体_GB2312" pitchFamily="49" charset="-122"/>
                <a:ea typeface="楷体_GB2312" pitchFamily="49" charset="-122"/>
              </a:rPr>
              <a:t>善</a:t>
            </a:r>
            <a:r>
              <a:rPr lang="zh-CN" altLang="en-US" sz="2800" b="1" dirty="0">
                <a:latin typeface="楷体_GB2312" pitchFamily="49" charset="-122"/>
                <a:ea typeface="楷体_GB2312" pitchFamily="49" charset="-122"/>
              </a:rPr>
              <a:t>于开发和利用初中学生已有的生活经验；</a:t>
            </a:r>
          </a:p>
          <a:p>
            <a:pPr>
              <a:buFont typeface="Wingdings" pitchFamily="2" charset="2"/>
              <a:buChar char="Ø"/>
            </a:pPr>
            <a:r>
              <a:rPr lang="zh-CN" altLang="en-US" sz="2800" b="1" dirty="0">
                <a:latin typeface="楷体_GB2312" pitchFamily="49" charset="-122"/>
                <a:ea typeface="楷体_GB2312" pitchFamily="49" charset="-122"/>
              </a:rPr>
              <a:t>紧密联系初中学生逐步扩展的生活经验；</a:t>
            </a:r>
          </a:p>
          <a:p>
            <a:pPr>
              <a:buFont typeface="Wingdings" pitchFamily="2" charset="2"/>
              <a:buChar char="Ø"/>
            </a:pPr>
            <a:r>
              <a:rPr lang="zh-CN" altLang="en-US" sz="2800" b="1" dirty="0">
                <a:latin typeface="楷体_GB2312" pitchFamily="49" charset="-122"/>
                <a:ea typeface="楷体_GB2312" pitchFamily="49" charset="-122"/>
              </a:rPr>
              <a:t>尽量满足初中学生对各种生活的关切；</a:t>
            </a:r>
            <a:endParaRPr lang="en-US" altLang="zh-CN" sz="2800" b="1" dirty="0">
              <a:latin typeface="楷体_GB2312" pitchFamily="49" charset="-122"/>
              <a:ea typeface="楷体_GB2312" pitchFamily="49" charset="-122"/>
            </a:endParaRPr>
          </a:p>
          <a:p>
            <a:pPr>
              <a:buFont typeface="Wingdings" pitchFamily="2" charset="2"/>
              <a:buChar char="Ø"/>
            </a:pPr>
            <a:r>
              <a:rPr lang="zh-CN" altLang="en-US" sz="2800" b="1" dirty="0">
                <a:latin typeface="楷体_GB2312" pitchFamily="49" charset="-122"/>
                <a:ea typeface="楷体_GB2312" pitchFamily="49" charset="-122"/>
              </a:rPr>
              <a:t>充分运用现实生活中丰富的教学资源。 </a:t>
            </a:r>
          </a:p>
        </p:txBody>
      </p:sp>
      <p:grpSp>
        <p:nvGrpSpPr>
          <p:cNvPr id="6" name="组合 5"/>
          <p:cNvGrpSpPr/>
          <p:nvPr/>
        </p:nvGrpSpPr>
        <p:grpSpPr>
          <a:xfrm>
            <a:off x="776474" y="367174"/>
            <a:ext cx="1984150" cy="733763"/>
            <a:chOff x="59800" y="27753"/>
            <a:chExt cx="1984150" cy="733763"/>
          </a:xfrm>
        </p:grpSpPr>
        <p:sp>
          <p:nvSpPr>
            <p:cNvPr id="10" name="燕尾形 9"/>
            <p:cNvSpPr/>
            <p:nvPr/>
          </p:nvSpPr>
          <p:spPr>
            <a:xfrm>
              <a:off x="59800" y="27753"/>
              <a:ext cx="1984150" cy="733763"/>
            </a:xfrm>
            <a:prstGeom prst="chevron">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燕尾形 4"/>
            <p:cNvSpPr/>
            <p:nvPr/>
          </p:nvSpPr>
          <p:spPr>
            <a:xfrm>
              <a:off x="426682" y="27753"/>
              <a:ext cx="1250387" cy="7337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黑体" pitchFamily="49" charset="-122"/>
                  <a:ea typeface="黑体" pitchFamily="49" charset="-122"/>
                </a:rPr>
                <a:t>变化一</a:t>
              </a:r>
              <a:endParaRPr lang="zh-CN" altLang="en-US" sz="2800" kern="1200" dirty="0">
                <a:latin typeface="黑体" pitchFamily="49" charset="-122"/>
                <a:ea typeface="黑体" pitchFamily="49" charset="-122"/>
              </a:endParaRPr>
            </a:p>
          </p:txBody>
        </p:sp>
      </p:grpSp>
      <p:grpSp>
        <p:nvGrpSpPr>
          <p:cNvPr id="7" name="组合 6"/>
          <p:cNvGrpSpPr/>
          <p:nvPr/>
        </p:nvGrpSpPr>
        <p:grpSpPr>
          <a:xfrm>
            <a:off x="2522151" y="339502"/>
            <a:ext cx="5845375" cy="789105"/>
            <a:chOff x="1805477" y="81"/>
            <a:chExt cx="5845375" cy="789105"/>
          </a:xfrm>
        </p:grpSpPr>
        <p:sp>
          <p:nvSpPr>
            <p:cNvPr id="8" name="燕尾形 7"/>
            <p:cNvSpPr/>
            <p:nvPr/>
          </p:nvSpPr>
          <p:spPr>
            <a:xfrm>
              <a:off x="1805477" y="81"/>
              <a:ext cx="5845375" cy="789105"/>
            </a:xfrm>
            <a:prstGeom prst="chevron">
              <a:avLst/>
            </a:prstGeom>
          </p:spPr>
          <p:style>
            <a:lnRef idx="1">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9" name="燕尾形 6"/>
            <p:cNvSpPr/>
            <p:nvPr/>
          </p:nvSpPr>
          <p:spPr>
            <a:xfrm>
              <a:off x="2200030" y="81"/>
              <a:ext cx="5056270" cy="7891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黑体" pitchFamily="49" charset="-122"/>
                  <a:ea typeface="黑体" pitchFamily="49" charset="-122"/>
                </a:rPr>
                <a:t>强调“以</a:t>
              </a:r>
              <a:r>
                <a:rPr lang="zh-CN" altLang="en-US" sz="2800" b="1" kern="1200" dirty="0" smtClean="0">
                  <a:solidFill>
                    <a:schemeClr val="accent2">
                      <a:lumMod val="75000"/>
                    </a:schemeClr>
                  </a:solidFill>
                  <a:latin typeface="黑体" pitchFamily="49" charset="-122"/>
                  <a:ea typeface="黑体" pitchFamily="49" charset="-122"/>
                </a:rPr>
                <a:t>初中学生生活</a:t>
              </a:r>
              <a:r>
                <a:rPr lang="zh-CN" altLang="en-US" sz="2800" b="1" kern="1200" dirty="0" smtClean="0">
                  <a:latin typeface="黑体" pitchFamily="49" charset="-122"/>
                  <a:ea typeface="黑体" pitchFamily="49" charset="-122"/>
                </a:rPr>
                <a:t>为基础” </a:t>
              </a:r>
              <a:endParaRPr lang="zh-CN" altLang="en-US" sz="2800" b="1" kern="1200" dirty="0">
                <a:latin typeface="黑体" pitchFamily="49" charset="-122"/>
                <a:ea typeface="黑体"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diamond(in)">
                                      <p:cBhvr>
                                        <p:cTn id="7" dur="2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3000" b="-3000"/>
          </a:stretch>
        </a:blipFill>
        <a:effectLst/>
      </p:bgPr>
    </p:bg>
    <p:spTree>
      <p:nvGrpSpPr>
        <p:cNvPr id="1" name=""/>
        <p:cNvGrpSpPr/>
        <p:nvPr/>
      </p:nvGrpSpPr>
      <p:grpSpPr>
        <a:xfrm>
          <a:off x="0" y="0"/>
          <a:ext cx="0" cy="0"/>
          <a:chOff x="0" y="0"/>
          <a:chExt cx="0" cy="0"/>
        </a:xfrm>
      </p:grpSpPr>
      <p:sp>
        <p:nvSpPr>
          <p:cNvPr id="37892" name="Rectangle 3"/>
          <p:cNvSpPr txBox="1">
            <a:spLocks noChangeArrowheads="1"/>
          </p:cNvSpPr>
          <p:nvPr/>
        </p:nvSpPr>
        <p:spPr bwMode="auto">
          <a:xfrm>
            <a:off x="35496" y="1224136"/>
            <a:ext cx="8928992" cy="1008112"/>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zh-CN" altLang="en-US" sz="2800" b="1" dirty="0" smtClean="0">
                <a:latin typeface="黑体" pitchFamily="49" charset="-122"/>
                <a:ea typeface="黑体" pitchFamily="49" charset="-122"/>
              </a:rPr>
              <a:t>课</a:t>
            </a:r>
            <a:r>
              <a:rPr lang="zh-CN" altLang="en-US" sz="2800" b="1" dirty="0">
                <a:latin typeface="黑体" pitchFamily="49" charset="-122"/>
                <a:ea typeface="黑体" pitchFamily="49" charset="-122"/>
              </a:rPr>
              <a:t>程目标是适应学生成长需求，帮助学生形成正确的思想观念和良好的道德品质。</a:t>
            </a:r>
            <a:endParaRPr lang="en-US" altLang="zh-CN" sz="2800" b="1" dirty="0">
              <a:latin typeface="黑体" pitchFamily="49" charset="-122"/>
              <a:ea typeface="黑体" pitchFamily="49" charset="-122"/>
            </a:endParaRPr>
          </a:p>
        </p:txBody>
      </p:sp>
      <p:grpSp>
        <p:nvGrpSpPr>
          <p:cNvPr id="7" name="组合 6"/>
          <p:cNvGrpSpPr/>
          <p:nvPr/>
        </p:nvGrpSpPr>
        <p:grpSpPr>
          <a:xfrm>
            <a:off x="722469" y="263817"/>
            <a:ext cx="2129050" cy="733763"/>
            <a:chOff x="59800" y="939707"/>
            <a:chExt cx="2129050" cy="733763"/>
          </a:xfrm>
        </p:grpSpPr>
        <p:sp>
          <p:nvSpPr>
            <p:cNvPr id="11" name="燕尾形 10"/>
            <p:cNvSpPr/>
            <p:nvPr/>
          </p:nvSpPr>
          <p:spPr>
            <a:xfrm>
              <a:off x="59800" y="939707"/>
              <a:ext cx="2129050" cy="733763"/>
            </a:xfrm>
            <a:prstGeom prst="chevron">
              <a:avLst/>
            </a:pr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燕尾形 4"/>
            <p:cNvSpPr/>
            <p:nvPr/>
          </p:nvSpPr>
          <p:spPr>
            <a:xfrm>
              <a:off x="426682" y="939707"/>
              <a:ext cx="1395287" cy="7337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黑体" pitchFamily="49" charset="-122"/>
                  <a:ea typeface="黑体" pitchFamily="49" charset="-122"/>
                </a:rPr>
                <a:t>变化二</a:t>
              </a:r>
              <a:endParaRPr lang="zh-CN" altLang="en-US" sz="2800" kern="1200" dirty="0">
                <a:latin typeface="黑体" pitchFamily="49" charset="-122"/>
                <a:ea typeface="黑体" pitchFamily="49" charset="-122"/>
              </a:endParaRPr>
            </a:p>
          </p:txBody>
        </p:sp>
      </p:grpSp>
      <p:grpSp>
        <p:nvGrpSpPr>
          <p:cNvPr id="8" name="组合 7"/>
          <p:cNvGrpSpPr/>
          <p:nvPr/>
        </p:nvGrpSpPr>
        <p:grpSpPr>
          <a:xfrm>
            <a:off x="2613046" y="216024"/>
            <a:ext cx="5808484" cy="829349"/>
            <a:chOff x="1950377" y="891914"/>
            <a:chExt cx="5808484" cy="829349"/>
          </a:xfrm>
        </p:grpSpPr>
        <p:sp>
          <p:nvSpPr>
            <p:cNvPr id="9" name="燕尾形 8"/>
            <p:cNvSpPr/>
            <p:nvPr/>
          </p:nvSpPr>
          <p:spPr>
            <a:xfrm>
              <a:off x="1950377" y="891914"/>
              <a:ext cx="5808484" cy="829349"/>
            </a:xfrm>
            <a:prstGeom prst="chevron">
              <a:avLst/>
            </a:prstGeom>
          </p:spPr>
          <p:style>
            <a:lnRef idx="1">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10" name="燕尾形 6"/>
            <p:cNvSpPr/>
            <p:nvPr/>
          </p:nvSpPr>
          <p:spPr>
            <a:xfrm>
              <a:off x="2365052" y="891914"/>
              <a:ext cx="4979135" cy="8293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17780" rIns="0" bIns="17780" numCol="1" spcCol="1270" anchor="ctr" anchorCtr="0">
              <a:noAutofit/>
            </a:bodyPr>
            <a:lstStyle/>
            <a:p>
              <a:pPr lvl="0" algn="l" defTabSz="1244600">
                <a:lnSpc>
                  <a:spcPct val="90000"/>
                </a:lnSpc>
                <a:spcBef>
                  <a:spcPct val="0"/>
                </a:spcBef>
                <a:spcAft>
                  <a:spcPts val="0"/>
                </a:spcAft>
              </a:pPr>
              <a:r>
                <a:rPr lang="zh-CN" altLang="en-US" sz="2800" b="1" kern="1200" dirty="0" smtClean="0">
                  <a:latin typeface="黑体" pitchFamily="49" charset="-122"/>
                  <a:ea typeface="黑体" pitchFamily="49" charset="-122"/>
                </a:rPr>
                <a:t>明确“以引导和促进初中学生</a:t>
              </a:r>
              <a:endParaRPr lang="en-US" altLang="zh-CN" sz="2800" b="1" kern="1200" dirty="0" smtClean="0">
                <a:latin typeface="黑体" pitchFamily="49" charset="-122"/>
                <a:ea typeface="黑体" pitchFamily="49" charset="-122"/>
              </a:endParaRPr>
            </a:p>
            <a:p>
              <a:pPr lvl="0" algn="ctr" defTabSz="1244600">
                <a:lnSpc>
                  <a:spcPct val="90000"/>
                </a:lnSpc>
                <a:spcBef>
                  <a:spcPct val="0"/>
                </a:spcBef>
                <a:spcAft>
                  <a:spcPts val="0"/>
                </a:spcAft>
              </a:pPr>
              <a:r>
                <a:rPr lang="zh-CN" altLang="en-US" sz="2800" b="1" kern="1200" dirty="0" smtClean="0">
                  <a:solidFill>
                    <a:schemeClr val="accent2">
                      <a:lumMod val="75000"/>
                    </a:schemeClr>
                  </a:solidFill>
                  <a:latin typeface="黑体" pitchFamily="49" charset="-122"/>
                  <a:ea typeface="黑体" pitchFamily="49" charset="-122"/>
                </a:rPr>
                <a:t>思想品德发展</a:t>
              </a:r>
              <a:r>
                <a:rPr lang="zh-CN" altLang="en-US" sz="2800" b="1" kern="1200" dirty="0" smtClean="0">
                  <a:latin typeface="黑体" pitchFamily="49" charset="-122"/>
                  <a:ea typeface="黑体" pitchFamily="49" charset="-122"/>
                </a:rPr>
                <a:t>为根本目的”</a:t>
              </a:r>
              <a:endParaRPr lang="zh-CN" altLang="en-US" sz="2800" b="1" kern="1200" dirty="0">
                <a:latin typeface="黑体" pitchFamily="49" charset="-122"/>
                <a:ea typeface="黑体" pitchFamily="49" charset="-122"/>
              </a:endParaRPr>
            </a:p>
          </p:txBody>
        </p:sp>
      </p:grpSp>
      <p:sp>
        <p:nvSpPr>
          <p:cNvPr id="13" name="MH_Other_1">
            <a:extLst>
              <a:ext uri="{FF2B5EF4-FFF2-40B4-BE49-F238E27FC236}"/>
            </a:extLst>
          </p:cNvPr>
          <p:cNvSpPr/>
          <p:nvPr>
            <p:custDataLst>
              <p:tags r:id="rId2"/>
            </p:custDataLst>
          </p:nvPr>
        </p:nvSpPr>
        <p:spPr>
          <a:xfrm>
            <a:off x="1540669" y="3556223"/>
            <a:ext cx="814388" cy="771525"/>
          </a:xfrm>
          <a:custGeom>
            <a:avLst/>
            <a:gdLst>
              <a:gd name="connsiteX0" fmla="*/ 1280265 w 1280265"/>
              <a:gd name="connsiteY0" fmla="*/ 0 h 1336431"/>
              <a:gd name="connsiteX1" fmla="*/ 770311 w 1280265"/>
              <a:gd name="connsiteY1" fmla="*/ 202223 h 1336431"/>
              <a:gd name="connsiteX2" fmla="*/ 357073 w 1280265"/>
              <a:gd name="connsiteY2" fmla="*/ 571500 h 1336431"/>
              <a:gd name="connsiteX3" fmla="*/ 40550 w 1280265"/>
              <a:gd name="connsiteY3" fmla="*/ 1028700 h 1336431"/>
              <a:gd name="connsiteX4" fmla="*/ 14173 w 1280265"/>
              <a:gd name="connsiteY4" fmla="*/ 1336431 h 133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65" h="1336431">
                <a:moveTo>
                  <a:pt x="1280265" y="0"/>
                </a:moveTo>
                <a:cubicBezTo>
                  <a:pt x="1102220" y="53486"/>
                  <a:pt x="924176" y="106973"/>
                  <a:pt x="770311" y="202223"/>
                </a:cubicBezTo>
                <a:cubicBezTo>
                  <a:pt x="616446" y="297473"/>
                  <a:pt x="478700" y="433754"/>
                  <a:pt x="357073" y="571500"/>
                </a:cubicBezTo>
                <a:cubicBezTo>
                  <a:pt x="235446" y="709246"/>
                  <a:pt x="97700" y="901211"/>
                  <a:pt x="40550" y="1028700"/>
                </a:cubicBezTo>
                <a:cubicBezTo>
                  <a:pt x="-16600" y="1156189"/>
                  <a:pt x="-1214" y="1246310"/>
                  <a:pt x="14173" y="133643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14" name="MH_Other_2">
            <a:extLst>
              <a:ext uri="{FF2B5EF4-FFF2-40B4-BE49-F238E27FC236}"/>
            </a:extLst>
          </p:cNvPr>
          <p:cNvSpPr/>
          <p:nvPr>
            <p:custDataLst>
              <p:tags r:id="rId3"/>
            </p:custDataLst>
          </p:nvPr>
        </p:nvSpPr>
        <p:spPr>
          <a:xfrm>
            <a:off x="1785938" y="3549079"/>
            <a:ext cx="569119" cy="396479"/>
          </a:xfrm>
          <a:custGeom>
            <a:avLst/>
            <a:gdLst>
              <a:gd name="connsiteX0" fmla="*/ 936800 w 936800"/>
              <a:gd name="connsiteY0" fmla="*/ 0 h 705361"/>
              <a:gd name="connsiteX1" fmla="*/ 934440 w 936800"/>
              <a:gd name="connsiteY1" fmla="*/ 12638 h 705361"/>
              <a:gd name="connsiteX2" fmla="*/ 305655 w 936800"/>
              <a:gd name="connsiteY2" fmla="*/ 705361 h 705361"/>
              <a:gd name="connsiteX3" fmla="*/ 40030 w 936800"/>
              <a:gd name="connsiteY3" fmla="*/ 616230 h 705361"/>
              <a:gd name="connsiteX4" fmla="*/ 0 w 936800"/>
              <a:gd name="connsiteY4" fmla="*/ 580117 h 705361"/>
              <a:gd name="connsiteX5" fmla="*/ 25579 w 936800"/>
              <a:gd name="connsiteY5" fmla="*/ 545326 h 705361"/>
              <a:gd name="connsiteX6" fmla="*/ 610280 w 936800"/>
              <a:gd name="connsiteY6" fmla="*/ 107428 h 705361"/>
              <a:gd name="connsiteX7" fmla="*/ 822009 w 936800"/>
              <a:gd name="connsiteY7" fmla="*/ 27354 h 705361"/>
              <a:gd name="connsiteX0-1" fmla="*/ 1065951 w 1065951"/>
              <a:gd name="connsiteY0-2" fmla="*/ 0 h 740584"/>
              <a:gd name="connsiteX1-3" fmla="*/ 934440 w 1065951"/>
              <a:gd name="connsiteY1-4" fmla="*/ 47861 h 740584"/>
              <a:gd name="connsiteX2-5" fmla="*/ 305655 w 1065951"/>
              <a:gd name="connsiteY2-6" fmla="*/ 740584 h 740584"/>
              <a:gd name="connsiteX3-7" fmla="*/ 40030 w 1065951"/>
              <a:gd name="connsiteY3-8" fmla="*/ 651453 h 740584"/>
              <a:gd name="connsiteX4-9" fmla="*/ 0 w 1065951"/>
              <a:gd name="connsiteY4-10" fmla="*/ 615340 h 740584"/>
              <a:gd name="connsiteX5-11" fmla="*/ 25579 w 1065951"/>
              <a:gd name="connsiteY5-12" fmla="*/ 580549 h 740584"/>
              <a:gd name="connsiteX6-13" fmla="*/ 610280 w 1065951"/>
              <a:gd name="connsiteY6-14" fmla="*/ 142651 h 740584"/>
              <a:gd name="connsiteX7-15" fmla="*/ 822009 w 1065951"/>
              <a:gd name="connsiteY7-16" fmla="*/ 62577 h 740584"/>
              <a:gd name="connsiteX8" fmla="*/ 1065951 w 1065951"/>
              <a:gd name="connsiteY8" fmla="*/ 0 h 740584"/>
              <a:gd name="connsiteX0-17" fmla="*/ 1065951 w 1065951"/>
              <a:gd name="connsiteY0-18" fmla="*/ 0 h 777223"/>
              <a:gd name="connsiteX1-19" fmla="*/ 1040109 w 1065951"/>
              <a:gd name="connsiteY1-20" fmla="*/ 47861 h 777223"/>
              <a:gd name="connsiteX2-21" fmla="*/ 305655 w 1065951"/>
              <a:gd name="connsiteY2-22" fmla="*/ 740584 h 777223"/>
              <a:gd name="connsiteX3-23" fmla="*/ 40030 w 1065951"/>
              <a:gd name="connsiteY3-24" fmla="*/ 651453 h 777223"/>
              <a:gd name="connsiteX4-25" fmla="*/ 0 w 1065951"/>
              <a:gd name="connsiteY4-26" fmla="*/ 615340 h 777223"/>
              <a:gd name="connsiteX5-27" fmla="*/ 25579 w 1065951"/>
              <a:gd name="connsiteY5-28" fmla="*/ 580549 h 777223"/>
              <a:gd name="connsiteX6-29" fmla="*/ 610280 w 1065951"/>
              <a:gd name="connsiteY6-30" fmla="*/ 142651 h 777223"/>
              <a:gd name="connsiteX7-31" fmla="*/ 822009 w 1065951"/>
              <a:gd name="connsiteY7-32" fmla="*/ 62577 h 777223"/>
              <a:gd name="connsiteX8-33" fmla="*/ 1065951 w 1065951"/>
              <a:gd name="connsiteY8-34" fmla="*/ 0 h 777223"/>
              <a:gd name="connsiteX0-35" fmla="*/ 1065951 w 1065951"/>
              <a:gd name="connsiteY0-36" fmla="*/ 0 h 740752"/>
              <a:gd name="connsiteX1-37" fmla="*/ 1040109 w 1065951"/>
              <a:gd name="connsiteY1-38" fmla="*/ 47861 h 740752"/>
              <a:gd name="connsiteX2-39" fmla="*/ 305655 w 1065951"/>
              <a:gd name="connsiteY2-40" fmla="*/ 740584 h 740752"/>
              <a:gd name="connsiteX3-41" fmla="*/ 40030 w 1065951"/>
              <a:gd name="connsiteY3-42" fmla="*/ 651453 h 740752"/>
              <a:gd name="connsiteX4-43" fmla="*/ 0 w 1065951"/>
              <a:gd name="connsiteY4-44" fmla="*/ 615340 h 740752"/>
              <a:gd name="connsiteX5-45" fmla="*/ 25579 w 1065951"/>
              <a:gd name="connsiteY5-46" fmla="*/ 580549 h 740752"/>
              <a:gd name="connsiteX6-47" fmla="*/ 610280 w 1065951"/>
              <a:gd name="connsiteY6-48" fmla="*/ 142651 h 740752"/>
              <a:gd name="connsiteX7-49" fmla="*/ 822009 w 1065951"/>
              <a:gd name="connsiteY7-50" fmla="*/ 62577 h 740752"/>
              <a:gd name="connsiteX8-51" fmla="*/ 1065951 w 1065951"/>
              <a:gd name="connsiteY8-52" fmla="*/ 0 h 7407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65951" h="740752">
                <a:moveTo>
                  <a:pt x="1065951" y="0"/>
                </a:moveTo>
                <a:cubicBezTo>
                  <a:pt x="1065164" y="4213"/>
                  <a:pt x="1040896" y="43648"/>
                  <a:pt x="1040109" y="47861"/>
                </a:cubicBezTo>
                <a:cubicBezTo>
                  <a:pt x="936513" y="454946"/>
                  <a:pt x="500166" y="748822"/>
                  <a:pt x="305655" y="740584"/>
                </a:cubicBezTo>
                <a:cubicBezTo>
                  <a:pt x="185941" y="735514"/>
                  <a:pt x="121672" y="708847"/>
                  <a:pt x="40030" y="651453"/>
                </a:cubicBezTo>
                <a:lnTo>
                  <a:pt x="0" y="615340"/>
                </a:lnTo>
                <a:lnTo>
                  <a:pt x="25579" y="580549"/>
                </a:lnTo>
                <a:cubicBezTo>
                  <a:pt x="161442" y="410521"/>
                  <a:pt x="363393" y="254074"/>
                  <a:pt x="610280" y="142651"/>
                </a:cubicBezTo>
                <a:cubicBezTo>
                  <a:pt x="680819" y="110816"/>
                  <a:pt x="751687" y="84163"/>
                  <a:pt x="822009" y="62577"/>
                </a:cubicBezTo>
                <a:cubicBezTo>
                  <a:pt x="860273" y="53459"/>
                  <a:pt x="1027687" y="9118"/>
                  <a:pt x="1065951"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15" name="MH_SubTitle_1">
            <a:extLst>
              <a:ext uri="{FF2B5EF4-FFF2-40B4-BE49-F238E27FC236}"/>
            </a:extLst>
          </p:cNvPr>
          <p:cNvSpPr/>
          <p:nvPr>
            <p:custDataLst>
              <p:tags r:id="rId4"/>
            </p:custDataLst>
          </p:nvPr>
        </p:nvSpPr>
        <p:spPr>
          <a:xfrm>
            <a:off x="1393031" y="2232248"/>
            <a:ext cx="1091804" cy="1719263"/>
          </a:xfrm>
          <a:custGeom>
            <a:avLst/>
            <a:gdLst>
              <a:gd name="connsiteX0" fmla="*/ 764931 w 1529862"/>
              <a:gd name="connsiteY0" fmla="*/ 70339 h 2409092"/>
              <a:gd name="connsiteX1" fmla="*/ 82519 w 1529862"/>
              <a:gd name="connsiteY1" fmla="*/ 1204547 h 2409092"/>
              <a:gd name="connsiteX2" fmla="*/ 764931 w 1529862"/>
              <a:gd name="connsiteY2" fmla="*/ 2338755 h 2409092"/>
              <a:gd name="connsiteX3" fmla="*/ 1447343 w 1529862"/>
              <a:gd name="connsiteY3" fmla="*/ 1204547 h 2409092"/>
              <a:gd name="connsiteX4" fmla="*/ 764931 w 1529862"/>
              <a:gd name="connsiteY4" fmla="*/ 70339 h 2409092"/>
              <a:gd name="connsiteX5" fmla="*/ 764931 w 1529862"/>
              <a:gd name="connsiteY5" fmla="*/ 0 h 2409092"/>
              <a:gd name="connsiteX6" fmla="*/ 1529862 w 1529862"/>
              <a:gd name="connsiteY6" fmla="*/ 1204546 h 2409092"/>
              <a:gd name="connsiteX7" fmla="*/ 764931 w 1529862"/>
              <a:gd name="connsiteY7" fmla="*/ 2409092 h 2409092"/>
              <a:gd name="connsiteX8" fmla="*/ 0 w 1529862"/>
              <a:gd name="connsiteY8" fmla="*/ 1204546 h 2409092"/>
              <a:gd name="connsiteX9" fmla="*/ 764931 w 1529862"/>
              <a:gd name="connsiteY9" fmla="*/ 0 h 24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862" h="2409092">
                <a:moveTo>
                  <a:pt x="764931" y="70339"/>
                </a:moveTo>
                <a:cubicBezTo>
                  <a:pt x="388045" y="70339"/>
                  <a:pt x="82519" y="578141"/>
                  <a:pt x="82519" y="1204547"/>
                </a:cubicBezTo>
                <a:cubicBezTo>
                  <a:pt x="82519" y="1830953"/>
                  <a:pt x="388045" y="2338755"/>
                  <a:pt x="764931" y="2338755"/>
                </a:cubicBezTo>
                <a:cubicBezTo>
                  <a:pt x="1141817" y="2338755"/>
                  <a:pt x="1447343" y="1830953"/>
                  <a:pt x="1447343" y="1204547"/>
                </a:cubicBezTo>
                <a:cubicBezTo>
                  <a:pt x="1447343" y="578141"/>
                  <a:pt x="1141817" y="70339"/>
                  <a:pt x="764931" y="70339"/>
                </a:cubicBezTo>
                <a:close/>
                <a:moveTo>
                  <a:pt x="764931" y="0"/>
                </a:moveTo>
                <a:cubicBezTo>
                  <a:pt x="1187391" y="0"/>
                  <a:pt x="1529862" y="539294"/>
                  <a:pt x="1529862" y="1204546"/>
                </a:cubicBezTo>
                <a:cubicBezTo>
                  <a:pt x="1529862" y="1869798"/>
                  <a:pt x="1187391" y="2409092"/>
                  <a:pt x="764931" y="2409092"/>
                </a:cubicBezTo>
                <a:cubicBezTo>
                  <a:pt x="342471" y="2409092"/>
                  <a:pt x="0" y="1869798"/>
                  <a:pt x="0" y="1204546"/>
                </a:cubicBezTo>
                <a:cubicBezTo>
                  <a:pt x="0" y="539294"/>
                  <a:pt x="342471" y="0"/>
                  <a:pt x="764931"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270000" anchor="ctr">
            <a:normAutofit/>
          </a:bodyPr>
          <a:lstStyle/>
          <a:p>
            <a:pPr algn="ctr"/>
            <a:r>
              <a:rPr lang="zh-CN" altLang="en-US" sz="2400" b="1" dirty="0">
                <a:solidFill>
                  <a:schemeClr val="accent1"/>
                </a:solidFill>
                <a:latin typeface="楷体_GB2312" pitchFamily="49" charset="-122"/>
                <a:ea typeface="楷体_GB2312" pitchFamily="49" charset="-122"/>
                <a:cs typeface="等线"/>
              </a:rPr>
              <a:t>思</a:t>
            </a:r>
          </a:p>
          <a:p>
            <a:pPr algn="ctr"/>
            <a:r>
              <a:rPr lang="zh-CN" altLang="en-US" sz="2400" b="1" dirty="0">
                <a:solidFill>
                  <a:schemeClr val="accent1"/>
                </a:solidFill>
                <a:latin typeface="楷体_GB2312" pitchFamily="49" charset="-122"/>
                <a:ea typeface="楷体_GB2312" pitchFamily="49" charset="-122"/>
                <a:cs typeface="等线"/>
              </a:rPr>
              <a:t>想</a:t>
            </a:r>
          </a:p>
          <a:p>
            <a:pPr algn="ctr"/>
            <a:r>
              <a:rPr lang="zh-CN" altLang="en-US" sz="2400" b="1" dirty="0">
                <a:solidFill>
                  <a:schemeClr val="accent1"/>
                </a:solidFill>
                <a:latin typeface="楷体_GB2312" pitchFamily="49" charset="-122"/>
                <a:ea typeface="楷体_GB2312" pitchFamily="49" charset="-122"/>
                <a:cs typeface="等线"/>
              </a:rPr>
              <a:t>性</a:t>
            </a:r>
          </a:p>
        </p:txBody>
      </p:sp>
      <p:sp>
        <p:nvSpPr>
          <p:cNvPr id="17" name="MH_Other_4">
            <a:extLst>
              <a:ext uri="{FF2B5EF4-FFF2-40B4-BE49-F238E27FC236}"/>
            </a:extLst>
          </p:cNvPr>
          <p:cNvSpPr/>
          <p:nvPr>
            <p:custDataLst>
              <p:tags r:id="rId5"/>
            </p:custDataLst>
          </p:nvPr>
        </p:nvSpPr>
        <p:spPr>
          <a:xfrm>
            <a:off x="3432572" y="3556223"/>
            <a:ext cx="813197" cy="771525"/>
          </a:xfrm>
          <a:custGeom>
            <a:avLst/>
            <a:gdLst>
              <a:gd name="connsiteX0" fmla="*/ 1280265 w 1280265"/>
              <a:gd name="connsiteY0" fmla="*/ 0 h 1336431"/>
              <a:gd name="connsiteX1" fmla="*/ 770311 w 1280265"/>
              <a:gd name="connsiteY1" fmla="*/ 202223 h 1336431"/>
              <a:gd name="connsiteX2" fmla="*/ 357073 w 1280265"/>
              <a:gd name="connsiteY2" fmla="*/ 571500 h 1336431"/>
              <a:gd name="connsiteX3" fmla="*/ 40550 w 1280265"/>
              <a:gd name="connsiteY3" fmla="*/ 1028700 h 1336431"/>
              <a:gd name="connsiteX4" fmla="*/ 14173 w 1280265"/>
              <a:gd name="connsiteY4" fmla="*/ 1336431 h 133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65" h="1336431">
                <a:moveTo>
                  <a:pt x="1280265" y="0"/>
                </a:moveTo>
                <a:cubicBezTo>
                  <a:pt x="1102220" y="53486"/>
                  <a:pt x="924176" y="106973"/>
                  <a:pt x="770311" y="202223"/>
                </a:cubicBezTo>
                <a:cubicBezTo>
                  <a:pt x="616446" y="297473"/>
                  <a:pt x="478700" y="433754"/>
                  <a:pt x="357073" y="571500"/>
                </a:cubicBezTo>
                <a:cubicBezTo>
                  <a:pt x="235446" y="709246"/>
                  <a:pt x="97700" y="901211"/>
                  <a:pt x="40550" y="1028700"/>
                </a:cubicBezTo>
                <a:cubicBezTo>
                  <a:pt x="-16600" y="1156189"/>
                  <a:pt x="-1214" y="1246310"/>
                  <a:pt x="14173" y="1336431"/>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18" name="MH_Other_5">
            <a:extLst>
              <a:ext uri="{FF2B5EF4-FFF2-40B4-BE49-F238E27FC236}"/>
            </a:extLst>
          </p:cNvPr>
          <p:cNvSpPr/>
          <p:nvPr>
            <p:custDataLst>
              <p:tags r:id="rId6"/>
            </p:custDataLst>
          </p:nvPr>
        </p:nvSpPr>
        <p:spPr>
          <a:xfrm>
            <a:off x="3676650" y="3549079"/>
            <a:ext cx="569119" cy="396479"/>
          </a:xfrm>
          <a:custGeom>
            <a:avLst/>
            <a:gdLst>
              <a:gd name="connsiteX0" fmla="*/ 936800 w 936800"/>
              <a:gd name="connsiteY0" fmla="*/ 0 h 705361"/>
              <a:gd name="connsiteX1" fmla="*/ 934440 w 936800"/>
              <a:gd name="connsiteY1" fmla="*/ 12638 h 705361"/>
              <a:gd name="connsiteX2" fmla="*/ 305655 w 936800"/>
              <a:gd name="connsiteY2" fmla="*/ 705361 h 705361"/>
              <a:gd name="connsiteX3" fmla="*/ 40030 w 936800"/>
              <a:gd name="connsiteY3" fmla="*/ 616230 h 705361"/>
              <a:gd name="connsiteX4" fmla="*/ 0 w 936800"/>
              <a:gd name="connsiteY4" fmla="*/ 580117 h 705361"/>
              <a:gd name="connsiteX5" fmla="*/ 25579 w 936800"/>
              <a:gd name="connsiteY5" fmla="*/ 545326 h 705361"/>
              <a:gd name="connsiteX6" fmla="*/ 610280 w 936800"/>
              <a:gd name="connsiteY6" fmla="*/ 107428 h 705361"/>
              <a:gd name="connsiteX7" fmla="*/ 822009 w 936800"/>
              <a:gd name="connsiteY7" fmla="*/ 27354 h 705361"/>
              <a:gd name="connsiteX0-1" fmla="*/ 1065951 w 1065951"/>
              <a:gd name="connsiteY0-2" fmla="*/ 0 h 740584"/>
              <a:gd name="connsiteX1-3" fmla="*/ 934440 w 1065951"/>
              <a:gd name="connsiteY1-4" fmla="*/ 47861 h 740584"/>
              <a:gd name="connsiteX2-5" fmla="*/ 305655 w 1065951"/>
              <a:gd name="connsiteY2-6" fmla="*/ 740584 h 740584"/>
              <a:gd name="connsiteX3-7" fmla="*/ 40030 w 1065951"/>
              <a:gd name="connsiteY3-8" fmla="*/ 651453 h 740584"/>
              <a:gd name="connsiteX4-9" fmla="*/ 0 w 1065951"/>
              <a:gd name="connsiteY4-10" fmla="*/ 615340 h 740584"/>
              <a:gd name="connsiteX5-11" fmla="*/ 25579 w 1065951"/>
              <a:gd name="connsiteY5-12" fmla="*/ 580549 h 740584"/>
              <a:gd name="connsiteX6-13" fmla="*/ 610280 w 1065951"/>
              <a:gd name="connsiteY6-14" fmla="*/ 142651 h 740584"/>
              <a:gd name="connsiteX7-15" fmla="*/ 822009 w 1065951"/>
              <a:gd name="connsiteY7-16" fmla="*/ 62577 h 740584"/>
              <a:gd name="connsiteX8" fmla="*/ 1065951 w 1065951"/>
              <a:gd name="connsiteY8" fmla="*/ 0 h 740584"/>
              <a:gd name="connsiteX0-17" fmla="*/ 1065951 w 1065951"/>
              <a:gd name="connsiteY0-18" fmla="*/ 0 h 777223"/>
              <a:gd name="connsiteX1-19" fmla="*/ 1040109 w 1065951"/>
              <a:gd name="connsiteY1-20" fmla="*/ 47861 h 777223"/>
              <a:gd name="connsiteX2-21" fmla="*/ 305655 w 1065951"/>
              <a:gd name="connsiteY2-22" fmla="*/ 740584 h 777223"/>
              <a:gd name="connsiteX3-23" fmla="*/ 40030 w 1065951"/>
              <a:gd name="connsiteY3-24" fmla="*/ 651453 h 777223"/>
              <a:gd name="connsiteX4-25" fmla="*/ 0 w 1065951"/>
              <a:gd name="connsiteY4-26" fmla="*/ 615340 h 777223"/>
              <a:gd name="connsiteX5-27" fmla="*/ 25579 w 1065951"/>
              <a:gd name="connsiteY5-28" fmla="*/ 580549 h 777223"/>
              <a:gd name="connsiteX6-29" fmla="*/ 610280 w 1065951"/>
              <a:gd name="connsiteY6-30" fmla="*/ 142651 h 777223"/>
              <a:gd name="connsiteX7-31" fmla="*/ 822009 w 1065951"/>
              <a:gd name="connsiteY7-32" fmla="*/ 62577 h 777223"/>
              <a:gd name="connsiteX8-33" fmla="*/ 1065951 w 1065951"/>
              <a:gd name="connsiteY8-34" fmla="*/ 0 h 777223"/>
              <a:gd name="connsiteX0-35" fmla="*/ 1065951 w 1065951"/>
              <a:gd name="connsiteY0-36" fmla="*/ 0 h 740752"/>
              <a:gd name="connsiteX1-37" fmla="*/ 1040109 w 1065951"/>
              <a:gd name="connsiteY1-38" fmla="*/ 47861 h 740752"/>
              <a:gd name="connsiteX2-39" fmla="*/ 305655 w 1065951"/>
              <a:gd name="connsiteY2-40" fmla="*/ 740584 h 740752"/>
              <a:gd name="connsiteX3-41" fmla="*/ 40030 w 1065951"/>
              <a:gd name="connsiteY3-42" fmla="*/ 651453 h 740752"/>
              <a:gd name="connsiteX4-43" fmla="*/ 0 w 1065951"/>
              <a:gd name="connsiteY4-44" fmla="*/ 615340 h 740752"/>
              <a:gd name="connsiteX5-45" fmla="*/ 25579 w 1065951"/>
              <a:gd name="connsiteY5-46" fmla="*/ 580549 h 740752"/>
              <a:gd name="connsiteX6-47" fmla="*/ 610280 w 1065951"/>
              <a:gd name="connsiteY6-48" fmla="*/ 142651 h 740752"/>
              <a:gd name="connsiteX7-49" fmla="*/ 822009 w 1065951"/>
              <a:gd name="connsiteY7-50" fmla="*/ 62577 h 740752"/>
              <a:gd name="connsiteX8-51" fmla="*/ 1065951 w 1065951"/>
              <a:gd name="connsiteY8-52" fmla="*/ 0 h 7407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65951" h="740752">
                <a:moveTo>
                  <a:pt x="1065951" y="0"/>
                </a:moveTo>
                <a:cubicBezTo>
                  <a:pt x="1065164" y="4213"/>
                  <a:pt x="1040896" y="43648"/>
                  <a:pt x="1040109" y="47861"/>
                </a:cubicBezTo>
                <a:cubicBezTo>
                  <a:pt x="936513" y="454946"/>
                  <a:pt x="500166" y="748822"/>
                  <a:pt x="305655" y="740584"/>
                </a:cubicBezTo>
                <a:cubicBezTo>
                  <a:pt x="185941" y="735514"/>
                  <a:pt x="121672" y="708847"/>
                  <a:pt x="40030" y="651453"/>
                </a:cubicBezTo>
                <a:lnTo>
                  <a:pt x="0" y="615340"/>
                </a:lnTo>
                <a:lnTo>
                  <a:pt x="25579" y="580549"/>
                </a:lnTo>
                <a:cubicBezTo>
                  <a:pt x="161442" y="410521"/>
                  <a:pt x="363393" y="254074"/>
                  <a:pt x="610280" y="142651"/>
                </a:cubicBezTo>
                <a:cubicBezTo>
                  <a:pt x="680819" y="110816"/>
                  <a:pt x="751687" y="84163"/>
                  <a:pt x="822009" y="62577"/>
                </a:cubicBezTo>
                <a:cubicBezTo>
                  <a:pt x="860273" y="53459"/>
                  <a:pt x="1027687" y="9118"/>
                  <a:pt x="1065951"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19" name="MH_SubTitle_2">
            <a:extLst>
              <a:ext uri="{FF2B5EF4-FFF2-40B4-BE49-F238E27FC236}"/>
            </a:extLst>
          </p:cNvPr>
          <p:cNvSpPr/>
          <p:nvPr>
            <p:custDataLst>
              <p:tags r:id="rId7"/>
            </p:custDataLst>
          </p:nvPr>
        </p:nvSpPr>
        <p:spPr>
          <a:xfrm>
            <a:off x="3284935" y="2232248"/>
            <a:ext cx="1090613" cy="1719263"/>
          </a:xfrm>
          <a:custGeom>
            <a:avLst/>
            <a:gdLst>
              <a:gd name="connsiteX0" fmla="*/ 764931 w 1529862"/>
              <a:gd name="connsiteY0" fmla="*/ 70339 h 2409092"/>
              <a:gd name="connsiteX1" fmla="*/ 82519 w 1529862"/>
              <a:gd name="connsiteY1" fmla="*/ 1204547 h 2409092"/>
              <a:gd name="connsiteX2" fmla="*/ 764931 w 1529862"/>
              <a:gd name="connsiteY2" fmla="*/ 2338755 h 2409092"/>
              <a:gd name="connsiteX3" fmla="*/ 1447343 w 1529862"/>
              <a:gd name="connsiteY3" fmla="*/ 1204547 h 2409092"/>
              <a:gd name="connsiteX4" fmla="*/ 764931 w 1529862"/>
              <a:gd name="connsiteY4" fmla="*/ 70339 h 2409092"/>
              <a:gd name="connsiteX5" fmla="*/ 764931 w 1529862"/>
              <a:gd name="connsiteY5" fmla="*/ 0 h 2409092"/>
              <a:gd name="connsiteX6" fmla="*/ 1529862 w 1529862"/>
              <a:gd name="connsiteY6" fmla="*/ 1204546 h 2409092"/>
              <a:gd name="connsiteX7" fmla="*/ 764931 w 1529862"/>
              <a:gd name="connsiteY7" fmla="*/ 2409092 h 2409092"/>
              <a:gd name="connsiteX8" fmla="*/ 0 w 1529862"/>
              <a:gd name="connsiteY8" fmla="*/ 1204546 h 2409092"/>
              <a:gd name="connsiteX9" fmla="*/ 764931 w 1529862"/>
              <a:gd name="connsiteY9" fmla="*/ 0 h 24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862" h="2409092">
                <a:moveTo>
                  <a:pt x="764931" y="70339"/>
                </a:moveTo>
                <a:cubicBezTo>
                  <a:pt x="388045" y="70339"/>
                  <a:pt x="82519" y="578141"/>
                  <a:pt x="82519" y="1204547"/>
                </a:cubicBezTo>
                <a:cubicBezTo>
                  <a:pt x="82519" y="1830953"/>
                  <a:pt x="388045" y="2338755"/>
                  <a:pt x="764931" y="2338755"/>
                </a:cubicBezTo>
                <a:cubicBezTo>
                  <a:pt x="1141817" y="2338755"/>
                  <a:pt x="1447343" y="1830953"/>
                  <a:pt x="1447343" y="1204547"/>
                </a:cubicBezTo>
                <a:cubicBezTo>
                  <a:pt x="1447343" y="578141"/>
                  <a:pt x="1141817" y="70339"/>
                  <a:pt x="764931" y="70339"/>
                </a:cubicBezTo>
                <a:close/>
                <a:moveTo>
                  <a:pt x="764931" y="0"/>
                </a:moveTo>
                <a:cubicBezTo>
                  <a:pt x="1187391" y="0"/>
                  <a:pt x="1529862" y="539294"/>
                  <a:pt x="1529862" y="1204546"/>
                </a:cubicBezTo>
                <a:cubicBezTo>
                  <a:pt x="1529862" y="1869798"/>
                  <a:pt x="1187391" y="2409092"/>
                  <a:pt x="764931" y="2409092"/>
                </a:cubicBezTo>
                <a:cubicBezTo>
                  <a:pt x="342471" y="2409092"/>
                  <a:pt x="0" y="1869798"/>
                  <a:pt x="0" y="1204546"/>
                </a:cubicBezTo>
                <a:cubicBezTo>
                  <a:pt x="0" y="539294"/>
                  <a:pt x="342471" y="0"/>
                  <a:pt x="7649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270000" anchor="ctr">
            <a:normAutofit/>
          </a:bodyPr>
          <a:lstStyle/>
          <a:p>
            <a:pPr algn="ctr"/>
            <a:r>
              <a:rPr lang="zh-CN" altLang="en-US" sz="2400" b="1" dirty="0">
                <a:solidFill>
                  <a:schemeClr val="accent1"/>
                </a:solidFill>
                <a:latin typeface="Arial" pitchFamily="34" charset="0"/>
                <a:ea typeface="楷体_GB2312" pitchFamily="49" charset="-122"/>
                <a:cs typeface="等线"/>
              </a:rPr>
              <a:t>人</a:t>
            </a:r>
          </a:p>
          <a:p>
            <a:pPr algn="ctr"/>
            <a:r>
              <a:rPr lang="zh-CN" altLang="en-US" sz="2400" b="1" dirty="0">
                <a:solidFill>
                  <a:schemeClr val="accent1"/>
                </a:solidFill>
                <a:latin typeface="Arial" pitchFamily="34" charset="0"/>
                <a:ea typeface="楷体_GB2312" pitchFamily="49" charset="-122"/>
                <a:cs typeface="等线"/>
              </a:rPr>
              <a:t>文</a:t>
            </a:r>
          </a:p>
          <a:p>
            <a:pPr algn="ctr"/>
            <a:r>
              <a:rPr lang="zh-CN" altLang="en-US" sz="2400" b="1" dirty="0">
                <a:solidFill>
                  <a:schemeClr val="accent1"/>
                </a:solidFill>
                <a:latin typeface="Arial" pitchFamily="34" charset="0"/>
                <a:ea typeface="楷体_GB2312" pitchFamily="49" charset="-122"/>
                <a:cs typeface="等线"/>
              </a:rPr>
              <a:t>性</a:t>
            </a:r>
          </a:p>
        </p:txBody>
      </p:sp>
      <p:sp>
        <p:nvSpPr>
          <p:cNvPr id="21" name="MH_Other_7">
            <a:extLst>
              <a:ext uri="{FF2B5EF4-FFF2-40B4-BE49-F238E27FC236}"/>
            </a:extLst>
          </p:cNvPr>
          <p:cNvSpPr/>
          <p:nvPr>
            <p:custDataLst>
              <p:tags r:id="rId8"/>
            </p:custDataLst>
          </p:nvPr>
        </p:nvSpPr>
        <p:spPr>
          <a:xfrm>
            <a:off x="5324476" y="3556223"/>
            <a:ext cx="813197" cy="771525"/>
          </a:xfrm>
          <a:custGeom>
            <a:avLst/>
            <a:gdLst>
              <a:gd name="connsiteX0" fmla="*/ 1280265 w 1280265"/>
              <a:gd name="connsiteY0" fmla="*/ 0 h 1336431"/>
              <a:gd name="connsiteX1" fmla="*/ 770311 w 1280265"/>
              <a:gd name="connsiteY1" fmla="*/ 202223 h 1336431"/>
              <a:gd name="connsiteX2" fmla="*/ 357073 w 1280265"/>
              <a:gd name="connsiteY2" fmla="*/ 571500 h 1336431"/>
              <a:gd name="connsiteX3" fmla="*/ 40550 w 1280265"/>
              <a:gd name="connsiteY3" fmla="*/ 1028700 h 1336431"/>
              <a:gd name="connsiteX4" fmla="*/ 14173 w 1280265"/>
              <a:gd name="connsiteY4" fmla="*/ 1336431 h 133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65" h="1336431">
                <a:moveTo>
                  <a:pt x="1280265" y="0"/>
                </a:moveTo>
                <a:cubicBezTo>
                  <a:pt x="1102220" y="53486"/>
                  <a:pt x="924176" y="106973"/>
                  <a:pt x="770311" y="202223"/>
                </a:cubicBezTo>
                <a:cubicBezTo>
                  <a:pt x="616446" y="297473"/>
                  <a:pt x="478700" y="433754"/>
                  <a:pt x="357073" y="571500"/>
                </a:cubicBezTo>
                <a:cubicBezTo>
                  <a:pt x="235446" y="709246"/>
                  <a:pt x="97700" y="901211"/>
                  <a:pt x="40550" y="1028700"/>
                </a:cubicBezTo>
                <a:cubicBezTo>
                  <a:pt x="-16600" y="1156189"/>
                  <a:pt x="-1214" y="1246310"/>
                  <a:pt x="14173" y="1336431"/>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2" name="MH_Other_8">
            <a:extLst>
              <a:ext uri="{FF2B5EF4-FFF2-40B4-BE49-F238E27FC236}"/>
            </a:extLst>
          </p:cNvPr>
          <p:cNvSpPr/>
          <p:nvPr>
            <p:custDataLst>
              <p:tags r:id="rId9"/>
            </p:custDataLst>
          </p:nvPr>
        </p:nvSpPr>
        <p:spPr>
          <a:xfrm>
            <a:off x="5568554" y="3549079"/>
            <a:ext cx="569119" cy="396479"/>
          </a:xfrm>
          <a:custGeom>
            <a:avLst/>
            <a:gdLst>
              <a:gd name="connsiteX0" fmla="*/ 936800 w 936800"/>
              <a:gd name="connsiteY0" fmla="*/ 0 h 705361"/>
              <a:gd name="connsiteX1" fmla="*/ 934440 w 936800"/>
              <a:gd name="connsiteY1" fmla="*/ 12638 h 705361"/>
              <a:gd name="connsiteX2" fmla="*/ 305655 w 936800"/>
              <a:gd name="connsiteY2" fmla="*/ 705361 h 705361"/>
              <a:gd name="connsiteX3" fmla="*/ 40030 w 936800"/>
              <a:gd name="connsiteY3" fmla="*/ 616230 h 705361"/>
              <a:gd name="connsiteX4" fmla="*/ 0 w 936800"/>
              <a:gd name="connsiteY4" fmla="*/ 580117 h 705361"/>
              <a:gd name="connsiteX5" fmla="*/ 25579 w 936800"/>
              <a:gd name="connsiteY5" fmla="*/ 545326 h 705361"/>
              <a:gd name="connsiteX6" fmla="*/ 610280 w 936800"/>
              <a:gd name="connsiteY6" fmla="*/ 107428 h 705361"/>
              <a:gd name="connsiteX7" fmla="*/ 822009 w 936800"/>
              <a:gd name="connsiteY7" fmla="*/ 27354 h 705361"/>
              <a:gd name="connsiteX0-1" fmla="*/ 1065951 w 1065951"/>
              <a:gd name="connsiteY0-2" fmla="*/ 0 h 740584"/>
              <a:gd name="connsiteX1-3" fmla="*/ 934440 w 1065951"/>
              <a:gd name="connsiteY1-4" fmla="*/ 47861 h 740584"/>
              <a:gd name="connsiteX2-5" fmla="*/ 305655 w 1065951"/>
              <a:gd name="connsiteY2-6" fmla="*/ 740584 h 740584"/>
              <a:gd name="connsiteX3-7" fmla="*/ 40030 w 1065951"/>
              <a:gd name="connsiteY3-8" fmla="*/ 651453 h 740584"/>
              <a:gd name="connsiteX4-9" fmla="*/ 0 w 1065951"/>
              <a:gd name="connsiteY4-10" fmla="*/ 615340 h 740584"/>
              <a:gd name="connsiteX5-11" fmla="*/ 25579 w 1065951"/>
              <a:gd name="connsiteY5-12" fmla="*/ 580549 h 740584"/>
              <a:gd name="connsiteX6-13" fmla="*/ 610280 w 1065951"/>
              <a:gd name="connsiteY6-14" fmla="*/ 142651 h 740584"/>
              <a:gd name="connsiteX7-15" fmla="*/ 822009 w 1065951"/>
              <a:gd name="connsiteY7-16" fmla="*/ 62577 h 740584"/>
              <a:gd name="connsiteX8" fmla="*/ 1065951 w 1065951"/>
              <a:gd name="connsiteY8" fmla="*/ 0 h 740584"/>
              <a:gd name="connsiteX0-17" fmla="*/ 1065951 w 1065951"/>
              <a:gd name="connsiteY0-18" fmla="*/ 0 h 777223"/>
              <a:gd name="connsiteX1-19" fmla="*/ 1040109 w 1065951"/>
              <a:gd name="connsiteY1-20" fmla="*/ 47861 h 777223"/>
              <a:gd name="connsiteX2-21" fmla="*/ 305655 w 1065951"/>
              <a:gd name="connsiteY2-22" fmla="*/ 740584 h 777223"/>
              <a:gd name="connsiteX3-23" fmla="*/ 40030 w 1065951"/>
              <a:gd name="connsiteY3-24" fmla="*/ 651453 h 777223"/>
              <a:gd name="connsiteX4-25" fmla="*/ 0 w 1065951"/>
              <a:gd name="connsiteY4-26" fmla="*/ 615340 h 777223"/>
              <a:gd name="connsiteX5-27" fmla="*/ 25579 w 1065951"/>
              <a:gd name="connsiteY5-28" fmla="*/ 580549 h 777223"/>
              <a:gd name="connsiteX6-29" fmla="*/ 610280 w 1065951"/>
              <a:gd name="connsiteY6-30" fmla="*/ 142651 h 777223"/>
              <a:gd name="connsiteX7-31" fmla="*/ 822009 w 1065951"/>
              <a:gd name="connsiteY7-32" fmla="*/ 62577 h 777223"/>
              <a:gd name="connsiteX8-33" fmla="*/ 1065951 w 1065951"/>
              <a:gd name="connsiteY8-34" fmla="*/ 0 h 777223"/>
              <a:gd name="connsiteX0-35" fmla="*/ 1065951 w 1065951"/>
              <a:gd name="connsiteY0-36" fmla="*/ 0 h 740752"/>
              <a:gd name="connsiteX1-37" fmla="*/ 1040109 w 1065951"/>
              <a:gd name="connsiteY1-38" fmla="*/ 47861 h 740752"/>
              <a:gd name="connsiteX2-39" fmla="*/ 305655 w 1065951"/>
              <a:gd name="connsiteY2-40" fmla="*/ 740584 h 740752"/>
              <a:gd name="connsiteX3-41" fmla="*/ 40030 w 1065951"/>
              <a:gd name="connsiteY3-42" fmla="*/ 651453 h 740752"/>
              <a:gd name="connsiteX4-43" fmla="*/ 0 w 1065951"/>
              <a:gd name="connsiteY4-44" fmla="*/ 615340 h 740752"/>
              <a:gd name="connsiteX5-45" fmla="*/ 25579 w 1065951"/>
              <a:gd name="connsiteY5-46" fmla="*/ 580549 h 740752"/>
              <a:gd name="connsiteX6-47" fmla="*/ 610280 w 1065951"/>
              <a:gd name="connsiteY6-48" fmla="*/ 142651 h 740752"/>
              <a:gd name="connsiteX7-49" fmla="*/ 822009 w 1065951"/>
              <a:gd name="connsiteY7-50" fmla="*/ 62577 h 740752"/>
              <a:gd name="connsiteX8-51" fmla="*/ 1065951 w 1065951"/>
              <a:gd name="connsiteY8-52" fmla="*/ 0 h 7407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65951" h="740752">
                <a:moveTo>
                  <a:pt x="1065951" y="0"/>
                </a:moveTo>
                <a:cubicBezTo>
                  <a:pt x="1065164" y="4213"/>
                  <a:pt x="1040896" y="43648"/>
                  <a:pt x="1040109" y="47861"/>
                </a:cubicBezTo>
                <a:cubicBezTo>
                  <a:pt x="936513" y="454946"/>
                  <a:pt x="500166" y="748822"/>
                  <a:pt x="305655" y="740584"/>
                </a:cubicBezTo>
                <a:cubicBezTo>
                  <a:pt x="185941" y="735514"/>
                  <a:pt x="121672" y="708847"/>
                  <a:pt x="40030" y="651453"/>
                </a:cubicBezTo>
                <a:lnTo>
                  <a:pt x="0" y="615340"/>
                </a:lnTo>
                <a:lnTo>
                  <a:pt x="25579" y="580549"/>
                </a:lnTo>
                <a:cubicBezTo>
                  <a:pt x="161442" y="410521"/>
                  <a:pt x="363393" y="254074"/>
                  <a:pt x="610280" y="142651"/>
                </a:cubicBezTo>
                <a:cubicBezTo>
                  <a:pt x="680819" y="110816"/>
                  <a:pt x="751687" y="84163"/>
                  <a:pt x="822009" y="62577"/>
                </a:cubicBezTo>
                <a:cubicBezTo>
                  <a:pt x="860273" y="53459"/>
                  <a:pt x="1027687" y="9118"/>
                  <a:pt x="1065951"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3" name="MH_SubTitle_3">
            <a:extLst>
              <a:ext uri="{FF2B5EF4-FFF2-40B4-BE49-F238E27FC236}"/>
            </a:extLst>
          </p:cNvPr>
          <p:cNvSpPr/>
          <p:nvPr>
            <p:custDataLst>
              <p:tags r:id="rId10"/>
            </p:custDataLst>
          </p:nvPr>
        </p:nvSpPr>
        <p:spPr>
          <a:xfrm>
            <a:off x="5175648" y="2232248"/>
            <a:ext cx="1091803" cy="1719263"/>
          </a:xfrm>
          <a:custGeom>
            <a:avLst/>
            <a:gdLst>
              <a:gd name="connsiteX0" fmla="*/ 764931 w 1529862"/>
              <a:gd name="connsiteY0" fmla="*/ 70339 h 2409092"/>
              <a:gd name="connsiteX1" fmla="*/ 82519 w 1529862"/>
              <a:gd name="connsiteY1" fmla="*/ 1204547 h 2409092"/>
              <a:gd name="connsiteX2" fmla="*/ 764931 w 1529862"/>
              <a:gd name="connsiteY2" fmla="*/ 2338755 h 2409092"/>
              <a:gd name="connsiteX3" fmla="*/ 1447343 w 1529862"/>
              <a:gd name="connsiteY3" fmla="*/ 1204547 h 2409092"/>
              <a:gd name="connsiteX4" fmla="*/ 764931 w 1529862"/>
              <a:gd name="connsiteY4" fmla="*/ 70339 h 2409092"/>
              <a:gd name="connsiteX5" fmla="*/ 764931 w 1529862"/>
              <a:gd name="connsiteY5" fmla="*/ 0 h 2409092"/>
              <a:gd name="connsiteX6" fmla="*/ 1529862 w 1529862"/>
              <a:gd name="connsiteY6" fmla="*/ 1204546 h 2409092"/>
              <a:gd name="connsiteX7" fmla="*/ 764931 w 1529862"/>
              <a:gd name="connsiteY7" fmla="*/ 2409092 h 2409092"/>
              <a:gd name="connsiteX8" fmla="*/ 0 w 1529862"/>
              <a:gd name="connsiteY8" fmla="*/ 1204546 h 2409092"/>
              <a:gd name="connsiteX9" fmla="*/ 764931 w 1529862"/>
              <a:gd name="connsiteY9" fmla="*/ 0 h 24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862" h="2409092">
                <a:moveTo>
                  <a:pt x="764931" y="70339"/>
                </a:moveTo>
                <a:cubicBezTo>
                  <a:pt x="388045" y="70339"/>
                  <a:pt x="82519" y="578141"/>
                  <a:pt x="82519" y="1204547"/>
                </a:cubicBezTo>
                <a:cubicBezTo>
                  <a:pt x="82519" y="1830953"/>
                  <a:pt x="388045" y="2338755"/>
                  <a:pt x="764931" y="2338755"/>
                </a:cubicBezTo>
                <a:cubicBezTo>
                  <a:pt x="1141817" y="2338755"/>
                  <a:pt x="1447343" y="1830953"/>
                  <a:pt x="1447343" y="1204547"/>
                </a:cubicBezTo>
                <a:cubicBezTo>
                  <a:pt x="1447343" y="578141"/>
                  <a:pt x="1141817" y="70339"/>
                  <a:pt x="764931" y="70339"/>
                </a:cubicBezTo>
                <a:close/>
                <a:moveTo>
                  <a:pt x="764931" y="0"/>
                </a:moveTo>
                <a:cubicBezTo>
                  <a:pt x="1187391" y="0"/>
                  <a:pt x="1529862" y="539294"/>
                  <a:pt x="1529862" y="1204546"/>
                </a:cubicBezTo>
                <a:cubicBezTo>
                  <a:pt x="1529862" y="1869798"/>
                  <a:pt x="1187391" y="2409092"/>
                  <a:pt x="764931" y="2409092"/>
                </a:cubicBezTo>
                <a:cubicBezTo>
                  <a:pt x="342471" y="2409092"/>
                  <a:pt x="0" y="1869798"/>
                  <a:pt x="0" y="1204546"/>
                </a:cubicBezTo>
                <a:cubicBezTo>
                  <a:pt x="0" y="539294"/>
                  <a:pt x="342471" y="0"/>
                  <a:pt x="76493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270000" anchor="ctr">
            <a:normAutofit/>
          </a:bodyPr>
          <a:lstStyle/>
          <a:p>
            <a:pPr algn="ctr"/>
            <a:r>
              <a:rPr lang="zh-CN" altLang="en-US" sz="2400" b="1" dirty="0">
                <a:solidFill>
                  <a:schemeClr val="accent1"/>
                </a:solidFill>
                <a:latin typeface="Arial" pitchFamily="34" charset="0"/>
                <a:ea typeface="楷体_GB2312" pitchFamily="49" charset="-122"/>
                <a:cs typeface="等线"/>
              </a:rPr>
              <a:t>实</a:t>
            </a:r>
          </a:p>
          <a:p>
            <a:pPr algn="ctr"/>
            <a:r>
              <a:rPr lang="zh-CN" altLang="en-US" sz="2400" b="1" dirty="0">
                <a:solidFill>
                  <a:schemeClr val="accent1"/>
                </a:solidFill>
                <a:latin typeface="Arial" pitchFamily="34" charset="0"/>
                <a:ea typeface="楷体_GB2312" pitchFamily="49" charset="-122"/>
                <a:cs typeface="等线"/>
              </a:rPr>
              <a:t>践</a:t>
            </a:r>
          </a:p>
          <a:p>
            <a:pPr algn="ctr"/>
            <a:r>
              <a:rPr lang="zh-CN" altLang="en-US" sz="2400" b="1" dirty="0">
                <a:solidFill>
                  <a:schemeClr val="accent1"/>
                </a:solidFill>
                <a:latin typeface="Arial" pitchFamily="34" charset="0"/>
                <a:ea typeface="楷体_GB2312" pitchFamily="49" charset="-122"/>
                <a:cs typeface="等线"/>
              </a:rPr>
              <a:t>性</a:t>
            </a:r>
          </a:p>
        </p:txBody>
      </p:sp>
      <p:sp>
        <p:nvSpPr>
          <p:cNvPr id="25" name="MH_Other_7">
            <a:extLst>
              <a:ext uri="{FF2B5EF4-FFF2-40B4-BE49-F238E27FC236}"/>
            </a:extLst>
          </p:cNvPr>
          <p:cNvSpPr/>
          <p:nvPr>
            <p:custDataLst>
              <p:tags r:id="rId11"/>
            </p:custDataLst>
          </p:nvPr>
        </p:nvSpPr>
        <p:spPr>
          <a:xfrm>
            <a:off x="7134226" y="3565748"/>
            <a:ext cx="813197" cy="771525"/>
          </a:xfrm>
          <a:custGeom>
            <a:avLst/>
            <a:gdLst>
              <a:gd name="connsiteX0" fmla="*/ 1280265 w 1280265"/>
              <a:gd name="connsiteY0" fmla="*/ 0 h 1336431"/>
              <a:gd name="connsiteX1" fmla="*/ 770311 w 1280265"/>
              <a:gd name="connsiteY1" fmla="*/ 202223 h 1336431"/>
              <a:gd name="connsiteX2" fmla="*/ 357073 w 1280265"/>
              <a:gd name="connsiteY2" fmla="*/ 571500 h 1336431"/>
              <a:gd name="connsiteX3" fmla="*/ 40550 w 1280265"/>
              <a:gd name="connsiteY3" fmla="*/ 1028700 h 1336431"/>
              <a:gd name="connsiteX4" fmla="*/ 14173 w 1280265"/>
              <a:gd name="connsiteY4" fmla="*/ 1336431 h 133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65" h="1336431">
                <a:moveTo>
                  <a:pt x="1280265" y="0"/>
                </a:moveTo>
                <a:cubicBezTo>
                  <a:pt x="1102220" y="53486"/>
                  <a:pt x="924176" y="106973"/>
                  <a:pt x="770311" y="202223"/>
                </a:cubicBezTo>
                <a:cubicBezTo>
                  <a:pt x="616446" y="297473"/>
                  <a:pt x="478700" y="433754"/>
                  <a:pt x="357073" y="571500"/>
                </a:cubicBezTo>
                <a:cubicBezTo>
                  <a:pt x="235446" y="709246"/>
                  <a:pt x="97700" y="901211"/>
                  <a:pt x="40550" y="1028700"/>
                </a:cubicBezTo>
                <a:cubicBezTo>
                  <a:pt x="-16600" y="1156189"/>
                  <a:pt x="-1214" y="1246310"/>
                  <a:pt x="14173" y="1336431"/>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6" name="MH_SubTitle_3">
            <a:extLst>
              <a:ext uri="{FF2B5EF4-FFF2-40B4-BE49-F238E27FC236}"/>
            </a:extLst>
          </p:cNvPr>
          <p:cNvSpPr/>
          <p:nvPr>
            <p:custDataLst>
              <p:tags r:id="rId12"/>
            </p:custDataLst>
          </p:nvPr>
        </p:nvSpPr>
        <p:spPr>
          <a:xfrm>
            <a:off x="6985398" y="2241773"/>
            <a:ext cx="1091803" cy="1719263"/>
          </a:xfrm>
          <a:custGeom>
            <a:avLst/>
            <a:gdLst>
              <a:gd name="connsiteX0" fmla="*/ 764931 w 1529862"/>
              <a:gd name="connsiteY0" fmla="*/ 70339 h 2409092"/>
              <a:gd name="connsiteX1" fmla="*/ 82519 w 1529862"/>
              <a:gd name="connsiteY1" fmla="*/ 1204547 h 2409092"/>
              <a:gd name="connsiteX2" fmla="*/ 764931 w 1529862"/>
              <a:gd name="connsiteY2" fmla="*/ 2338755 h 2409092"/>
              <a:gd name="connsiteX3" fmla="*/ 1447343 w 1529862"/>
              <a:gd name="connsiteY3" fmla="*/ 1204547 h 2409092"/>
              <a:gd name="connsiteX4" fmla="*/ 764931 w 1529862"/>
              <a:gd name="connsiteY4" fmla="*/ 70339 h 2409092"/>
              <a:gd name="connsiteX5" fmla="*/ 764931 w 1529862"/>
              <a:gd name="connsiteY5" fmla="*/ 0 h 2409092"/>
              <a:gd name="connsiteX6" fmla="*/ 1529862 w 1529862"/>
              <a:gd name="connsiteY6" fmla="*/ 1204546 h 2409092"/>
              <a:gd name="connsiteX7" fmla="*/ 764931 w 1529862"/>
              <a:gd name="connsiteY7" fmla="*/ 2409092 h 2409092"/>
              <a:gd name="connsiteX8" fmla="*/ 0 w 1529862"/>
              <a:gd name="connsiteY8" fmla="*/ 1204546 h 2409092"/>
              <a:gd name="connsiteX9" fmla="*/ 764931 w 1529862"/>
              <a:gd name="connsiteY9" fmla="*/ 0 h 24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862" h="2409092">
                <a:moveTo>
                  <a:pt x="764931" y="70339"/>
                </a:moveTo>
                <a:cubicBezTo>
                  <a:pt x="388045" y="70339"/>
                  <a:pt x="82519" y="578141"/>
                  <a:pt x="82519" y="1204547"/>
                </a:cubicBezTo>
                <a:cubicBezTo>
                  <a:pt x="82519" y="1830953"/>
                  <a:pt x="388045" y="2338755"/>
                  <a:pt x="764931" y="2338755"/>
                </a:cubicBezTo>
                <a:cubicBezTo>
                  <a:pt x="1141817" y="2338755"/>
                  <a:pt x="1447343" y="1830953"/>
                  <a:pt x="1447343" y="1204547"/>
                </a:cubicBezTo>
                <a:cubicBezTo>
                  <a:pt x="1447343" y="578141"/>
                  <a:pt x="1141817" y="70339"/>
                  <a:pt x="764931" y="70339"/>
                </a:cubicBezTo>
                <a:close/>
                <a:moveTo>
                  <a:pt x="764931" y="0"/>
                </a:moveTo>
                <a:cubicBezTo>
                  <a:pt x="1187391" y="0"/>
                  <a:pt x="1529862" y="539294"/>
                  <a:pt x="1529862" y="1204546"/>
                </a:cubicBezTo>
                <a:cubicBezTo>
                  <a:pt x="1529862" y="1869798"/>
                  <a:pt x="1187391" y="2409092"/>
                  <a:pt x="764931" y="2409092"/>
                </a:cubicBezTo>
                <a:cubicBezTo>
                  <a:pt x="342471" y="2409092"/>
                  <a:pt x="0" y="1869798"/>
                  <a:pt x="0" y="1204546"/>
                </a:cubicBezTo>
                <a:cubicBezTo>
                  <a:pt x="0" y="539294"/>
                  <a:pt x="342471" y="0"/>
                  <a:pt x="76493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270000" anchor="ctr">
            <a:normAutofit/>
          </a:bodyPr>
          <a:lstStyle/>
          <a:p>
            <a:pPr algn="ctr"/>
            <a:r>
              <a:rPr lang="zh-CN" altLang="en-US" sz="2400" b="1" dirty="0">
                <a:solidFill>
                  <a:schemeClr val="accent1"/>
                </a:solidFill>
                <a:latin typeface="Arial" pitchFamily="34" charset="0"/>
                <a:ea typeface="楷体_GB2312" pitchFamily="49" charset="-122"/>
                <a:cs typeface="等线"/>
              </a:rPr>
              <a:t>综</a:t>
            </a:r>
          </a:p>
          <a:p>
            <a:pPr algn="ctr"/>
            <a:r>
              <a:rPr lang="zh-CN" altLang="en-US" sz="2400" b="1" dirty="0">
                <a:solidFill>
                  <a:schemeClr val="accent1"/>
                </a:solidFill>
                <a:latin typeface="Arial" pitchFamily="34" charset="0"/>
                <a:ea typeface="楷体_GB2312" pitchFamily="49" charset="-122"/>
                <a:cs typeface="等线"/>
              </a:rPr>
              <a:t>合</a:t>
            </a:r>
          </a:p>
          <a:p>
            <a:pPr algn="ctr"/>
            <a:r>
              <a:rPr lang="zh-CN" altLang="en-US" sz="2400" b="1" dirty="0">
                <a:solidFill>
                  <a:schemeClr val="accent1"/>
                </a:solidFill>
                <a:latin typeface="Arial" pitchFamily="34" charset="0"/>
                <a:ea typeface="楷体_GB2312" pitchFamily="49" charset="-122"/>
                <a:cs typeface="等线"/>
              </a:rPr>
              <a:t>性</a:t>
            </a:r>
          </a:p>
        </p:txBody>
      </p:sp>
      <p:sp>
        <p:nvSpPr>
          <p:cNvPr id="28" name="MH_Other_8"/>
          <p:cNvSpPr>
            <a:spLocks/>
          </p:cNvSpPr>
          <p:nvPr>
            <p:custDataLst>
              <p:tags r:id="rId13"/>
            </p:custDataLst>
          </p:nvPr>
        </p:nvSpPr>
        <p:spPr bwMode="auto">
          <a:xfrm>
            <a:off x="7359254" y="3568129"/>
            <a:ext cx="569119" cy="396479"/>
          </a:xfrm>
          <a:custGeom>
            <a:avLst/>
            <a:gdLst>
              <a:gd name="T0" fmla="*/ 759369 w 1065951"/>
              <a:gd name="T1" fmla="*/ 0 h 740752"/>
              <a:gd name="T2" fmla="*/ 665682 w 1065951"/>
              <a:gd name="T3" fmla="*/ 34103 h 740752"/>
              <a:gd name="T4" fmla="*/ 217744 w 1065951"/>
              <a:gd name="T5" fmla="*/ 527702 h 740752"/>
              <a:gd name="T6" fmla="*/ 28517 w 1065951"/>
              <a:gd name="T7" fmla="*/ 464192 h 740752"/>
              <a:gd name="T8" fmla="*/ 0 w 1065951"/>
              <a:gd name="T9" fmla="*/ 438460 h 740752"/>
              <a:gd name="T10" fmla="*/ 18222 w 1065951"/>
              <a:gd name="T11" fmla="*/ 413669 h 740752"/>
              <a:gd name="T12" fmla="*/ 434755 w 1065951"/>
              <a:gd name="T13" fmla="*/ 101646 h 740752"/>
              <a:gd name="T14" fmla="*/ 585588 w 1065951"/>
              <a:gd name="T15" fmla="*/ 44589 h 740752"/>
              <a:gd name="T16" fmla="*/ 759369 w 1065951"/>
              <a:gd name="T17" fmla="*/ 0 h 7407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5951" h="740752">
                <a:moveTo>
                  <a:pt x="1065951" y="0"/>
                </a:moveTo>
                <a:cubicBezTo>
                  <a:pt x="1065164" y="4213"/>
                  <a:pt x="1040896" y="43648"/>
                  <a:pt x="1040109" y="47861"/>
                </a:cubicBezTo>
                <a:cubicBezTo>
                  <a:pt x="936513" y="454946"/>
                  <a:pt x="500166" y="748822"/>
                  <a:pt x="305655" y="740584"/>
                </a:cubicBezTo>
                <a:cubicBezTo>
                  <a:pt x="185941" y="735514"/>
                  <a:pt x="121672" y="708847"/>
                  <a:pt x="40030" y="651453"/>
                </a:cubicBezTo>
                <a:lnTo>
                  <a:pt x="0" y="615340"/>
                </a:lnTo>
                <a:lnTo>
                  <a:pt x="25579" y="580549"/>
                </a:lnTo>
                <a:cubicBezTo>
                  <a:pt x="161442" y="410521"/>
                  <a:pt x="363393" y="254074"/>
                  <a:pt x="610280" y="142651"/>
                </a:cubicBezTo>
                <a:cubicBezTo>
                  <a:pt x="680819" y="110816"/>
                  <a:pt x="751687" y="84163"/>
                  <a:pt x="822009" y="62577"/>
                </a:cubicBezTo>
                <a:cubicBezTo>
                  <a:pt x="860273" y="53459"/>
                  <a:pt x="1027687" y="9118"/>
                  <a:pt x="1065951" y="0"/>
                </a:cubicBezTo>
                <a:close/>
              </a:path>
            </a:pathLst>
          </a:custGeom>
          <a:solidFill>
            <a:srgbClr val="CE7E14"/>
          </a:solidFill>
          <a:ln w="12700" cap="flat" cmpd="sng" algn="ctr">
            <a:noFill/>
            <a:prstDash val="solid"/>
            <a:miter lim="800000"/>
            <a:headEnd/>
            <a:tailEnd/>
          </a:ln>
        </p:spPr>
        <p:txBody>
          <a:bodyPr lIns="68580" tIns="34290" rIns="68580" bIns="34290" anchor="ctr"/>
          <a:lstStyle/>
          <a:p>
            <a:endParaRPr lang="zh-CN" altLang="en-US"/>
          </a:p>
        </p:txBody>
      </p:sp>
      <p:sp>
        <p:nvSpPr>
          <p:cNvPr id="29" name="内容占位符 2"/>
          <p:cNvSpPr txBox="1">
            <a:spLocks noChangeArrowheads="1"/>
          </p:cNvSpPr>
          <p:nvPr/>
        </p:nvSpPr>
        <p:spPr bwMode="auto">
          <a:xfrm>
            <a:off x="-36512" y="3548930"/>
            <a:ext cx="9180512" cy="1615108"/>
          </a:xfrm>
          <a:prstGeom prst="rect">
            <a:avLst/>
          </a:prstGeom>
          <a:solidFill>
            <a:srgbClr val="F0D9B6"/>
          </a:solidFill>
          <a:ln w="9525">
            <a:noFill/>
            <a:miter lim="800000"/>
            <a:headEnd/>
            <a:tailEnd/>
          </a:ln>
        </p:spPr>
        <p:txBody>
          <a:bodyPr lIns="68580" tIns="34290" rIns="68580" bIns="34290"/>
          <a:lstStyle/>
          <a:p>
            <a:pPr algn="just">
              <a:spcBef>
                <a:spcPct val="20000"/>
              </a:spcBef>
              <a:buClr>
                <a:srgbClr val="FF9933"/>
              </a:buClr>
              <a:buSzPct val="60000"/>
            </a:pPr>
            <a:r>
              <a:rPr lang="zh-CN" altLang="en-US" sz="2400" b="1" dirty="0">
                <a:latin typeface="楷体_GB2312" pitchFamily="49" charset="-122"/>
                <a:ea typeface="楷体_GB2312" pitchFamily="49" charset="-122"/>
              </a:rPr>
              <a:t>    作为对学生进行道德与法治教育的专设课程，思想品德课必须依托相关知识，但根本在于价值观教育，在于影响人的情感态度行为的改变，影响人的德性与人格健全。教材设计及教学归宿是超越知识，指向价值教育。</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amond(in)">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51470"/>
            <a:ext cx="1600598" cy="845328"/>
          </a:xfrm>
          <a:prstGeom prst="rect">
            <a:avLst/>
          </a:prstGeom>
        </p:spPr>
      </p:pic>
      <p:sp>
        <p:nvSpPr>
          <p:cNvPr id="13" name="圆角矩形 12"/>
          <p:cNvSpPr/>
          <p:nvPr/>
        </p:nvSpPr>
        <p:spPr>
          <a:xfrm>
            <a:off x="1763688" y="123478"/>
            <a:ext cx="4032448" cy="720080"/>
          </a:xfrm>
          <a:prstGeom prst="roundRect">
            <a:avLst/>
          </a:prstGeom>
          <a:solidFill>
            <a:srgbClr val="FFFF00"/>
          </a:solidFill>
          <a:ln>
            <a:solidFill>
              <a:schemeClr val="tx1">
                <a:lumMod val="85000"/>
                <a:lumOff val="15000"/>
              </a:schemeClr>
            </a:solidFill>
          </a:ln>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zh-CN" altLang="en-US" sz="3200" b="1" dirty="0" smtClean="0">
                <a:latin typeface="楷体_GB2312" pitchFamily="49" charset="-122"/>
                <a:ea typeface="楷体_GB2312" pitchFamily="49" charset="-122"/>
              </a:rPr>
              <a:t>新课标的修订与解读</a:t>
            </a:r>
            <a:endParaRPr lang="zh-CN" altLang="en-US" sz="3200" b="1" dirty="0">
              <a:latin typeface="楷体_GB2312" pitchFamily="49" charset="-122"/>
              <a:ea typeface="楷体_GB2312" pitchFamily="49" charset="-122"/>
            </a:endParaRPr>
          </a:p>
        </p:txBody>
      </p:sp>
      <p:sp>
        <p:nvSpPr>
          <p:cNvPr id="14" name="标题 3"/>
          <p:cNvSpPr txBox="1">
            <a:spLocks/>
          </p:cNvSpPr>
          <p:nvPr/>
        </p:nvSpPr>
        <p:spPr>
          <a:xfrm>
            <a:off x="-36512" y="771550"/>
            <a:ext cx="3600400" cy="72015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u"/>
              <a:tabLst/>
              <a:defRPr/>
            </a:pPr>
            <a:r>
              <a:rPr lang="zh-CN" altLang="en-US" sz="3200" b="1" dirty="0" smtClean="0">
                <a:solidFill>
                  <a:schemeClr val="accent2">
                    <a:lumMod val="75000"/>
                  </a:schemeClr>
                </a:solidFill>
                <a:latin typeface="黑体" pitchFamily="49" charset="-122"/>
                <a:ea typeface="黑体" pitchFamily="49" charset="-122"/>
                <a:cs typeface="+mj-cs"/>
                <a:sym typeface="宋体" pitchFamily="2" charset="-122"/>
              </a:rPr>
              <a:t>课程的基本理念</a:t>
            </a:r>
            <a:endParaRPr kumimoji="0" lang="zh-CN" altLang="en-US" sz="3200" b="1" i="0"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
        <p:nvSpPr>
          <p:cNvPr id="15" name="Text Box 4"/>
          <p:cNvSpPr txBox="1">
            <a:spLocks noChangeArrowheads="1"/>
          </p:cNvSpPr>
          <p:nvPr/>
        </p:nvSpPr>
        <p:spPr bwMode="auto">
          <a:xfrm>
            <a:off x="179512" y="1419622"/>
            <a:ext cx="8567936" cy="3618939"/>
          </a:xfrm>
          <a:prstGeom prst="rect">
            <a:avLst/>
          </a:prstGeom>
          <a:noFill/>
          <a:ln w="9525">
            <a:noFill/>
            <a:miter lim="800000"/>
            <a:headEnd/>
            <a:tailEnd/>
          </a:ln>
          <a:effectLst/>
        </p:spPr>
        <p:txBody>
          <a:bodyPr wrap="square">
            <a:spAutoFit/>
          </a:bodyPr>
          <a:lstStyle/>
          <a:p>
            <a:pPr>
              <a:lnSpc>
                <a:spcPts val="2500"/>
              </a:lnSpc>
              <a:buFont typeface="Wingdings" pitchFamily="2" charset="2"/>
              <a:buChar char="Ø"/>
            </a:pPr>
            <a:r>
              <a:rPr lang="zh-CN" altLang="en-US" sz="2400" b="1" dirty="0" smtClean="0">
                <a:latin typeface="楷体_GB2312" pitchFamily="49" charset="-122"/>
                <a:ea typeface="楷体_GB2312" pitchFamily="49" charset="-122"/>
              </a:rPr>
              <a:t>课</a:t>
            </a:r>
            <a:r>
              <a:rPr lang="zh-CN" altLang="en-US" sz="2400" b="1" dirty="0">
                <a:latin typeface="楷体_GB2312" pitchFamily="49" charset="-122"/>
                <a:ea typeface="楷体_GB2312" pitchFamily="49" charset="-122"/>
              </a:rPr>
              <a:t>程的核</a:t>
            </a:r>
            <a:r>
              <a:rPr lang="zh-CN" altLang="en-US" sz="2400" b="1" dirty="0" smtClean="0">
                <a:latin typeface="楷体_GB2312" pitchFamily="49" charset="-122"/>
                <a:ea typeface="楷体_GB2312" pitchFamily="49" charset="-122"/>
              </a:rPr>
              <a:t>心</a:t>
            </a:r>
            <a:r>
              <a:rPr lang="en-US" altLang="zh-CN" sz="2400" b="1" dirty="0" smtClean="0">
                <a:latin typeface="楷体_GB2312" pitchFamily="49" charset="-122"/>
                <a:ea typeface="楷体_GB2312" pitchFamily="49" charset="-122"/>
              </a:rPr>
              <a:t>--</a:t>
            </a:r>
            <a:r>
              <a:rPr lang="zh-CN" altLang="en-US" sz="2400" b="1" dirty="0" smtClean="0">
                <a:solidFill>
                  <a:srgbClr val="C00000"/>
                </a:solidFill>
                <a:latin typeface="楷体_GB2312" pitchFamily="49" charset="-122"/>
                <a:ea typeface="楷体_GB2312" pitchFamily="49" charset="-122"/>
              </a:rPr>
              <a:t>帮助学生过积极健康的生活．做负责任的公民</a:t>
            </a:r>
            <a:endParaRPr lang="zh-CN" altLang="en-US" sz="2400" b="1" dirty="0">
              <a:solidFill>
                <a:srgbClr val="C00000"/>
              </a:solidFill>
              <a:latin typeface="楷体_GB2312" pitchFamily="49" charset="-122"/>
              <a:ea typeface="楷体_GB2312" pitchFamily="49" charset="-122"/>
            </a:endParaRPr>
          </a:p>
          <a:p>
            <a:pPr>
              <a:lnSpc>
                <a:spcPts val="2500"/>
              </a:lnSpc>
            </a:pPr>
            <a:r>
              <a:rPr lang="zh-CN" altLang="en-US" sz="2000" b="1" dirty="0" smtClean="0">
                <a:solidFill>
                  <a:srgbClr val="800080"/>
                </a:solidFill>
                <a:latin typeface="楷体_GB2312" pitchFamily="49" charset="-122"/>
                <a:ea typeface="楷体_GB2312" pitchFamily="49" charset="-122"/>
              </a:rPr>
              <a:t>    </a:t>
            </a:r>
            <a:r>
              <a:rPr lang="zh-CN" altLang="en-US" sz="2000" b="1" dirty="0" smtClean="0">
                <a:solidFill>
                  <a:srgbClr val="0000FF"/>
                </a:solidFill>
                <a:latin typeface="楷体_GB2312" pitchFamily="49" charset="-122"/>
                <a:ea typeface="楷体_GB2312" pitchFamily="49" charset="-122"/>
              </a:rPr>
              <a:t>引</a:t>
            </a:r>
            <a:r>
              <a:rPr lang="zh-CN" altLang="en-US" sz="2000" b="1" dirty="0">
                <a:solidFill>
                  <a:srgbClr val="0000FF"/>
                </a:solidFill>
                <a:latin typeface="楷体_GB2312" pitchFamily="49" charset="-122"/>
                <a:ea typeface="楷体_GB2312" pitchFamily="49" charset="-122"/>
              </a:rPr>
              <a:t>领学生了解社会、参与公共生活、珍爱生命、感悟人生，逐步形成基本的是非、善恶和美丑观念，过积极健康的生活，做负责任的公民。</a:t>
            </a:r>
          </a:p>
          <a:p>
            <a:pPr>
              <a:lnSpc>
                <a:spcPts val="2500"/>
              </a:lnSpc>
              <a:buFont typeface="Wingdings" pitchFamily="2" charset="2"/>
              <a:buChar char="Ø"/>
            </a:pPr>
            <a:r>
              <a:rPr lang="zh-CN" altLang="en-US" sz="2400" b="1" dirty="0" smtClean="0">
                <a:latin typeface="楷体_GB2312" pitchFamily="49" charset="-122"/>
                <a:ea typeface="楷体_GB2312" pitchFamily="49" charset="-122"/>
              </a:rPr>
              <a:t>课程的基础</a:t>
            </a:r>
            <a:r>
              <a:rPr lang="en-US" altLang="zh-CN" sz="2400" b="1" dirty="0" smtClean="0">
                <a:latin typeface="楷体_GB2312" pitchFamily="49" charset="-122"/>
                <a:ea typeface="楷体_GB2312" pitchFamily="49" charset="-122"/>
              </a:rPr>
              <a:t>--</a:t>
            </a:r>
            <a:r>
              <a:rPr lang="zh-CN" altLang="en-US" sz="2400" b="1" dirty="0" smtClean="0">
                <a:solidFill>
                  <a:srgbClr val="C00000"/>
                </a:solidFill>
                <a:latin typeface="楷体_GB2312" pitchFamily="49" charset="-122"/>
                <a:ea typeface="楷体_GB2312" pitchFamily="49" charset="-122"/>
              </a:rPr>
              <a:t>初</a:t>
            </a:r>
            <a:r>
              <a:rPr lang="zh-CN" altLang="en-US" sz="2400" b="1" dirty="0">
                <a:solidFill>
                  <a:srgbClr val="C00000"/>
                </a:solidFill>
                <a:latin typeface="楷体_GB2312" pitchFamily="49" charset="-122"/>
                <a:ea typeface="楷体_GB2312" pitchFamily="49" charset="-122"/>
              </a:rPr>
              <a:t>中学生逐步扩展的生</a:t>
            </a:r>
            <a:r>
              <a:rPr lang="zh-CN" altLang="en-US" sz="2400" b="1" dirty="0" smtClean="0">
                <a:solidFill>
                  <a:srgbClr val="C00000"/>
                </a:solidFill>
                <a:latin typeface="楷体_GB2312" pitchFamily="49" charset="-122"/>
                <a:ea typeface="楷体_GB2312" pitchFamily="49" charset="-122"/>
              </a:rPr>
              <a:t>活</a:t>
            </a:r>
            <a:endParaRPr lang="zh-CN" altLang="en-US" sz="2400" b="1" dirty="0">
              <a:solidFill>
                <a:srgbClr val="C00000"/>
              </a:solidFill>
              <a:latin typeface="楷体_GB2312" pitchFamily="49" charset="-122"/>
              <a:ea typeface="楷体_GB2312" pitchFamily="49" charset="-122"/>
            </a:endParaRPr>
          </a:p>
          <a:p>
            <a:pPr>
              <a:lnSpc>
                <a:spcPts val="2500"/>
              </a:lnSpc>
            </a:pPr>
            <a:r>
              <a:rPr lang="zh-CN" altLang="en-US" sz="2400" b="1" dirty="0">
                <a:solidFill>
                  <a:srgbClr val="0000FF"/>
                </a:solidFill>
                <a:latin typeface="Arial"/>
                <a:ea typeface="楷体_GB2312" pitchFamily="49" charset="-122"/>
              </a:rPr>
              <a:t>  </a:t>
            </a:r>
            <a:r>
              <a:rPr lang="zh-CN" altLang="en-US" sz="2400" b="1" dirty="0" smtClean="0">
                <a:solidFill>
                  <a:srgbClr val="0000FF"/>
                </a:solidFill>
                <a:latin typeface="Arial"/>
                <a:ea typeface="楷体_GB2312" pitchFamily="49" charset="-122"/>
              </a:rPr>
              <a:t>    </a:t>
            </a:r>
            <a:r>
              <a:rPr lang="zh-CN" altLang="en-US" sz="2000" b="1" dirty="0" smtClean="0">
                <a:solidFill>
                  <a:srgbClr val="0000FF"/>
                </a:solidFill>
                <a:latin typeface="楷体_GB2312" pitchFamily="49" charset="-122"/>
                <a:ea typeface="楷体_GB2312" pitchFamily="49" charset="-122"/>
              </a:rPr>
              <a:t>在</a:t>
            </a:r>
            <a:r>
              <a:rPr lang="zh-CN" altLang="en-US" sz="2000" b="1" dirty="0">
                <a:solidFill>
                  <a:srgbClr val="0000FF"/>
                </a:solidFill>
                <a:latin typeface="楷体_GB2312" pitchFamily="49" charset="-122"/>
                <a:ea typeface="楷体_GB2312" pitchFamily="49" charset="-122"/>
              </a:rPr>
              <a:t>学生逐步扩展的生活经验的基础上，与他们一起体会成长的美好、面对成长中的问题，为初中学生正确认识成长中的自己，处理好与他人、集体、国家和社会的关系，提供必要的帮助。</a:t>
            </a:r>
          </a:p>
          <a:p>
            <a:pPr>
              <a:lnSpc>
                <a:spcPts val="2500"/>
              </a:lnSpc>
              <a:buFont typeface="Wingdings" pitchFamily="2" charset="2"/>
              <a:buChar char="Ø"/>
            </a:pPr>
            <a:r>
              <a:rPr lang="zh-CN" altLang="en-US" sz="2400" b="1" dirty="0" smtClean="0">
                <a:latin typeface="楷体_GB2312" pitchFamily="49" charset="-122"/>
                <a:ea typeface="楷体_GB2312" pitchFamily="49" charset="-122"/>
              </a:rPr>
              <a:t>课程的基本原则</a:t>
            </a:r>
            <a:r>
              <a:rPr lang="en-US" altLang="zh-CN" sz="2400" b="1" dirty="0" smtClean="0">
                <a:latin typeface="楷体_GB2312" pitchFamily="49" charset="-122"/>
                <a:ea typeface="楷体_GB2312" pitchFamily="49" charset="-122"/>
              </a:rPr>
              <a:t>--</a:t>
            </a:r>
            <a:r>
              <a:rPr lang="zh-CN" altLang="en-US" sz="2400" b="1" dirty="0" smtClean="0">
                <a:solidFill>
                  <a:srgbClr val="C00000"/>
                </a:solidFill>
                <a:latin typeface="楷体_GB2312" pitchFamily="49" charset="-122"/>
                <a:ea typeface="楷体_GB2312" pitchFamily="49" charset="-122"/>
              </a:rPr>
              <a:t>坚</a:t>
            </a:r>
            <a:r>
              <a:rPr lang="zh-CN" altLang="en-US" sz="2400" b="1" dirty="0">
                <a:solidFill>
                  <a:srgbClr val="C00000"/>
                </a:solidFill>
                <a:latin typeface="楷体_GB2312" pitchFamily="49" charset="-122"/>
                <a:ea typeface="楷体_GB2312" pitchFamily="49" charset="-122"/>
              </a:rPr>
              <a:t>持正确价值观念的引导与学生独立思考、积极实践相统</a:t>
            </a:r>
            <a:r>
              <a:rPr lang="zh-CN" altLang="en-US" sz="2400" b="1" dirty="0" smtClean="0">
                <a:solidFill>
                  <a:srgbClr val="C00000"/>
                </a:solidFill>
                <a:latin typeface="楷体_GB2312" pitchFamily="49" charset="-122"/>
                <a:ea typeface="楷体_GB2312" pitchFamily="49" charset="-122"/>
              </a:rPr>
              <a:t>一</a:t>
            </a:r>
            <a:endParaRPr lang="zh-CN" altLang="en-US" sz="2400" b="1" dirty="0">
              <a:solidFill>
                <a:srgbClr val="C00000"/>
              </a:solidFill>
              <a:latin typeface="楷体_GB2312" pitchFamily="49" charset="-122"/>
              <a:ea typeface="楷体_GB2312" pitchFamily="49" charset="-122"/>
            </a:endParaRPr>
          </a:p>
          <a:p>
            <a:pPr>
              <a:lnSpc>
                <a:spcPts val="2500"/>
              </a:lnSpc>
            </a:pPr>
            <a:r>
              <a:rPr lang="zh-CN" altLang="en-US" sz="2400" b="1" dirty="0">
                <a:solidFill>
                  <a:srgbClr val="0000FF"/>
                </a:solidFill>
                <a:latin typeface="Arial"/>
                <a:ea typeface="楷体_GB2312" pitchFamily="49" charset="-122"/>
              </a:rPr>
              <a:t>    </a:t>
            </a:r>
            <a:r>
              <a:rPr lang="zh-CN" altLang="en-US" sz="2400" b="1" dirty="0">
                <a:solidFill>
                  <a:srgbClr val="0000FF"/>
                </a:solidFill>
                <a:latin typeface="楷体_GB2312" pitchFamily="49" charset="-122"/>
                <a:ea typeface="楷体_GB2312" pitchFamily="49" charset="-122"/>
              </a:rPr>
              <a:t> </a:t>
            </a:r>
            <a:r>
              <a:rPr lang="zh-CN" altLang="en-US" sz="2000" b="1" dirty="0" smtClean="0">
                <a:solidFill>
                  <a:srgbClr val="0000FF"/>
                </a:solidFill>
                <a:latin typeface="楷体_GB2312" pitchFamily="49" charset="-122"/>
                <a:ea typeface="楷体_GB2312" pitchFamily="49" charset="-122"/>
              </a:rPr>
              <a:t>思</a:t>
            </a:r>
            <a:r>
              <a:rPr lang="zh-CN" altLang="en-US" sz="2000" b="1" dirty="0">
                <a:solidFill>
                  <a:srgbClr val="0000FF"/>
                </a:solidFill>
                <a:latin typeface="楷体_GB2312" pitchFamily="49" charset="-122"/>
                <a:ea typeface="楷体_GB2312" pitchFamily="49" charset="-122"/>
              </a:rPr>
              <a:t>想品德的形成与发</a:t>
            </a:r>
            <a:r>
              <a:rPr lang="zh-CN" altLang="en-US" sz="2000" b="1" dirty="0" smtClean="0">
                <a:solidFill>
                  <a:srgbClr val="0000FF"/>
                </a:solidFill>
                <a:latin typeface="楷体_GB2312" pitchFamily="49" charset="-122"/>
                <a:ea typeface="楷体_GB2312" pitchFamily="49" charset="-122"/>
              </a:rPr>
              <a:t>展离</a:t>
            </a:r>
            <a:r>
              <a:rPr lang="zh-CN" altLang="en-US" sz="2000" b="1" dirty="0">
                <a:solidFill>
                  <a:srgbClr val="0000FF"/>
                </a:solidFill>
                <a:latin typeface="楷体_GB2312" pitchFamily="49" charset="-122"/>
                <a:ea typeface="楷体_GB2312" pitchFamily="49" charset="-122"/>
              </a:rPr>
              <a:t>不开学生的独立思考和积极实践</a:t>
            </a:r>
            <a:r>
              <a:rPr lang="zh-CN" altLang="en-US" sz="2000" b="1" dirty="0" smtClean="0">
                <a:solidFill>
                  <a:srgbClr val="0000FF"/>
                </a:solidFill>
                <a:latin typeface="楷体_GB2312" pitchFamily="49" charset="-122"/>
                <a:ea typeface="楷体_GB2312" pitchFamily="49" charset="-122"/>
              </a:rPr>
              <a:t>，</a:t>
            </a:r>
            <a:r>
              <a:rPr lang="en-US" altLang="zh-CN" sz="2000" b="1" dirty="0" smtClean="0">
                <a:solidFill>
                  <a:srgbClr val="0000FF"/>
                </a:solidFill>
                <a:latin typeface="楷体_GB2312" pitchFamily="49" charset="-122"/>
                <a:ea typeface="楷体_GB2312" pitchFamily="49" charset="-122"/>
              </a:rPr>
              <a:t>…</a:t>
            </a:r>
            <a:r>
              <a:rPr lang="zh-CN" altLang="en-US" sz="2000" b="1" dirty="0">
                <a:solidFill>
                  <a:srgbClr val="0000FF"/>
                </a:solidFill>
                <a:latin typeface="楷体_GB2312" pitchFamily="49" charset="-122"/>
                <a:ea typeface="楷体_GB2312" pitchFamily="49" charset="-122"/>
              </a:rPr>
              <a:t>鼓励学生在实践中进行积极探究和体验，通过道德践行促进思想品德的健康发展。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267494"/>
            <a:ext cx="1600598" cy="845328"/>
          </a:xfrm>
          <a:prstGeom prst="rect">
            <a:avLst/>
          </a:prstGeom>
        </p:spPr>
      </p:pic>
      <p:sp>
        <p:nvSpPr>
          <p:cNvPr id="19" name="圆角矩形 18"/>
          <p:cNvSpPr/>
          <p:nvPr/>
        </p:nvSpPr>
        <p:spPr>
          <a:xfrm>
            <a:off x="1763688" y="267494"/>
            <a:ext cx="4032448" cy="720080"/>
          </a:xfrm>
          <a:prstGeom prst="roundRect">
            <a:avLst/>
          </a:prstGeom>
          <a:solidFill>
            <a:srgbClr val="FFFF00"/>
          </a:solidFill>
          <a:ln>
            <a:solidFill>
              <a:schemeClr val="tx1">
                <a:lumMod val="85000"/>
                <a:lumOff val="15000"/>
              </a:schemeClr>
            </a:solidFill>
          </a:ln>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zh-CN" altLang="en-US" sz="3200" b="1" dirty="0" smtClean="0">
                <a:latin typeface="楷体_GB2312" pitchFamily="49" charset="-122"/>
                <a:ea typeface="楷体_GB2312" pitchFamily="49" charset="-122"/>
              </a:rPr>
              <a:t>新课标的修订与解读</a:t>
            </a:r>
            <a:endParaRPr lang="zh-CN" altLang="en-US" sz="3200" b="1" dirty="0">
              <a:latin typeface="楷体_GB2312" pitchFamily="49" charset="-122"/>
              <a:ea typeface="楷体_GB2312" pitchFamily="49" charset="-122"/>
            </a:endParaRPr>
          </a:p>
        </p:txBody>
      </p:sp>
      <p:sp>
        <p:nvSpPr>
          <p:cNvPr id="64" name="标题 3"/>
          <p:cNvSpPr txBox="1">
            <a:spLocks/>
          </p:cNvSpPr>
          <p:nvPr/>
        </p:nvSpPr>
        <p:spPr>
          <a:xfrm>
            <a:off x="179512" y="1059582"/>
            <a:ext cx="3816424" cy="792162"/>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u"/>
              <a:tabLst/>
              <a:defRPr/>
            </a:pPr>
            <a:r>
              <a:rPr kumimoji="0" lang="zh-CN" altLang="en-US" sz="3200" b="1" i="0" u="none" strike="noStrike" kern="1200" cap="none" spc="0" normalizeH="0" baseline="0" noProof="0" dirty="0" smtClean="0">
                <a:ln>
                  <a:noFill/>
                </a:ln>
                <a:solidFill>
                  <a:schemeClr val="accent2">
                    <a:lumMod val="75000"/>
                  </a:schemeClr>
                </a:solidFill>
                <a:effectLst/>
                <a:uLnTx/>
                <a:uFillTx/>
                <a:latin typeface="黑体" pitchFamily="49" charset="-122"/>
                <a:ea typeface="黑体" pitchFamily="49" charset="-122"/>
                <a:cs typeface="+mj-cs"/>
                <a:sym typeface="宋体" pitchFamily="2" charset="-122"/>
              </a:rPr>
              <a:t>课标修订</a:t>
            </a:r>
            <a:r>
              <a:rPr lang="zh-CN" altLang="en-US" sz="3200" b="1" dirty="0" smtClean="0">
                <a:solidFill>
                  <a:schemeClr val="accent2">
                    <a:lumMod val="75000"/>
                  </a:schemeClr>
                </a:solidFill>
                <a:latin typeface="黑体" pitchFamily="49" charset="-122"/>
                <a:ea typeface="黑体" pitchFamily="49" charset="-122"/>
                <a:cs typeface="+mj-cs"/>
                <a:sym typeface="宋体" pitchFamily="2" charset="-122"/>
              </a:rPr>
              <a:t>的主要内容</a:t>
            </a:r>
            <a:endParaRPr kumimoji="0" lang="zh-CN" altLang="en-US" sz="4400" b="1" i="0"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
        <p:nvSpPr>
          <p:cNvPr id="7" name="Line 4"/>
          <p:cNvSpPr>
            <a:spLocks noChangeShapeType="1"/>
          </p:cNvSpPr>
          <p:nvPr/>
        </p:nvSpPr>
        <p:spPr bwMode="gray">
          <a:xfrm flipH="1">
            <a:off x="-36512" y="5020022"/>
            <a:ext cx="2744491" cy="0"/>
          </a:xfrm>
          <a:prstGeom prst="line">
            <a:avLst/>
          </a:prstGeom>
          <a:noFill/>
          <a:ln w="1905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8" name="Line 5"/>
          <p:cNvSpPr>
            <a:spLocks noChangeShapeType="1"/>
          </p:cNvSpPr>
          <p:nvPr/>
        </p:nvSpPr>
        <p:spPr bwMode="gray">
          <a:xfrm flipH="1">
            <a:off x="-36512" y="4086001"/>
            <a:ext cx="3027364" cy="1588"/>
          </a:xfrm>
          <a:prstGeom prst="line">
            <a:avLst/>
          </a:prstGeom>
          <a:noFill/>
          <a:ln w="1905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9" name="Line 6"/>
          <p:cNvSpPr>
            <a:spLocks noChangeShapeType="1"/>
          </p:cNvSpPr>
          <p:nvPr/>
        </p:nvSpPr>
        <p:spPr bwMode="gray">
          <a:xfrm flipH="1">
            <a:off x="-36510" y="3579862"/>
            <a:ext cx="3392562" cy="1588"/>
          </a:xfrm>
          <a:prstGeom prst="line">
            <a:avLst/>
          </a:prstGeom>
          <a:noFill/>
          <a:ln w="1905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10" name="Line 7"/>
          <p:cNvSpPr>
            <a:spLocks noChangeShapeType="1"/>
          </p:cNvSpPr>
          <p:nvPr/>
        </p:nvSpPr>
        <p:spPr bwMode="gray">
          <a:xfrm flipH="1">
            <a:off x="0" y="2211710"/>
            <a:ext cx="3765550" cy="1587"/>
          </a:xfrm>
          <a:prstGeom prst="line">
            <a:avLst/>
          </a:prstGeom>
          <a:noFill/>
          <a:ln w="1905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11" name="Line 8"/>
          <p:cNvSpPr>
            <a:spLocks noChangeShapeType="1"/>
          </p:cNvSpPr>
          <p:nvPr/>
        </p:nvSpPr>
        <p:spPr bwMode="gray">
          <a:xfrm flipH="1">
            <a:off x="-36510" y="1712689"/>
            <a:ext cx="4040634" cy="1587"/>
          </a:xfrm>
          <a:prstGeom prst="line">
            <a:avLst/>
          </a:prstGeom>
          <a:noFill/>
          <a:ln w="1905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12" name="Line 9"/>
          <p:cNvSpPr>
            <a:spLocks noChangeShapeType="1"/>
          </p:cNvSpPr>
          <p:nvPr/>
        </p:nvSpPr>
        <p:spPr bwMode="gray">
          <a:xfrm flipH="1">
            <a:off x="179512" y="1712689"/>
            <a:ext cx="22103" cy="499021"/>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14" name="Line 11"/>
          <p:cNvSpPr>
            <a:spLocks noChangeShapeType="1"/>
          </p:cNvSpPr>
          <p:nvPr/>
        </p:nvSpPr>
        <p:spPr bwMode="gray">
          <a:xfrm>
            <a:off x="201615" y="2715766"/>
            <a:ext cx="1587" cy="841375"/>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15" name="Line 12"/>
          <p:cNvSpPr>
            <a:spLocks noChangeShapeType="1"/>
          </p:cNvSpPr>
          <p:nvPr/>
        </p:nvSpPr>
        <p:spPr bwMode="gray">
          <a:xfrm flipH="1">
            <a:off x="179511" y="4083918"/>
            <a:ext cx="0" cy="936104"/>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22" name="内容占位符 2"/>
          <p:cNvSpPr txBox="1">
            <a:spLocks noChangeArrowheads="1"/>
          </p:cNvSpPr>
          <p:nvPr/>
        </p:nvSpPr>
        <p:spPr bwMode="auto">
          <a:xfrm>
            <a:off x="251520" y="1744663"/>
            <a:ext cx="8892480" cy="3398837"/>
          </a:xfrm>
          <a:prstGeom prst="rect">
            <a:avLst/>
          </a:prstGeom>
          <a:noFill/>
          <a:ln w="9525">
            <a:noFill/>
            <a:miter lim="800000"/>
            <a:headEnd/>
            <a:tailEnd/>
          </a:ln>
        </p:spPr>
        <p:txBody>
          <a:bodyPr/>
          <a:lstStyle/>
          <a:p>
            <a:pPr marL="342900" indent="-342900" algn="just">
              <a:spcBef>
                <a:spcPct val="20000"/>
              </a:spcBef>
              <a:buFont typeface="Arial" pitchFamily="34" charset="0"/>
              <a:buChar char="•"/>
            </a:pPr>
            <a:r>
              <a:rPr lang="zh-CN" altLang="en-US" sz="2800" b="1" dirty="0">
                <a:latin typeface="楷体" pitchFamily="49" charset="-122"/>
                <a:ea typeface="楷体" pitchFamily="49" charset="-122"/>
              </a:rPr>
              <a:t>彰显</a:t>
            </a:r>
            <a:r>
              <a:rPr lang="zh-CN" altLang="en-US" sz="2800" b="1" dirty="0">
                <a:solidFill>
                  <a:srgbClr val="CC0000"/>
                </a:solidFill>
                <a:latin typeface="楷体" pitchFamily="49" charset="-122"/>
                <a:ea typeface="楷体" pitchFamily="49" charset="-122"/>
              </a:rPr>
              <a:t>生命教育</a:t>
            </a:r>
            <a:r>
              <a:rPr lang="zh-CN" altLang="en-US" sz="2800" b="1" dirty="0">
                <a:latin typeface="楷体" pitchFamily="49" charset="-122"/>
                <a:ea typeface="楷体" pitchFamily="49" charset="-122"/>
              </a:rPr>
              <a:t>主题</a:t>
            </a:r>
            <a:r>
              <a:rPr lang="zh-CN" altLang="en-US" sz="2400" b="1" dirty="0">
                <a:latin typeface="楷体" pitchFamily="49" charset="-122"/>
                <a:ea typeface="楷体" pitchFamily="49" charset="-122"/>
              </a:rPr>
              <a:t>（内容和条目，</a:t>
            </a:r>
            <a:r>
              <a:rPr lang="zh-CN" altLang="en-US" sz="2400" b="1" dirty="0" smtClean="0">
                <a:latin typeface="楷体" pitchFamily="49" charset="-122"/>
                <a:ea typeface="楷体" pitchFamily="49" charset="-122"/>
              </a:rPr>
              <a:t>由一</a:t>
            </a:r>
            <a:r>
              <a:rPr lang="zh-CN" altLang="en-US" sz="2400" b="1" dirty="0">
                <a:latin typeface="楷体" pitchFamily="49" charset="-122"/>
                <a:ea typeface="楷体" pitchFamily="49" charset="-122"/>
              </a:rPr>
              <a:t>条增至三条）。</a:t>
            </a:r>
          </a:p>
          <a:p>
            <a:pPr marL="342900" indent="-342900" algn="just">
              <a:spcBef>
                <a:spcPct val="20000"/>
              </a:spcBef>
              <a:buFont typeface="Arial" pitchFamily="34" charset="0"/>
              <a:buChar char="•"/>
            </a:pPr>
            <a:r>
              <a:rPr lang="zh-CN" altLang="en-US" sz="2800" b="1" dirty="0">
                <a:latin typeface="楷体" pitchFamily="49" charset="-122"/>
                <a:ea typeface="楷体" pitchFamily="49" charset="-122"/>
              </a:rPr>
              <a:t>突出</a:t>
            </a:r>
            <a:r>
              <a:rPr lang="zh-CN" altLang="en-US" sz="2800" b="1" dirty="0">
                <a:solidFill>
                  <a:srgbClr val="CC0000"/>
                </a:solidFill>
                <a:latin typeface="楷体" pitchFamily="49" charset="-122"/>
                <a:ea typeface="楷体" pitchFamily="49" charset="-122"/>
              </a:rPr>
              <a:t>法治教育</a:t>
            </a:r>
            <a:r>
              <a:rPr lang="zh-CN" altLang="en-US" sz="2400" b="1" dirty="0">
                <a:latin typeface="楷体" pitchFamily="49" charset="-122"/>
                <a:ea typeface="楷体" pitchFamily="49" charset="-122"/>
              </a:rPr>
              <a:t>（课标内容点增加，进而采取专册的安排）。</a:t>
            </a:r>
          </a:p>
          <a:p>
            <a:pPr marL="342900" indent="-342900" algn="just">
              <a:spcBef>
                <a:spcPct val="20000"/>
              </a:spcBef>
              <a:buFont typeface="Arial" pitchFamily="34" charset="0"/>
              <a:buChar char="•"/>
            </a:pPr>
            <a:r>
              <a:rPr lang="zh-CN" altLang="en-US" sz="2800" b="1" dirty="0">
                <a:latin typeface="楷体" pitchFamily="49" charset="-122"/>
                <a:ea typeface="楷体" pitchFamily="49" charset="-122"/>
              </a:rPr>
              <a:t>强化</a:t>
            </a:r>
            <a:r>
              <a:rPr lang="zh-CN" altLang="en-US" sz="2800" b="1" dirty="0">
                <a:solidFill>
                  <a:srgbClr val="CC0000"/>
                </a:solidFill>
                <a:latin typeface="楷体" pitchFamily="49" charset="-122"/>
                <a:ea typeface="楷体" pitchFamily="49" charset="-122"/>
              </a:rPr>
              <a:t>公民意识教育</a:t>
            </a:r>
            <a:r>
              <a:rPr lang="zh-CN" altLang="en-US" sz="2400" b="1" dirty="0">
                <a:latin typeface="楷体" pitchFamily="49" charset="-122"/>
                <a:ea typeface="楷体" pitchFamily="49" charset="-122"/>
              </a:rPr>
              <a:t>（透过法治教育、公共生活、公共精神教育进行</a:t>
            </a:r>
            <a:r>
              <a:rPr lang="zh-CN" altLang="en-US" sz="2400" b="1" dirty="0">
                <a:latin typeface="楷体" pitchFamily="49" charset="-122"/>
                <a:ea typeface="楷体" pitchFamily="49" charset="-122"/>
                <a:sym typeface="宋体" pitchFamily="2" charset="-122"/>
              </a:rPr>
              <a:t>）。</a:t>
            </a:r>
            <a:endParaRPr lang="en-US" altLang="zh-CN" sz="2400" b="1" dirty="0">
              <a:latin typeface="楷体" pitchFamily="49" charset="-122"/>
              <a:ea typeface="楷体" pitchFamily="49" charset="-122"/>
              <a:sym typeface="宋体" pitchFamily="2" charset="-122"/>
            </a:endParaRPr>
          </a:p>
          <a:p>
            <a:pPr marL="342900" indent="-342900" algn="just">
              <a:spcBef>
                <a:spcPct val="20000"/>
              </a:spcBef>
              <a:buFont typeface="Arial" pitchFamily="34" charset="0"/>
              <a:buChar char="•"/>
            </a:pPr>
            <a:r>
              <a:rPr lang="zh-CN" altLang="en-US" sz="2800" b="1" dirty="0">
                <a:latin typeface="楷体" pitchFamily="49" charset="-122"/>
                <a:ea typeface="楷体" pitchFamily="49" charset="-122"/>
                <a:sym typeface="宋体" pitchFamily="2" charset="-122"/>
              </a:rPr>
              <a:t>加强</a:t>
            </a:r>
            <a:r>
              <a:rPr lang="zh-CN" altLang="en-US" sz="2800" b="1" dirty="0">
                <a:solidFill>
                  <a:srgbClr val="C00000"/>
                </a:solidFill>
                <a:latin typeface="楷体" pitchFamily="49" charset="-122"/>
                <a:ea typeface="楷体" pitchFamily="49" charset="-122"/>
                <a:sym typeface="宋体" pitchFamily="2" charset="-122"/>
              </a:rPr>
              <a:t>媒体素养</a:t>
            </a:r>
            <a:r>
              <a:rPr lang="zh-CN" altLang="en-US" sz="2800" b="1" dirty="0">
                <a:latin typeface="楷体" pitchFamily="49" charset="-122"/>
                <a:ea typeface="楷体" pitchFamily="49" charset="-122"/>
                <a:sym typeface="宋体" pitchFamily="2" charset="-122"/>
              </a:rPr>
              <a:t>教育</a:t>
            </a:r>
            <a:r>
              <a:rPr lang="zh-CN" altLang="en-US" sz="2800" b="1" dirty="0" smtClean="0">
                <a:latin typeface="楷体" pitchFamily="49" charset="-122"/>
                <a:ea typeface="楷体" pitchFamily="49" charset="-122"/>
                <a:sym typeface="宋体" pitchFamily="2" charset="-122"/>
              </a:rPr>
              <a:t>。</a:t>
            </a:r>
            <a:endParaRPr lang="en-US" altLang="zh-CN" sz="2800" b="1" dirty="0" smtClean="0">
              <a:latin typeface="楷体" pitchFamily="49" charset="-122"/>
              <a:ea typeface="楷体" pitchFamily="49" charset="-122"/>
              <a:sym typeface="宋体" pitchFamily="2" charset="-122"/>
            </a:endParaRPr>
          </a:p>
          <a:p>
            <a:pPr marL="342900" indent="-342900" algn="just">
              <a:spcBef>
                <a:spcPct val="20000"/>
              </a:spcBef>
              <a:buFont typeface="Arial" pitchFamily="34" charset="0"/>
              <a:buChar char="•"/>
            </a:pPr>
            <a:r>
              <a:rPr lang="zh-CN" altLang="en-US" sz="2800" b="1" dirty="0" smtClean="0">
                <a:latin typeface="楷体" pitchFamily="49" charset="-122"/>
                <a:ea typeface="楷体" pitchFamily="49" charset="-122"/>
                <a:sym typeface="宋体" pitchFamily="2" charset="-122"/>
              </a:rPr>
              <a:t>强调学习和了解</a:t>
            </a:r>
            <a:r>
              <a:rPr lang="zh-CN" altLang="en-US" sz="2800" b="1" dirty="0" smtClean="0">
                <a:solidFill>
                  <a:srgbClr val="C00000"/>
                </a:solidFill>
                <a:latin typeface="楷体" pitchFamily="49" charset="-122"/>
                <a:ea typeface="楷体" pitchFamily="49" charset="-122"/>
                <a:sym typeface="宋体" pitchFamily="2" charset="-122"/>
              </a:rPr>
              <a:t>中华文化传统</a:t>
            </a:r>
            <a:r>
              <a:rPr lang="zh-CN" altLang="en-US" sz="2800" b="1" dirty="0" smtClean="0">
                <a:latin typeface="楷体" pitchFamily="49" charset="-122"/>
                <a:ea typeface="楷体" pitchFamily="49" charset="-122"/>
                <a:sym typeface="宋体" pitchFamily="2" charset="-122"/>
              </a:rPr>
              <a:t>，增强与世界文明交流、对话的意识。 </a:t>
            </a:r>
            <a:endParaRPr lang="en-US" altLang="zh-CN" sz="2800" b="1" dirty="0" smtClean="0">
              <a:latin typeface="楷体" pitchFamily="49" charset="-122"/>
              <a:ea typeface="楷体" pitchFamily="49" charset="-122"/>
              <a:sym typeface="宋体" pitchFamily="2" charset="-122"/>
            </a:endParaRPr>
          </a:p>
          <a:p>
            <a:pPr marL="342900" indent="-342900" algn="just">
              <a:spcBef>
                <a:spcPct val="20000"/>
              </a:spcBef>
              <a:buFont typeface="Arial" pitchFamily="34" charset="0"/>
              <a:buChar char="•"/>
            </a:pPr>
            <a:endParaRPr lang="zh-CN" altLang="en-US" sz="2800" b="1" dirty="0">
              <a:latin typeface="楷体" pitchFamily="49" charset="-122"/>
              <a:ea typeface="楷体" pitchFamily="49" charset="-122"/>
            </a:endParaRPr>
          </a:p>
        </p:txBody>
      </p:sp>
      <p:sp>
        <p:nvSpPr>
          <p:cNvPr id="23" name="Line 7"/>
          <p:cNvSpPr>
            <a:spLocks noChangeShapeType="1"/>
          </p:cNvSpPr>
          <p:nvPr/>
        </p:nvSpPr>
        <p:spPr bwMode="gray">
          <a:xfrm flipH="1">
            <a:off x="35496" y="2715766"/>
            <a:ext cx="3765550" cy="1587"/>
          </a:xfrm>
          <a:prstGeom prst="line">
            <a:avLst/>
          </a:prstGeom>
          <a:noFill/>
          <a:ln w="1905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24" name="Line 9"/>
          <p:cNvSpPr>
            <a:spLocks noChangeShapeType="1"/>
          </p:cNvSpPr>
          <p:nvPr/>
        </p:nvSpPr>
        <p:spPr bwMode="gray">
          <a:xfrm flipH="1">
            <a:off x="179512" y="2216745"/>
            <a:ext cx="22103" cy="499021"/>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25" name="Line 9"/>
          <p:cNvSpPr>
            <a:spLocks noChangeShapeType="1"/>
          </p:cNvSpPr>
          <p:nvPr/>
        </p:nvSpPr>
        <p:spPr bwMode="gray">
          <a:xfrm flipH="1">
            <a:off x="179512" y="3584897"/>
            <a:ext cx="22103" cy="499021"/>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zh-CN" altLang="en-US"/>
          </a:p>
        </p:txBody>
      </p:sp>
    </p:spTree>
    <p:extLst>
      <p:ext uri="{BB962C8B-B14F-4D97-AF65-F5344CB8AC3E}">
        <p14:creationId xmlns="" xmlns:p14="http://schemas.microsoft.com/office/powerpoint/2010/main" val="1293039808"/>
      </p:ext>
    </p:extLst>
  </p:cSld>
  <p:clrMapOvr>
    <a:masterClrMapping/>
  </p:clrMapOvr>
  <mc:AlternateContent xmlns:mc="http://schemas.openxmlformats.org/markup-compatibility/2006">
    <mc:Choice xmlns=""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randombar(horizontal)">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标题 3"/>
          <p:cNvSpPr txBox="1">
            <a:spLocks/>
          </p:cNvSpPr>
          <p:nvPr/>
        </p:nvSpPr>
        <p:spPr>
          <a:xfrm>
            <a:off x="179512" y="51470"/>
            <a:ext cx="3816424" cy="792162"/>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u"/>
              <a:tabLst/>
              <a:defRPr/>
            </a:pPr>
            <a:r>
              <a:rPr kumimoji="0" lang="zh-CN" altLang="en-US" sz="3200" b="1" i="0" u="none" strike="noStrike" kern="1200" cap="none" spc="0" normalizeH="0" baseline="0" noProof="0" dirty="0" smtClean="0">
                <a:ln>
                  <a:noFill/>
                </a:ln>
                <a:solidFill>
                  <a:schemeClr val="accent2">
                    <a:lumMod val="75000"/>
                  </a:schemeClr>
                </a:solidFill>
                <a:effectLst/>
                <a:uLnTx/>
                <a:uFillTx/>
                <a:latin typeface="黑体" pitchFamily="49" charset="-122"/>
                <a:ea typeface="黑体" pitchFamily="49" charset="-122"/>
                <a:cs typeface="+mj-cs"/>
                <a:sym typeface="宋体" pitchFamily="2" charset="-122"/>
              </a:rPr>
              <a:t>课标修订</a:t>
            </a:r>
            <a:r>
              <a:rPr lang="zh-CN" altLang="en-US" sz="3200" b="1" dirty="0" smtClean="0">
                <a:solidFill>
                  <a:schemeClr val="accent2">
                    <a:lumMod val="75000"/>
                  </a:schemeClr>
                </a:solidFill>
                <a:latin typeface="黑体" pitchFamily="49" charset="-122"/>
                <a:ea typeface="黑体" pitchFamily="49" charset="-122"/>
                <a:cs typeface="+mj-cs"/>
                <a:sym typeface="宋体" pitchFamily="2" charset="-122"/>
              </a:rPr>
              <a:t>的主要内容</a:t>
            </a:r>
            <a:endParaRPr kumimoji="0" lang="zh-CN" altLang="en-US" sz="4400" b="1" i="0"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
        <p:nvSpPr>
          <p:cNvPr id="7" name="Line 4"/>
          <p:cNvSpPr>
            <a:spLocks noChangeShapeType="1"/>
          </p:cNvSpPr>
          <p:nvPr/>
        </p:nvSpPr>
        <p:spPr bwMode="gray">
          <a:xfrm flipH="1">
            <a:off x="0" y="2139701"/>
            <a:ext cx="2744491" cy="0"/>
          </a:xfrm>
          <a:prstGeom prst="line">
            <a:avLst/>
          </a:prstGeom>
          <a:noFill/>
          <a:ln w="1905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9" name="Line 6"/>
          <p:cNvSpPr>
            <a:spLocks noChangeShapeType="1"/>
          </p:cNvSpPr>
          <p:nvPr/>
        </p:nvSpPr>
        <p:spPr bwMode="gray">
          <a:xfrm flipH="1">
            <a:off x="35496" y="3219821"/>
            <a:ext cx="3392562" cy="0"/>
          </a:xfrm>
          <a:prstGeom prst="line">
            <a:avLst/>
          </a:prstGeom>
          <a:noFill/>
          <a:ln w="1905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11" name="Line 8"/>
          <p:cNvSpPr>
            <a:spLocks noChangeShapeType="1"/>
          </p:cNvSpPr>
          <p:nvPr/>
        </p:nvSpPr>
        <p:spPr bwMode="gray">
          <a:xfrm flipH="1">
            <a:off x="-36510" y="776584"/>
            <a:ext cx="4040634" cy="1587"/>
          </a:xfrm>
          <a:prstGeom prst="line">
            <a:avLst/>
          </a:prstGeom>
          <a:noFill/>
          <a:ln w="1905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14" name="Line 11"/>
          <p:cNvSpPr>
            <a:spLocks noChangeShapeType="1"/>
          </p:cNvSpPr>
          <p:nvPr/>
        </p:nvSpPr>
        <p:spPr bwMode="gray">
          <a:xfrm>
            <a:off x="179513" y="1658366"/>
            <a:ext cx="0" cy="481335"/>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15" name="Line 12"/>
          <p:cNvSpPr>
            <a:spLocks noChangeShapeType="1"/>
          </p:cNvSpPr>
          <p:nvPr/>
        </p:nvSpPr>
        <p:spPr bwMode="gray">
          <a:xfrm>
            <a:off x="179513" y="2211709"/>
            <a:ext cx="0" cy="1008112"/>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22" name="内容占位符 2"/>
          <p:cNvSpPr txBox="1">
            <a:spLocks noChangeArrowheads="1"/>
          </p:cNvSpPr>
          <p:nvPr/>
        </p:nvSpPr>
        <p:spPr bwMode="auto">
          <a:xfrm>
            <a:off x="179512" y="843558"/>
            <a:ext cx="8712968" cy="3707408"/>
          </a:xfrm>
          <a:prstGeom prst="rect">
            <a:avLst/>
          </a:prstGeom>
          <a:noFill/>
          <a:ln w="9525">
            <a:noFill/>
            <a:miter lim="800000"/>
            <a:headEnd/>
            <a:tailEnd/>
          </a:ln>
        </p:spPr>
        <p:txBody>
          <a:bodyPr/>
          <a:lstStyle/>
          <a:p>
            <a:pPr marL="342900" indent="-342900" algn="just">
              <a:spcBef>
                <a:spcPct val="20000"/>
              </a:spcBef>
              <a:buFontTx/>
              <a:buChar char="•"/>
            </a:pPr>
            <a:r>
              <a:rPr lang="zh-CN" altLang="en-US" sz="2400" b="1" dirty="0" smtClean="0">
                <a:latin typeface="楷体_GB2312" pitchFamily="49" charset="-122"/>
                <a:ea typeface="楷体_GB2312" pitchFamily="49" charset="-122"/>
              </a:rPr>
              <a:t>突出</a:t>
            </a:r>
            <a:r>
              <a:rPr lang="zh-CN" altLang="en-US" sz="2400" b="1" dirty="0" smtClean="0">
                <a:solidFill>
                  <a:srgbClr val="C00000"/>
                </a:solidFill>
                <a:latin typeface="楷体_GB2312" pitchFamily="49" charset="-122"/>
                <a:ea typeface="楷体_GB2312" pitchFamily="49" charset="-122"/>
              </a:rPr>
              <a:t>全球意识</a:t>
            </a:r>
            <a:r>
              <a:rPr lang="zh-CN" altLang="en-US" sz="2400" b="1" dirty="0" smtClean="0">
                <a:latin typeface="楷体_GB2312" pitchFamily="49" charset="-122"/>
                <a:ea typeface="楷体_GB2312" pitchFamily="49" charset="-122"/>
              </a:rPr>
              <a:t>。认识树立全球观念的重要性，增强为世界和平与发展作贡献的意识和愿望。</a:t>
            </a:r>
            <a:endParaRPr lang="en-US" altLang="zh-CN" sz="2400" b="1" dirty="0" smtClean="0">
              <a:latin typeface="楷体_GB2312" pitchFamily="49" charset="-122"/>
              <a:ea typeface="楷体_GB2312" pitchFamily="49" charset="-122"/>
            </a:endParaRPr>
          </a:p>
          <a:p>
            <a:pPr marL="342900" indent="-342900" algn="just">
              <a:spcBef>
                <a:spcPct val="20000"/>
              </a:spcBef>
              <a:buFontTx/>
              <a:buChar char="•"/>
            </a:pPr>
            <a:r>
              <a:rPr lang="zh-CN" altLang="en-US" sz="2400" b="1" dirty="0" smtClean="0">
                <a:latin typeface="楷体_GB2312" pitchFamily="49" charset="-122"/>
                <a:ea typeface="楷体_GB2312" pitchFamily="49" charset="-122"/>
              </a:rPr>
              <a:t>新增“要求增强与家人</a:t>
            </a:r>
            <a:r>
              <a:rPr lang="zh-CN" altLang="en-US" sz="2400" b="1" dirty="0" smtClean="0">
                <a:solidFill>
                  <a:srgbClr val="C00000"/>
                </a:solidFill>
                <a:latin typeface="楷体_GB2312" pitchFamily="49" charset="-122"/>
                <a:ea typeface="楷体_GB2312" pitchFamily="49" charset="-122"/>
              </a:rPr>
              <a:t>共创共享家庭美德</a:t>
            </a:r>
            <a:r>
              <a:rPr lang="zh-CN" altLang="en-US" sz="2400" b="1" dirty="0" smtClean="0">
                <a:latin typeface="楷体_GB2312" pitchFamily="49" charset="-122"/>
                <a:ea typeface="楷体_GB2312" pitchFamily="49" charset="-122"/>
              </a:rPr>
              <a:t>的意识和能力 ”。</a:t>
            </a:r>
          </a:p>
          <a:p>
            <a:pPr marL="342900" indent="-342900">
              <a:spcBef>
                <a:spcPct val="20000"/>
              </a:spcBef>
              <a:buFontTx/>
              <a:buChar char="•"/>
            </a:pPr>
            <a:r>
              <a:rPr lang="zh-CN" altLang="en-US" sz="2400" b="1" dirty="0" smtClean="0">
                <a:latin typeface="楷体_GB2312" pitchFamily="49" charset="-122"/>
                <a:ea typeface="楷体_GB2312" pitchFamily="49" charset="-122"/>
              </a:rPr>
              <a:t>增加“知道</a:t>
            </a:r>
            <a:r>
              <a:rPr lang="zh-CN" altLang="en-US" sz="2400" b="1" dirty="0" smtClean="0">
                <a:solidFill>
                  <a:srgbClr val="C00000"/>
                </a:solidFill>
                <a:latin typeface="楷体_GB2312" pitchFamily="49" charset="-122"/>
                <a:ea typeface="楷体_GB2312" pitchFamily="49" charset="-122"/>
              </a:rPr>
              <a:t>每个人在人格和法律地位上都是平等的</a:t>
            </a:r>
            <a:r>
              <a:rPr lang="zh-CN" altLang="en-US" sz="2400" b="1" dirty="0" smtClean="0">
                <a:latin typeface="楷体_GB2312" pitchFamily="49" charset="-122"/>
                <a:ea typeface="楷体_GB2312" pitchFamily="49" charset="-122"/>
              </a:rPr>
              <a:t>，做到平等待人，不凌弱欺生，不以家境、身体、智能、性别等方面的差异而自傲或自卑，不歧视他人，富有正义感”。</a:t>
            </a:r>
            <a:endParaRPr lang="en-US" altLang="zh-CN" sz="2400" b="1" dirty="0" smtClean="0">
              <a:latin typeface="楷体_GB2312" pitchFamily="49" charset="-122"/>
              <a:ea typeface="楷体_GB2312" pitchFamily="49" charset="-122"/>
            </a:endParaRPr>
          </a:p>
          <a:p>
            <a:pPr marL="342900" indent="-342900">
              <a:spcBef>
                <a:spcPct val="20000"/>
              </a:spcBef>
              <a:buFontTx/>
              <a:buChar char="•"/>
            </a:pPr>
            <a:r>
              <a:rPr lang="zh-CN" altLang="en-US" sz="2400" b="1" dirty="0" smtClean="0">
                <a:latin typeface="楷体_GB2312" pitchFamily="49" charset="-122"/>
                <a:ea typeface="楷体_GB2312" pitchFamily="49" charset="-122"/>
              </a:rPr>
              <a:t>增加</a:t>
            </a:r>
            <a:r>
              <a:rPr lang="zh-CN" altLang="en-US" sz="2400" b="1" dirty="0" smtClean="0">
                <a:solidFill>
                  <a:srgbClr val="C00000"/>
                </a:solidFill>
                <a:latin typeface="楷体_GB2312" pitchFamily="49" charset="-122"/>
                <a:ea typeface="楷体_GB2312" pitchFamily="49" charset="-122"/>
              </a:rPr>
              <a:t>学会行使自己享有的知情权、参与权、表达权、监督权</a:t>
            </a:r>
            <a:r>
              <a:rPr lang="zh-CN" altLang="en-US" sz="2400" b="1" dirty="0" smtClean="0">
                <a:latin typeface="楷体_GB2312" pitchFamily="49" charset="-122"/>
                <a:ea typeface="楷体_GB2312" pitchFamily="49" charset="-122"/>
              </a:rPr>
              <a:t>。</a:t>
            </a:r>
            <a:endParaRPr lang="en-US" altLang="zh-CN" sz="2400" b="1" dirty="0" smtClean="0">
              <a:latin typeface="楷体_GB2312" pitchFamily="49" charset="-122"/>
              <a:ea typeface="楷体_GB2312" pitchFamily="49" charset="-122"/>
            </a:endParaRPr>
          </a:p>
          <a:p>
            <a:pPr marL="342900" indent="-342900">
              <a:spcBef>
                <a:spcPct val="20000"/>
              </a:spcBef>
              <a:buFontTx/>
              <a:buChar char="•"/>
            </a:pPr>
            <a:r>
              <a:rPr lang="zh-CN" altLang="en-US" sz="2400" b="1" dirty="0" smtClean="0">
                <a:latin typeface="楷体_GB2312" pitchFamily="49" charset="-122"/>
                <a:ea typeface="楷体_GB2312" pitchFamily="49" charset="-122"/>
              </a:rPr>
              <a:t>增加“体会承担责任的意义”、“维护社会公正”、“</a:t>
            </a:r>
            <a:r>
              <a:rPr lang="zh-CN" altLang="en-US" sz="2400" b="1" dirty="0" smtClean="0">
                <a:solidFill>
                  <a:srgbClr val="CC0000"/>
                </a:solidFill>
                <a:latin typeface="楷体_GB2312" pitchFamily="49" charset="-122"/>
                <a:ea typeface="楷体_GB2312" pitchFamily="49" charset="-122"/>
              </a:rPr>
              <a:t>参与公共生活</a:t>
            </a:r>
            <a:r>
              <a:rPr lang="zh-CN" altLang="en-US" sz="2400" b="1" dirty="0" smtClean="0">
                <a:latin typeface="楷体_GB2312" pitchFamily="49" charset="-122"/>
                <a:ea typeface="楷体_GB2312" pitchFamily="49" charset="-122"/>
              </a:rPr>
              <a:t>”、“构建社会主义和谐社会的责任意识”。</a:t>
            </a:r>
          </a:p>
          <a:p>
            <a:pPr marL="342900" indent="-342900" algn="just">
              <a:spcBef>
                <a:spcPct val="20000"/>
              </a:spcBef>
              <a:buFontTx/>
              <a:buChar char="•"/>
            </a:pPr>
            <a:endParaRPr lang="zh-CN" altLang="en-US" sz="2400" b="1" dirty="0" smtClean="0">
              <a:latin typeface="楷体_GB2312" pitchFamily="49" charset="-122"/>
              <a:ea typeface="楷体_GB2312" pitchFamily="49" charset="-122"/>
            </a:endParaRPr>
          </a:p>
          <a:p>
            <a:pPr marL="342900" indent="-342900" algn="just">
              <a:spcBef>
                <a:spcPct val="20000"/>
              </a:spcBef>
              <a:buFont typeface="Arial" pitchFamily="34" charset="0"/>
              <a:buChar char="•"/>
            </a:pPr>
            <a:endParaRPr lang="en-US" altLang="zh-CN" sz="2400" b="1" dirty="0" smtClean="0">
              <a:latin typeface="楷体_GB2312" pitchFamily="49" charset="-122"/>
              <a:ea typeface="楷体_GB2312" pitchFamily="49" charset="-122"/>
              <a:sym typeface="宋体" pitchFamily="2" charset="-122"/>
            </a:endParaRPr>
          </a:p>
          <a:p>
            <a:pPr marL="342900" indent="-342900" algn="just">
              <a:spcBef>
                <a:spcPct val="20000"/>
              </a:spcBef>
              <a:buFont typeface="Arial" pitchFamily="34" charset="0"/>
              <a:buChar char="•"/>
            </a:pPr>
            <a:endParaRPr lang="zh-CN" altLang="en-US" sz="2400" b="1" dirty="0">
              <a:latin typeface="楷体_GB2312" pitchFamily="49" charset="-122"/>
              <a:ea typeface="楷体_GB2312" pitchFamily="49" charset="-122"/>
            </a:endParaRPr>
          </a:p>
        </p:txBody>
      </p:sp>
      <p:sp>
        <p:nvSpPr>
          <p:cNvPr id="23" name="Line 7"/>
          <p:cNvSpPr>
            <a:spLocks noChangeShapeType="1"/>
          </p:cNvSpPr>
          <p:nvPr/>
        </p:nvSpPr>
        <p:spPr bwMode="gray">
          <a:xfrm flipH="1">
            <a:off x="35496" y="1635645"/>
            <a:ext cx="3765550" cy="1587"/>
          </a:xfrm>
          <a:prstGeom prst="line">
            <a:avLst/>
          </a:prstGeom>
          <a:noFill/>
          <a:ln w="1905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24" name="Line 9"/>
          <p:cNvSpPr>
            <a:spLocks noChangeShapeType="1"/>
          </p:cNvSpPr>
          <p:nvPr/>
        </p:nvSpPr>
        <p:spPr bwMode="gray">
          <a:xfrm flipH="1">
            <a:off x="179512" y="771550"/>
            <a:ext cx="0" cy="864095"/>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17" name="Line 4"/>
          <p:cNvSpPr>
            <a:spLocks noChangeShapeType="1"/>
          </p:cNvSpPr>
          <p:nvPr/>
        </p:nvSpPr>
        <p:spPr bwMode="gray">
          <a:xfrm flipH="1">
            <a:off x="35496" y="3723878"/>
            <a:ext cx="2744491" cy="0"/>
          </a:xfrm>
          <a:prstGeom prst="line">
            <a:avLst/>
          </a:prstGeom>
          <a:noFill/>
          <a:ln w="1905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18" name="Line 4"/>
          <p:cNvSpPr>
            <a:spLocks noChangeShapeType="1"/>
          </p:cNvSpPr>
          <p:nvPr/>
        </p:nvSpPr>
        <p:spPr bwMode="gray">
          <a:xfrm flipH="1">
            <a:off x="35496" y="4515966"/>
            <a:ext cx="2744491" cy="0"/>
          </a:xfrm>
          <a:prstGeom prst="line">
            <a:avLst/>
          </a:prstGeom>
          <a:noFill/>
          <a:ln w="1905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20" name="Line 11"/>
          <p:cNvSpPr>
            <a:spLocks noChangeShapeType="1"/>
          </p:cNvSpPr>
          <p:nvPr/>
        </p:nvSpPr>
        <p:spPr bwMode="gray">
          <a:xfrm>
            <a:off x="179512" y="3242543"/>
            <a:ext cx="0" cy="481335"/>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zh-CN" altLang="en-US"/>
          </a:p>
        </p:txBody>
      </p:sp>
      <p:sp>
        <p:nvSpPr>
          <p:cNvPr id="21" name="Line 9"/>
          <p:cNvSpPr>
            <a:spLocks noChangeShapeType="1"/>
          </p:cNvSpPr>
          <p:nvPr/>
        </p:nvSpPr>
        <p:spPr bwMode="gray">
          <a:xfrm flipH="1">
            <a:off x="179512" y="3723878"/>
            <a:ext cx="0" cy="864095"/>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zh-CN" altLang="en-US"/>
          </a:p>
        </p:txBody>
      </p:sp>
    </p:spTree>
    <p:extLst>
      <p:ext uri="{BB962C8B-B14F-4D97-AF65-F5344CB8AC3E}">
        <p14:creationId xmlns="" xmlns:p14="http://schemas.microsoft.com/office/powerpoint/2010/main" val="1293039808"/>
      </p:ext>
    </p:extLst>
  </p:cSld>
  <p:clrMapOvr>
    <a:masterClrMapping/>
  </p:clrMapOvr>
  <mc:AlternateContent xmlns:mc="http://schemas.openxmlformats.org/markup-compatibility/2006">
    <mc:Choice xmlns=""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4" grpId="0" animBg="1"/>
      <p:bldP spid="15" grpId="0" animBg="1"/>
      <p:bldP spid="23" grpId="0" animBg="1"/>
      <p:bldP spid="24" grpId="0" animBg="1"/>
      <p:bldP spid="17" grpId="0" animBg="1"/>
      <p:bldP spid="18"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3"/>
          <p:cNvSpPr txBox="1">
            <a:spLocks/>
          </p:cNvSpPr>
          <p:nvPr/>
        </p:nvSpPr>
        <p:spPr>
          <a:xfrm>
            <a:off x="179512" y="51470"/>
            <a:ext cx="5184576" cy="79216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u"/>
              <a:tabLst/>
              <a:defRPr/>
            </a:pPr>
            <a:r>
              <a:rPr kumimoji="0" lang="en-US" altLang="zh-CN" sz="3200" b="1" i="0" u="none" strike="noStrike" kern="1200" cap="none" spc="0" normalizeH="0" baseline="0" noProof="0" dirty="0" smtClean="0">
                <a:ln>
                  <a:noFill/>
                </a:ln>
                <a:solidFill>
                  <a:schemeClr val="accent2">
                    <a:lumMod val="75000"/>
                  </a:schemeClr>
                </a:solidFill>
                <a:effectLst/>
                <a:uLnTx/>
                <a:uFillTx/>
                <a:latin typeface="黑体" pitchFamily="49" charset="-122"/>
                <a:ea typeface="黑体" pitchFamily="49" charset="-122"/>
                <a:cs typeface="+mj-cs"/>
                <a:sym typeface="宋体" pitchFamily="2" charset="-122"/>
              </a:rPr>
              <a:t>2011</a:t>
            </a:r>
            <a:r>
              <a:rPr kumimoji="0" lang="zh-CN" altLang="en-US" sz="3200" b="1" i="0" u="none" strike="noStrike" kern="1200" cap="none" spc="0" normalizeH="0" baseline="0" noProof="0" dirty="0" smtClean="0">
                <a:ln>
                  <a:noFill/>
                </a:ln>
                <a:solidFill>
                  <a:schemeClr val="accent2">
                    <a:lumMod val="75000"/>
                  </a:schemeClr>
                </a:solidFill>
                <a:effectLst/>
                <a:uLnTx/>
                <a:uFillTx/>
                <a:latin typeface="黑体" pitchFamily="49" charset="-122"/>
                <a:ea typeface="黑体" pitchFamily="49" charset="-122"/>
                <a:cs typeface="+mj-cs"/>
                <a:sym typeface="宋体" pitchFamily="2" charset="-122"/>
              </a:rPr>
              <a:t>版课标修订</a:t>
            </a:r>
            <a:endParaRPr kumimoji="0" lang="zh-CN" altLang="en-US" sz="4400" b="1" i="0"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
        <p:nvSpPr>
          <p:cNvPr id="26" name="内容占位符 2"/>
          <p:cNvSpPr txBox="1">
            <a:spLocks noChangeArrowheads="1"/>
          </p:cNvSpPr>
          <p:nvPr/>
        </p:nvSpPr>
        <p:spPr>
          <a:xfrm>
            <a:off x="-36512" y="627534"/>
            <a:ext cx="8640960" cy="2736304"/>
          </a:xfrm>
          <a:prstGeom prst="rect">
            <a:avLst/>
          </a:prstGeom>
        </p:spPr>
        <p:txBody>
          <a:bodyPr/>
          <a:lstStyle/>
          <a:p>
            <a:pPr marL="342900" indent="-342900" algn="just">
              <a:buFontTx/>
              <a:buChar char="•"/>
            </a:pPr>
            <a:r>
              <a:rPr lang="zh-CN" altLang="en-US" sz="2800" b="1" dirty="0">
                <a:latin typeface="楷体_GB2312" pitchFamily="49" charset="-122"/>
                <a:ea typeface="楷体_GB2312" pitchFamily="49" charset="-122"/>
              </a:rPr>
              <a:t>突出情感体验、道德实践在德育课程中的特殊价值</a:t>
            </a:r>
            <a:r>
              <a:rPr lang="zh-CN" altLang="en-US" sz="2800" b="1" dirty="0" smtClean="0">
                <a:latin typeface="楷体_GB2312" pitchFamily="49" charset="-122"/>
                <a:ea typeface="楷体_GB2312" pitchFamily="49" charset="-122"/>
              </a:rPr>
              <a:t>。</a:t>
            </a:r>
            <a:endParaRPr lang="en-US" altLang="zh-CN" sz="2800" b="1" dirty="0" smtClean="0">
              <a:latin typeface="楷体_GB2312" pitchFamily="49" charset="-122"/>
              <a:ea typeface="楷体_GB2312" pitchFamily="49" charset="-122"/>
            </a:endParaRPr>
          </a:p>
          <a:p>
            <a:pPr marL="342900" indent="-342900" algn="just">
              <a:buFontTx/>
              <a:buChar char="•"/>
            </a:pPr>
            <a:r>
              <a:rPr lang="zh-CN" altLang="en-US" sz="2800" b="1" dirty="0" smtClean="0">
                <a:latin typeface="楷体_GB2312" pitchFamily="49" charset="-122"/>
                <a:ea typeface="楷体_GB2312" pitchFamily="49" charset="-122"/>
              </a:rPr>
              <a:t>更</a:t>
            </a:r>
            <a:r>
              <a:rPr lang="zh-CN" altLang="en-US" sz="2800" b="1" dirty="0">
                <a:latin typeface="楷体_GB2312" pitchFamily="49" charset="-122"/>
                <a:ea typeface="楷体_GB2312" pitchFamily="49" charset="-122"/>
              </a:rPr>
              <a:t>加重视对教学理念与方法的革新，强调优化教学过程</a:t>
            </a:r>
            <a:r>
              <a:rPr lang="zh-CN" altLang="en-US" sz="2800" b="1" dirty="0" smtClean="0">
                <a:latin typeface="楷体_GB2312" pitchFamily="49" charset="-122"/>
                <a:ea typeface="楷体_GB2312" pitchFamily="49" charset="-122"/>
              </a:rPr>
              <a:t>。</a:t>
            </a:r>
            <a:endParaRPr lang="en-US" altLang="zh-CN" sz="2800" b="1" dirty="0" smtClean="0">
              <a:latin typeface="楷体_GB2312" pitchFamily="49" charset="-122"/>
              <a:ea typeface="楷体_GB2312" pitchFamily="49" charset="-122"/>
            </a:endParaRPr>
          </a:p>
          <a:p>
            <a:pPr marL="342900" indent="-342900" algn="just">
              <a:buFontTx/>
              <a:buChar char="•"/>
            </a:pPr>
            <a:r>
              <a:rPr lang="zh-CN" altLang="en-US" sz="2800" b="1" dirty="0" smtClean="0">
                <a:latin typeface="楷体_GB2312" pitchFamily="49" charset="-122"/>
                <a:ea typeface="楷体_GB2312" pitchFamily="49" charset="-122"/>
              </a:rPr>
              <a:t>提</a:t>
            </a:r>
            <a:r>
              <a:rPr lang="zh-CN" altLang="en-US" sz="2800" b="1" dirty="0">
                <a:latin typeface="楷体_GB2312" pitchFamily="49" charset="-122"/>
                <a:ea typeface="楷体_GB2312" pitchFamily="49" charset="-122"/>
              </a:rPr>
              <a:t>倡合作学习、探究学习、体验学习、对话学习，推动学习方式的改变</a:t>
            </a:r>
            <a:r>
              <a:rPr lang="zh-CN" altLang="en-US" sz="2800" b="1" dirty="0" smtClean="0">
                <a:latin typeface="楷体_GB2312" pitchFamily="49" charset="-122"/>
                <a:ea typeface="楷体_GB2312" pitchFamily="49" charset="-122"/>
              </a:rPr>
              <a:t>。</a:t>
            </a:r>
            <a:endParaRPr lang="en-US" altLang="zh-CN" sz="2800" b="1" dirty="0" smtClean="0">
              <a:latin typeface="楷体_GB2312" pitchFamily="49" charset="-122"/>
              <a:ea typeface="楷体_GB2312" pitchFamily="49" charset="-122"/>
            </a:endParaRPr>
          </a:p>
          <a:p>
            <a:pPr marL="342900" indent="-342900" algn="just">
              <a:buFontTx/>
              <a:buChar char="•"/>
            </a:pPr>
            <a:r>
              <a:rPr lang="zh-CN" altLang="en-US" sz="2800" b="1" dirty="0" smtClean="0">
                <a:latin typeface="楷体_GB2312" pitchFamily="49" charset="-122"/>
                <a:ea typeface="楷体_GB2312" pitchFamily="49" charset="-122"/>
              </a:rPr>
              <a:t>重</a:t>
            </a:r>
            <a:r>
              <a:rPr lang="zh-CN" altLang="en-US" sz="2800" b="1" dirty="0">
                <a:latin typeface="楷体_GB2312" pitchFamily="49" charset="-122"/>
                <a:ea typeface="楷体_GB2312" pitchFamily="49" charset="-122"/>
              </a:rPr>
              <a:t>视代际间的双向互动和共同成长</a:t>
            </a:r>
            <a:r>
              <a:rPr lang="zh-CN" altLang="en-US" sz="2800" b="1" dirty="0" smtClean="0">
                <a:latin typeface="楷体_GB2312" pitchFamily="49" charset="-122"/>
                <a:ea typeface="楷体_GB2312" pitchFamily="49" charset="-122"/>
              </a:rPr>
              <a:t>。</a:t>
            </a:r>
            <a:r>
              <a:rPr lang="en-US" altLang="zh-CN" sz="2800" b="1" dirty="0" smtClean="0">
                <a:latin typeface="楷体_GB2312" pitchFamily="49" charset="-122"/>
                <a:ea typeface="楷体_GB2312" pitchFamily="49" charset="-122"/>
              </a:rPr>
              <a:t>……</a:t>
            </a:r>
            <a:endParaRPr lang="zh-CN" altLang="en-US" sz="2800" b="1" dirty="0">
              <a:latin typeface="楷体_GB2312" pitchFamily="49" charset="-122"/>
              <a:ea typeface="楷体_GB2312" pitchFamily="49" charset="-122"/>
            </a:endParaRPr>
          </a:p>
        </p:txBody>
      </p:sp>
      <p:sp>
        <p:nvSpPr>
          <p:cNvPr id="27" name="Text Box 4"/>
          <p:cNvSpPr txBox="1">
            <a:spLocks noChangeArrowheads="1"/>
          </p:cNvSpPr>
          <p:nvPr/>
        </p:nvSpPr>
        <p:spPr bwMode="auto">
          <a:xfrm>
            <a:off x="1043608" y="3363838"/>
            <a:ext cx="7128792" cy="954107"/>
          </a:xfrm>
          <a:prstGeom prst="rect">
            <a:avLst/>
          </a:prstGeom>
          <a:solidFill>
            <a:srgbClr val="DAEFFE"/>
          </a:solidFill>
          <a:ln w="9525">
            <a:noFill/>
            <a:miter lim="800000"/>
            <a:headEnd/>
            <a:tailEnd/>
          </a:ln>
          <a:effectLst/>
        </p:spPr>
        <p:txBody>
          <a:bodyPr wrap="square">
            <a:spAutoFit/>
          </a:bodyPr>
          <a:lstStyle/>
          <a:p>
            <a:pPr>
              <a:buFont typeface="Wingdings" pitchFamily="2" charset="2"/>
              <a:buChar char="l"/>
            </a:pPr>
            <a:r>
              <a:rPr lang="zh-CN" altLang="en-US" sz="2800" b="1" dirty="0">
                <a:solidFill>
                  <a:srgbClr val="C00000"/>
                </a:solidFill>
                <a:ea typeface="楷体_GB2312" pitchFamily="49" charset="-122"/>
              </a:rPr>
              <a:t>进步的德育理念引领思想品德课程发展</a:t>
            </a:r>
          </a:p>
          <a:p>
            <a:pPr>
              <a:buFont typeface="Wingdings" pitchFamily="2" charset="2"/>
              <a:buChar char="l"/>
            </a:pPr>
            <a:r>
              <a:rPr lang="zh-CN" altLang="en-US" sz="2800" b="1" dirty="0">
                <a:solidFill>
                  <a:srgbClr val="C00000"/>
                </a:solidFill>
                <a:ea typeface="楷体_GB2312" pitchFamily="49" charset="-122"/>
              </a:rPr>
              <a:t>情感体验在思想品德课程的重要价值</a:t>
            </a:r>
          </a:p>
        </p:txBody>
      </p:sp>
    </p:spTree>
    <p:extLst>
      <p:ext uri="{BB962C8B-B14F-4D97-AF65-F5344CB8AC3E}">
        <p14:creationId xmlns="" xmlns:p14="http://schemas.microsoft.com/office/powerpoint/2010/main" val="58284380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hiphotos.baidu.com/baike/w%3D268/sign=fa284d3b35fae6cd0cb4ac6737b30f9e/b8014a90f603738dc474a02eb31bb051f819ec84.jpg"/>
          <p:cNvPicPr>
            <a:picLocks noChangeAspect="1" noChangeArrowheads="1"/>
          </p:cNvPicPr>
          <p:nvPr/>
        </p:nvPicPr>
        <p:blipFill>
          <a:blip r:embed="rId3" cstate="print"/>
          <a:srcRect/>
          <a:stretch>
            <a:fillRect/>
          </a:stretch>
        </p:blipFill>
        <p:spPr bwMode="auto">
          <a:xfrm>
            <a:off x="323850" y="1221581"/>
            <a:ext cx="2205038" cy="2257425"/>
          </a:xfrm>
          <a:prstGeom prst="rect">
            <a:avLst/>
          </a:prstGeom>
          <a:noFill/>
          <a:ln w="9525">
            <a:noFill/>
            <a:miter lim="800000"/>
            <a:headEnd/>
            <a:tailEnd/>
          </a:ln>
        </p:spPr>
      </p:pic>
      <p:sp>
        <p:nvSpPr>
          <p:cNvPr id="5" name="矩形 2"/>
          <p:cNvSpPr>
            <a:spLocks noChangeArrowheads="1"/>
          </p:cNvSpPr>
          <p:nvPr/>
        </p:nvSpPr>
        <p:spPr bwMode="auto">
          <a:xfrm>
            <a:off x="2700338" y="2247901"/>
            <a:ext cx="6264275" cy="2246769"/>
          </a:xfrm>
          <a:prstGeom prst="rect">
            <a:avLst/>
          </a:prstGeom>
          <a:noFill/>
          <a:ln w="9525">
            <a:noFill/>
            <a:miter lim="800000"/>
            <a:headEnd/>
            <a:tailEnd/>
          </a:ln>
        </p:spPr>
        <p:txBody>
          <a:bodyPr>
            <a:spAutoFit/>
          </a:bodyPr>
          <a:lstStyle/>
          <a:p>
            <a:pPr>
              <a:buFont typeface="Arial" pitchFamily="34" charset="0"/>
              <a:buNone/>
            </a:pPr>
            <a:r>
              <a:rPr lang="zh-CN" altLang="en-US" sz="2800" b="1">
                <a:latin typeface="楷体_GB2312" pitchFamily="49" charset="-122"/>
                <a:ea typeface="楷体_GB2312" pitchFamily="49" charset="-122"/>
              </a:rPr>
              <a:t>    一直以来怀抱的理想，就是以教材带动该课程的理念和方式的改变，并以课程的专业性进一步影响到德育工作的改善。   </a:t>
            </a:r>
          </a:p>
          <a:p>
            <a:pPr>
              <a:buFont typeface="Arial" pitchFamily="34" charset="0"/>
              <a:buNone/>
            </a:pPr>
            <a:r>
              <a:rPr lang="en-US" altLang="zh-CN" sz="2800" b="1">
                <a:latin typeface="楷体_GB2312" pitchFamily="49" charset="-122"/>
                <a:ea typeface="楷体_GB2312" pitchFamily="49" charset="-122"/>
              </a:rPr>
              <a:t>         ----</a:t>
            </a:r>
            <a:r>
              <a:rPr lang="zh-CN" altLang="en-US" sz="2800" b="1">
                <a:latin typeface="楷体_GB2312" pitchFamily="49" charset="-122"/>
                <a:ea typeface="楷体_GB2312" pitchFamily="49" charset="-122"/>
              </a:rPr>
              <a:t>教材总主编</a:t>
            </a:r>
            <a:r>
              <a:rPr lang="zh-CN" altLang="en-US" sz="2800" b="1">
                <a:solidFill>
                  <a:srgbClr val="800080"/>
                </a:solidFill>
                <a:latin typeface="楷体_GB2312" pitchFamily="49" charset="-122"/>
                <a:ea typeface="楷体_GB2312" pitchFamily="49" charset="-122"/>
              </a:rPr>
              <a:t>朱小蔓</a:t>
            </a:r>
            <a:r>
              <a:rPr lang="zh-CN" altLang="en-US" sz="2800" b="1">
                <a:latin typeface="楷体_GB2312" pitchFamily="49" charset="-122"/>
                <a:ea typeface="楷体_GB2312" pitchFamily="49" charset="-122"/>
              </a:rPr>
              <a:t>教授</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23945" y="2355726"/>
            <a:ext cx="4337094" cy="3575274"/>
          </a:xfrm>
          <a:prstGeom prst="rect">
            <a:avLst/>
          </a:prstGeom>
        </p:spPr>
      </p:pic>
      <p:pic>
        <p:nvPicPr>
          <p:cNvPr id="4" name="图片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878" y="2956495"/>
            <a:ext cx="3309938" cy="2728540"/>
          </a:xfrm>
          <a:prstGeom prst="rect">
            <a:avLst/>
          </a:prstGeom>
        </p:spPr>
      </p:pic>
      <p:pic>
        <p:nvPicPr>
          <p:cNvPr id="5" name="图片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434" y="0"/>
            <a:ext cx="1935138" cy="1529557"/>
          </a:xfrm>
          <a:prstGeom prst="rect">
            <a:avLst/>
          </a:prstGeom>
        </p:spPr>
      </p:pic>
      <p:pic>
        <p:nvPicPr>
          <p:cNvPr id="7" name="图片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668997" y="1977281"/>
            <a:ext cx="1475003" cy="2074335"/>
          </a:xfrm>
          <a:prstGeom prst="rect">
            <a:avLst/>
          </a:prstGeom>
        </p:spPr>
      </p:pic>
      <p:pic>
        <p:nvPicPr>
          <p:cNvPr id="10" name="图片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860032" y="267494"/>
            <a:ext cx="1600598" cy="845328"/>
          </a:xfrm>
          <a:prstGeom prst="rect">
            <a:avLst/>
          </a:prstGeom>
        </p:spPr>
      </p:pic>
      <p:sp>
        <p:nvSpPr>
          <p:cNvPr id="11" name="Text Box 160"/>
          <p:cNvSpPr txBox="1">
            <a:spLocks noChangeArrowheads="1"/>
          </p:cNvSpPr>
          <p:nvPr/>
        </p:nvSpPr>
        <p:spPr bwMode="auto">
          <a:xfrm>
            <a:off x="1403648" y="2133312"/>
            <a:ext cx="6696744"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4400" b="1" dirty="0" smtClean="0">
                <a:latin typeface="楷体_GB2312" pitchFamily="49" charset="-122"/>
                <a:ea typeface="楷体_GB2312" pitchFamily="49" charset="-122"/>
              </a:rPr>
              <a:t>《</a:t>
            </a:r>
            <a:r>
              <a:rPr lang="zh-CN" altLang="en-US" sz="4400" b="1" dirty="0" smtClean="0">
                <a:latin typeface="楷体_GB2312" pitchFamily="49" charset="-122"/>
                <a:ea typeface="楷体_GB2312" pitchFamily="49" charset="-122"/>
              </a:rPr>
              <a:t>道德与法治</a:t>
            </a:r>
            <a:r>
              <a:rPr lang="en-US" altLang="zh-CN" sz="4400" b="1" dirty="0" smtClean="0">
                <a:latin typeface="楷体_GB2312" pitchFamily="49" charset="-122"/>
                <a:ea typeface="楷体_GB2312" pitchFamily="49" charset="-122"/>
              </a:rPr>
              <a:t>》</a:t>
            </a:r>
            <a:r>
              <a:rPr lang="zh-CN" altLang="en-US" sz="4400" b="1" dirty="0" smtClean="0">
                <a:latin typeface="楷体_GB2312" pitchFamily="49" charset="-122"/>
                <a:ea typeface="楷体_GB2312" pitchFamily="49" charset="-122"/>
              </a:rPr>
              <a:t>新教材</a:t>
            </a:r>
            <a:endParaRPr lang="en-US" altLang="zh-CN" sz="4400" b="1" dirty="0" smtClean="0">
              <a:latin typeface="楷体_GB2312" pitchFamily="49" charset="-122"/>
              <a:ea typeface="楷体_GB2312" pitchFamily="49" charset="-122"/>
            </a:endParaRPr>
          </a:p>
          <a:p>
            <a:pPr algn="ctr"/>
            <a:r>
              <a:rPr lang="zh-CN" altLang="en-US" sz="4400" b="1" dirty="0" smtClean="0">
                <a:latin typeface="楷体_GB2312" pitchFamily="49" charset="-122"/>
                <a:ea typeface="楷体_GB2312" pitchFamily="49" charset="-122"/>
              </a:rPr>
              <a:t>的整体介绍与使用建议</a:t>
            </a:r>
            <a:endParaRPr lang="zh-CN" altLang="en-US" sz="4400" b="1" dirty="0">
              <a:latin typeface="楷体_GB2312" pitchFamily="49" charset="-122"/>
              <a:ea typeface="楷体_GB2312" pitchFamily="49" charset="-122"/>
            </a:endParaRPr>
          </a:p>
        </p:txBody>
      </p:sp>
      <p:pic>
        <p:nvPicPr>
          <p:cNvPr id="14" name="Picture 3" descr="E:\水墨图表素材\53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419872" y="884217"/>
            <a:ext cx="1656184" cy="1327493"/>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4">
            <a:hlinkClick r:id="" action="ppaction://noaction"/>
          </p:cNvPr>
          <p:cNvSpPr txBox="1">
            <a:spLocks noChangeArrowheads="1"/>
          </p:cNvSpPr>
          <p:nvPr/>
        </p:nvSpPr>
        <p:spPr bwMode="auto">
          <a:xfrm>
            <a:off x="3419872" y="1131590"/>
            <a:ext cx="165618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4000" b="1" dirty="0" smtClean="0">
                <a:solidFill>
                  <a:srgbClr val="FFFFFF"/>
                </a:solidFill>
                <a:latin typeface="楷体_GB2312" pitchFamily="49" charset="-122"/>
                <a:ea typeface="楷体_GB2312" pitchFamily="49" charset="-122"/>
              </a:rPr>
              <a:t>（二）</a:t>
            </a:r>
            <a:endParaRPr lang="zh-CN" altLang="en-US" sz="4000" b="1" dirty="0">
              <a:solidFill>
                <a:srgbClr val="FFFFFF"/>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12307549"/>
      </p:ext>
    </p:extLst>
  </p:cSld>
  <p:clrMapOvr>
    <a:masterClrMapping/>
  </p:clrMapOvr>
  <mc:AlternateContent xmlns:mc="http://schemas.openxmlformats.org/markup-compatibility/2006">
    <mc:Choice xmlns=""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图片 9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9033" y="1707654"/>
            <a:ext cx="3680913" cy="3168352"/>
          </a:xfrm>
          <a:prstGeom prst="rect">
            <a:avLst/>
          </a:prstGeom>
        </p:spPr>
      </p:pic>
      <p:sp>
        <p:nvSpPr>
          <p:cNvPr id="99" name="Text Box 9"/>
          <p:cNvSpPr txBox="1">
            <a:spLocks noChangeArrowheads="1"/>
          </p:cNvSpPr>
          <p:nvPr/>
        </p:nvSpPr>
        <p:spPr bwMode="auto">
          <a:xfrm>
            <a:off x="3816424" y="1707654"/>
            <a:ext cx="45720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zh-CN" sz="2800" b="1" dirty="0" smtClean="0">
                <a:solidFill>
                  <a:schemeClr val="accent2">
                    <a:lumMod val="50000"/>
                  </a:schemeClr>
                </a:solidFill>
                <a:latin typeface="楷体_GB2312" pitchFamily="49" charset="-122"/>
                <a:ea typeface="楷体_GB2312" pitchFamily="49" charset="-122"/>
              </a:rPr>
              <a:t>《</a:t>
            </a:r>
            <a:r>
              <a:rPr lang="zh-CN" altLang="en-US" sz="2800" b="1" dirty="0" smtClean="0">
                <a:solidFill>
                  <a:schemeClr val="accent2">
                    <a:lumMod val="50000"/>
                  </a:schemeClr>
                </a:solidFill>
                <a:latin typeface="楷体_GB2312" pitchFamily="49" charset="-122"/>
                <a:ea typeface="楷体_GB2312" pitchFamily="49" charset="-122"/>
              </a:rPr>
              <a:t>道德与法治</a:t>
            </a:r>
            <a:r>
              <a:rPr lang="en-US" altLang="zh-CN" sz="2800" b="1" dirty="0" smtClean="0">
                <a:solidFill>
                  <a:schemeClr val="accent2">
                    <a:lumMod val="50000"/>
                  </a:schemeClr>
                </a:solidFill>
                <a:latin typeface="楷体_GB2312" pitchFamily="49" charset="-122"/>
                <a:ea typeface="楷体_GB2312" pitchFamily="49" charset="-122"/>
              </a:rPr>
              <a:t>》</a:t>
            </a:r>
            <a:r>
              <a:rPr lang="zh-CN" altLang="en-US" sz="2800" b="1" dirty="0" smtClean="0">
                <a:solidFill>
                  <a:schemeClr val="accent2">
                    <a:lumMod val="50000"/>
                  </a:schemeClr>
                </a:solidFill>
                <a:latin typeface="楷体_GB2312" pitchFamily="49" charset="-122"/>
                <a:ea typeface="楷体_GB2312" pitchFamily="49" charset="-122"/>
              </a:rPr>
              <a:t>的整体分析与使用建议</a:t>
            </a:r>
            <a:endParaRPr lang="zh-CN" altLang="en-US" sz="2800" b="1" dirty="0">
              <a:solidFill>
                <a:schemeClr val="accent2">
                  <a:lumMod val="50000"/>
                </a:schemeClr>
              </a:solidFill>
              <a:latin typeface="楷体_GB2312" pitchFamily="49" charset="-122"/>
              <a:ea typeface="楷体_GB2312" pitchFamily="49" charset="-122"/>
            </a:endParaRPr>
          </a:p>
        </p:txBody>
      </p:sp>
      <p:sp>
        <p:nvSpPr>
          <p:cNvPr id="100" name="Line 22"/>
          <p:cNvSpPr>
            <a:spLocks noChangeShapeType="1"/>
          </p:cNvSpPr>
          <p:nvPr/>
        </p:nvSpPr>
        <p:spPr bwMode="auto">
          <a:xfrm rot="16200000" flipH="1">
            <a:off x="6114834" y="452852"/>
            <a:ext cx="0" cy="4381812"/>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wrap="none" anchor="ctr"/>
          <a:lstStyle/>
          <a:p>
            <a:endParaRPr lang="zh-CN" altLang="en-US"/>
          </a:p>
        </p:txBody>
      </p:sp>
      <p:grpSp>
        <p:nvGrpSpPr>
          <p:cNvPr id="101" name="组合 100"/>
          <p:cNvGrpSpPr/>
          <p:nvPr/>
        </p:nvGrpSpPr>
        <p:grpSpPr>
          <a:xfrm>
            <a:off x="3131843" y="1635646"/>
            <a:ext cx="887992" cy="909469"/>
            <a:chOff x="5364088" y="1241698"/>
            <a:chExt cx="732746" cy="698473"/>
          </a:xfrm>
        </p:grpSpPr>
        <p:pic>
          <p:nvPicPr>
            <p:cNvPr id="102" name="Picture 3" descr="E:\水墨图表素材\5356.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64088" y="1241698"/>
              <a:ext cx="732746" cy="698473"/>
            </a:xfrm>
            <a:prstGeom prst="rect">
              <a:avLst/>
            </a:prstGeom>
            <a:noFill/>
            <a:extLst>
              <a:ext uri="{909E8E84-426E-40DD-AFC4-6F175D3DCCD1}">
                <a14:hiddenFill xmlns="" xmlns:a14="http://schemas.microsoft.com/office/drawing/2010/main">
                  <a:solidFill>
                    <a:srgbClr val="FFFFFF"/>
                  </a:solidFill>
                </a14:hiddenFill>
              </a:ext>
            </a:extLst>
          </p:spPr>
        </p:pic>
        <p:sp>
          <p:nvSpPr>
            <p:cNvPr id="103" name="TextBox 4">
              <a:hlinkClick r:id="" action="ppaction://noaction"/>
            </p:cNvPr>
            <p:cNvSpPr txBox="1">
              <a:spLocks noChangeArrowheads="1"/>
            </p:cNvSpPr>
            <p:nvPr/>
          </p:nvSpPr>
          <p:spPr bwMode="auto">
            <a:xfrm>
              <a:off x="5482923" y="1337584"/>
              <a:ext cx="450001" cy="401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b="1" dirty="0" smtClean="0">
                  <a:solidFill>
                    <a:srgbClr val="FFFFFF"/>
                  </a:solidFill>
                  <a:latin typeface="楷体_GB2312" pitchFamily="49" charset="-122"/>
                  <a:ea typeface="楷体_GB2312" pitchFamily="49" charset="-122"/>
                </a:rPr>
                <a:t>一</a:t>
              </a:r>
              <a:endParaRPr lang="zh-CN" altLang="en-US" sz="2800" b="1" dirty="0">
                <a:solidFill>
                  <a:srgbClr val="FFFFFF"/>
                </a:solidFill>
                <a:latin typeface="楷体_GB2312" pitchFamily="49" charset="-122"/>
                <a:ea typeface="楷体_GB2312" pitchFamily="49" charset="-122"/>
              </a:endParaRPr>
            </a:p>
          </p:txBody>
        </p:sp>
      </p:grpSp>
      <p:sp>
        <p:nvSpPr>
          <p:cNvPr id="104" name="Text Box 9"/>
          <p:cNvSpPr txBox="1">
            <a:spLocks noChangeArrowheads="1"/>
          </p:cNvSpPr>
          <p:nvPr/>
        </p:nvSpPr>
        <p:spPr bwMode="auto">
          <a:xfrm>
            <a:off x="3635896" y="2893462"/>
            <a:ext cx="550810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zh-CN" sz="2800" b="1" dirty="0" smtClean="0">
                <a:solidFill>
                  <a:schemeClr val="accent2">
                    <a:lumMod val="50000"/>
                  </a:schemeClr>
                </a:solidFill>
                <a:latin typeface="楷体_GB2312" pitchFamily="49" charset="-122"/>
                <a:ea typeface="楷体_GB2312" pitchFamily="49" charset="-122"/>
              </a:rPr>
              <a:t>Q</a:t>
            </a:r>
            <a:r>
              <a:rPr lang="zh-CN" altLang="en-US" sz="2800" b="1" dirty="0" smtClean="0">
                <a:solidFill>
                  <a:schemeClr val="accent2">
                    <a:lumMod val="50000"/>
                  </a:schemeClr>
                </a:solidFill>
                <a:latin typeface="楷体_GB2312" pitchFamily="49" charset="-122"/>
                <a:ea typeface="楷体_GB2312" pitchFamily="49" charset="-122"/>
              </a:rPr>
              <a:t>七年级</a:t>
            </a:r>
            <a:r>
              <a:rPr lang="en-US" altLang="zh-CN" sz="2800" b="1" dirty="0" smtClean="0">
                <a:solidFill>
                  <a:schemeClr val="accent2">
                    <a:lumMod val="50000"/>
                  </a:schemeClr>
                </a:solidFill>
                <a:latin typeface="楷体_GB2312" pitchFamily="49" charset="-122"/>
                <a:ea typeface="楷体_GB2312" pitchFamily="49" charset="-122"/>
              </a:rPr>
              <a:t>《</a:t>
            </a:r>
            <a:r>
              <a:rPr lang="zh-CN" altLang="en-US" sz="2800" b="1" dirty="0" smtClean="0">
                <a:solidFill>
                  <a:schemeClr val="accent2">
                    <a:lumMod val="50000"/>
                  </a:schemeClr>
                </a:solidFill>
                <a:latin typeface="楷体_GB2312" pitchFamily="49" charset="-122"/>
                <a:ea typeface="楷体_GB2312" pitchFamily="49" charset="-122"/>
              </a:rPr>
              <a:t>道德与法治</a:t>
            </a:r>
            <a:r>
              <a:rPr lang="en-US" altLang="zh-CN" sz="2800" b="1" dirty="0" smtClean="0">
                <a:solidFill>
                  <a:schemeClr val="accent2">
                    <a:lumMod val="50000"/>
                  </a:schemeClr>
                </a:solidFill>
                <a:latin typeface="楷体_GB2312" pitchFamily="49" charset="-122"/>
                <a:ea typeface="楷体_GB2312" pitchFamily="49" charset="-122"/>
              </a:rPr>
              <a:t>》</a:t>
            </a:r>
            <a:r>
              <a:rPr lang="zh-CN" altLang="en-US" sz="2800" b="1" dirty="0" smtClean="0">
                <a:solidFill>
                  <a:schemeClr val="accent2">
                    <a:lumMod val="50000"/>
                  </a:schemeClr>
                </a:solidFill>
                <a:latin typeface="楷体_GB2312" pitchFamily="49" charset="-122"/>
                <a:ea typeface="楷体_GB2312" pitchFamily="49" charset="-122"/>
              </a:rPr>
              <a:t>内容分析</a:t>
            </a:r>
            <a:endParaRPr lang="zh-CN" altLang="en-US" sz="2800" b="1" dirty="0">
              <a:solidFill>
                <a:schemeClr val="accent2">
                  <a:lumMod val="50000"/>
                </a:schemeClr>
              </a:solidFill>
              <a:latin typeface="楷体_GB2312" pitchFamily="49" charset="-122"/>
              <a:ea typeface="楷体_GB2312" pitchFamily="49" charset="-122"/>
            </a:endParaRPr>
          </a:p>
        </p:txBody>
      </p:sp>
      <p:sp>
        <p:nvSpPr>
          <p:cNvPr id="105" name="Line 22"/>
          <p:cNvSpPr>
            <a:spLocks noChangeShapeType="1"/>
          </p:cNvSpPr>
          <p:nvPr/>
        </p:nvSpPr>
        <p:spPr bwMode="auto">
          <a:xfrm rot="16200000" flipH="1">
            <a:off x="6282444" y="1401874"/>
            <a:ext cx="0" cy="493204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wrap="none" anchor="ctr"/>
          <a:lstStyle/>
          <a:p>
            <a:endParaRPr lang="zh-CN" altLang="en-US"/>
          </a:p>
        </p:txBody>
      </p:sp>
      <p:grpSp>
        <p:nvGrpSpPr>
          <p:cNvPr id="106" name="组合 105"/>
          <p:cNvGrpSpPr/>
          <p:nvPr/>
        </p:nvGrpSpPr>
        <p:grpSpPr>
          <a:xfrm>
            <a:off x="3131843" y="2847008"/>
            <a:ext cx="887992" cy="909469"/>
            <a:chOff x="5364088" y="1241698"/>
            <a:chExt cx="732746" cy="698473"/>
          </a:xfrm>
        </p:grpSpPr>
        <p:pic>
          <p:nvPicPr>
            <p:cNvPr id="107" name="Picture 3" descr="E:\水墨图表素材\5356.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64088" y="1241698"/>
              <a:ext cx="732746" cy="698473"/>
            </a:xfrm>
            <a:prstGeom prst="rect">
              <a:avLst/>
            </a:prstGeom>
            <a:noFill/>
            <a:extLst>
              <a:ext uri="{909E8E84-426E-40DD-AFC4-6F175D3DCCD1}">
                <a14:hiddenFill xmlns="" xmlns:a14="http://schemas.microsoft.com/office/drawing/2010/main">
                  <a:solidFill>
                    <a:srgbClr val="FFFFFF"/>
                  </a:solidFill>
                </a14:hiddenFill>
              </a:ext>
            </a:extLst>
          </p:spPr>
        </p:pic>
        <p:sp>
          <p:nvSpPr>
            <p:cNvPr id="108" name="TextBox 4">
              <a:hlinkClick r:id="" action="ppaction://noaction"/>
            </p:cNvPr>
            <p:cNvSpPr txBox="1">
              <a:spLocks noChangeArrowheads="1"/>
            </p:cNvSpPr>
            <p:nvPr/>
          </p:nvSpPr>
          <p:spPr bwMode="auto">
            <a:xfrm>
              <a:off x="5482923" y="1347395"/>
              <a:ext cx="450001" cy="401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b="1" dirty="0" smtClean="0">
                  <a:solidFill>
                    <a:srgbClr val="FFFFFF"/>
                  </a:solidFill>
                  <a:latin typeface="楷体_GB2312" pitchFamily="49" charset="-122"/>
                  <a:ea typeface="楷体_GB2312" pitchFamily="49" charset="-122"/>
                </a:rPr>
                <a:t>二</a:t>
              </a:r>
              <a:endParaRPr lang="zh-CN" altLang="en-US" sz="2800" b="1" dirty="0">
                <a:solidFill>
                  <a:srgbClr val="FFFFFF"/>
                </a:solidFill>
                <a:latin typeface="楷体_GB2312" pitchFamily="49" charset="-122"/>
                <a:ea typeface="楷体_GB2312" pitchFamily="49" charset="-122"/>
              </a:endParaRPr>
            </a:p>
          </p:txBody>
        </p:sp>
      </p:grpSp>
      <p:sp>
        <p:nvSpPr>
          <p:cNvPr id="109" name="Text Box 9"/>
          <p:cNvSpPr txBox="1">
            <a:spLocks noChangeArrowheads="1"/>
          </p:cNvSpPr>
          <p:nvPr/>
        </p:nvSpPr>
        <p:spPr bwMode="auto">
          <a:xfrm>
            <a:off x="3851920" y="3416682"/>
            <a:ext cx="434226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zh-CN" altLang="en-US" sz="2800" b="1" dirty="0" smtClean="0">
                <a:solidFill>
                  <a:schemeClr val="accent2">
                    <a:lumMod val="50000"/>
                  </a:schemeClr>
                </a:solidFill>
                <a:latin typeface="楷体_GB2312" pitchFamily="49" charset="-122"/>
                <a:ea typeface="楷体_GB2312" pitchFamily="49" charset="-122"/>
              </a:rPr>
              <a:t>与教学启示</a:t>
            </a:r>
            <a:endParaRPr lang="zh-CN" altLang="en-US" sz="2800" b="1" dirty="0">
              <a:solidFill>
                <a:schemeClr val="accent2">
                  <a:lumMod val="50000"/>
                </a:schemeClr>
              </a:solidFill>
              <a:latin typeface="楷体_GB2312" pitchFamily="49" charset="-122"/>
              <a:ea typeface="楷体_GB2312" pitchFamily="49" charset="-122"/>
            </a:endParaRPr>
          </a:p>
        </p:txBody>
      </p:sp>
      <p:sp>
        <p:nvSpPr>
          <p:cNvPr id="23" name="Text Box 160"/>
          <p:cNvSpPr txBox="1">
            <a:spLocks noChangeArrowheads="1"/>
          </p:cNvSpPr>
          <p:nvPr/>
        </p:nvSpPr>
        <p:spPr bwMode="auto">
          <a:xfrm>
            <a:off x="899592" y="411510"/>
            <a:ext cx="7632848"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3600" b="1" dirty="0" smtClean="0">
                <a:solidFill>
                  <a:srgbClr val="650F2E"/>
                </a:solidFill>
                <a:latin typeface="楷体_GB2312" pitchFamily="49" charset="-122"/>
                <a:ea typeface="楷体_GB2312" pitchFamily="49" charset="-122"/>
                <a:cs typeface="华文行楷"/>
              </a:rPr>
              <a:t>部编人教版</a:t>
            </a:r>
            <a:r>
              <a:rPr lang="en-US" altLang="zh-CN" sz="3600" b="1" dirty="0" smtClean="0">
                <a:solidFill>
                  <a:srgbClr val="650F2E"/>
                </a:solidFill>
                <a:latin typeface="楷体_GB2312" pitchFamily="49" charset="-122"/>
                <a:ea typeface="楷体_GB2312" pitchFamily="49" charset="-122"/>
                <a:cs typeface="华文行楷"/>
              </a:rPr>
              <a:t>《</a:t>
            </a:r>
            <a:r>
              <a:rPr lang="zh-CN" altLang="en-US" sz="3600" b="1" dirty="0" smtClean="0">
                <a:solidFill>
                  <a:srgbClr val="650F2E"/>
                </a:solidFill>
                <a:latin typeface="楷体_GB2312" pitchFamily="49" charset="-122"/>
                <a:ea typeface="楷体_GB2312" pitchFamily="49" charset="-122"/>
                <a:cs typeface="华文行楷"/>
              </a:rPr>
              <a:t>道德与法治</a:t>
            </a:r>
            <a:r>
              <a:rPr lang="en-US" altLang="zh-CN" sz="3600" b="1" dirty="0" smtClean="0">
                <a:solidFill>
                  <a:srgbClr val="650F2E"/>
                </a:solidFill>
                <a:latin typeface="楷体_GB2312" pitchFamily="49" charset="-122"/>
                <a:ea typeface="楷体_GB2312" pitchFamily="49" charset="-122"/>
                <a:cs typeface="华文行楷"/>
              </a:rPr>
              <a:t>》</a:t>
            </a:r>
            <a:r>
              <a:rPr lang="zh-CN" altLang="en-US" sz="3600" b="1" dirty="0" smtClean="0">
                <a:solidFill>
                  <a:srgbClr val="650F2E"/>
                </a:solidFill>
                <a:latin typeface="楷体_GB2312" pitchFamily="49" charset="-122"/>
                <a:ea typeface="楷体_GB2312" pitchFamily="49" charset="-122"/>
                <a:cs typeface="华文行楷"/>
              </a:rPr>
              <a:t>教材培训</a:t>
            </a:r>
            <a:endParaRPr lang="zh-CN" altLang="en-US" sz="3600" dirty="0">
              <a:latin typeface="叶根友特楷简体" panose="02010601030101010101" pitchFamily="2" charset="-122"/>
              <a:ea typeface="叶根友特楷简体" panose="02010601030101010101" pitchFamily="2" charset="-122"/>
            </a:endParaRPr>
          </a:p>
        </p:txBody>
      </p:sp>
    </p:spTree>
    <p:extLst>
      <p:ext uri="{BB962C8B-B14F-4D97-AF65-F5344CB8AC3E}">
        <p14:creationId xmlns="" xmlns:p14="http://schemas.microsoft.com/office/powerpoint/2010/main" val="3191561204"/>
      </p:ext>
    </p:extLst>
  </p:cSld>
  <p:clrMapOvr>
    <a:masterClrMapping/>
  </p:clrMapOvr>
  <p:transition spd="slow" advClick="0" advTm="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267494"/>
            <a:ext cx="1600598" cy="845328"/>
          </a:xfrm>
          <a:prstGeom prst="rect">
            <a:avLst/>
          </a:prstGeom>
        </p:spPr>
      </p:pic>
      <p:sp>
        <p:nvSpPr>
          <p:cNvPr id="19" name="圆角矩形 18"/>
          <p:cNvSpPr/>
          <p:nvPr/>
        </p:nvSpPr>
        <p:spPr>
          <a:xfrm>
            <a:off x="1763688" y="267494"/>
            <a:ext cx="5328592" cy="720080"/>
          </a:xfrm>
          <a:prstGeom prst="roundRect">
            <a:avLst/>
          </a:prstGeom>
          <a:solidFill>
            <a:srgbClr val="FFFF00"/>
          </a:solidFill>
          <a:ln>
            <a:solidFill>
              <a:schemeClr val="tx1">
                <a:lumMod val="85000"/>
                <a:lumOff val="15000"/>
              </a:schemeClr>
            </a:solidFill>
          </a:ln>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altLang="zh-CN" sz="3200" b="1" dirty="0" smtClean="0">
                <a:latin typeface="楷体_GB2312" pitchFamily="49" charset="-122"/>
                <a:ea typeface="楷体_GB2312" pitchFamily="49" charset="-122"/>
              </a:rPr>
              <a:t>《</a:t>
            </a:r>
            <a:r>
              <a:rPr lang="zh-CN" altLang="en-US" sz="3200" b="1" dirty="0" smtClean="0">
                <a:latin typeface="楷体_GB2312" pitchFamily="49" charset="-122"/>
                <a:ea typeface="楷体_GB2312" pitchFamily="49" charset="-122"/>
              </a:rPr>
              <a:t>道德与法治</a:t>
            </a:r>
            <a:r>
              <a:rPr lang="en-US" altLang="zh-CN" sz="3200" b="1" dirty="0" smtClean="0">
                <a:latin typeface="楷体_GB2312" pitchFamily="49" charset="-122"/>
                <a:ea typeface="楷体_GB2312" pitchFamily="49" charset="-122"/>
              </a:rPr>
              <a:t>》</a:t>
            </a:r>
            <a:r>
              <a:rPr lang="zh-CN" altLang="en-US" sz="3200" b="1" dirty="0" smtClean="0">
                <a:latin typeface="楷体_GB2312" pitchFamily="49" charset="-122"/>
                <a:ea typeface="楷体_GB2312" pitchFamily="49" charset="-122"/>
              </a:rPr>
              <a:t>的教材编写</a:t>
            </a:r>
            <a:endParaRPr lang="zh-CN" altLang="en-US" sz="3200" b="1" dirty="0">
              <a:latin typeface="楷体_GB2312" pitchFamily="49" charset="-122"/>
              <a:ea typeface="楷体_GB2312" pitchFamily="49" charset="-122"/>
            </a:endParaRPr>
          </a:p>
        </p:txBody>
      </p:sp>
      <p:grpSp>
        <p:nvGrpSpPr>
          <p:cNvPr id="45" name="组合 44"/>
          <p:cNvGrpSpPr/>
          <p:nvPr/>
        </p:nvGrpSpPr>
        <p:grpSpPr>
          <a:xfrm>
            <a:off x="35496" y="1203598"/>
            <a:ext cx="8928992" cy="3960440"/>
            <a:chOff x="35496" y="1203598"/>
            <a:chExt cx="8928992" cy="3960440"/>
          </a:xfrm>
        </p:grpSpPr>
        <p:grpSp>
          <p:nvGrpSpPr>
            <p:cNvPr id="7" name="Group 3"/>
            <p:cNvGrpSpPr>
              <a:grpSpLocks/>
            </p:cNvGrpSpPr>
            <p:nvPr/>
          </p:nvGrpSpPr>
          <p:grpSpPr bwMode="auto">
            <a:xfrm>
              <a:off x="35496" y="2363117"/>
              <a:ext cx="2088232" cy="2716213"/>
              <a:chOff x="0" y="0"/>
              <a:chExt cx="1787857" cy="2715904"/>
            </a:xfrm>
          </p:grpSpPr>
          <p:grpSp>
            <p:nvGrpSpPr>
              <p:cNvPr id="8" name="Group 4"/>
              <p:cNvGrpSpPr>
                <a:grpSpLocks/>
              </p:cNvGrpSpPr>
              <p:nvPr/>
            </p:nvGrpSpPr>
            <p:grpSpPr bwMode="auto">
              <a:xfrm>
                <a:off x="0" y="0"/>
                <a:ext cx="1787857" cy="2715904"/>
                <a:chOff x="0" y="0"/>
                <a:chExt cx="1787857" cy="2715904"/>
              </a:xfrm>
            </p:grpSpPr>
            <p:sp>
              <p:nvSpPr>
                <p:cNvPr id="11" name="圆角矩形 3"/>
                <p:cNvSpPr>
                  <a:spLocks noChangeArrowheads="1"/>
                </p:cNvSpPr>
                <p:nvPr/>
              </p:nvSpPr>
              <p:spPr bwMode="auto">
                <a:xfrm>
                  <a:off x="0" y="0"/>
                  <a:ext cx="1787857" cy="2715904"/>
                </a:xfrm>
                <a:prstGeom prst="roundRect">
                  <a:avLst>
                    <a:gd name="adj" fmla="val 16667"/>
                  </a:avLst>
                </a:prstGeom>
                <a:solidFill>
                  <a:schemeClr val="bg1"/>
                </a:solidFill>
                <a:ln w="76200">
                  <a:solidFill>
                    <a:srgbClr val="BFBFBF"/>
                  </a:solidFill>
                  <a:round/>
                  <a:headEnd/>
                  <a:tailEnd/>
                </a:ln>
              </p:spPr>
              <p:txBody>
                <a:bodyPr anchor="ctr"/>
                <a:lstStyle/>
                <a:p>
                  <a:pPr algn="ctr"/>
                  <a:endParaRPr lang="zh-CN" altLang="en-US" b="1">
                    <a:solidFill>
                      <a:srgbClr val="FFFFFF"/>
                    </a:solidFill>
                    <a:latin typeface="楷体_GB2312" pitchFamily="49" charset="-122"/>
                    <a:ea typeface="楷体_GB2312" pitchFamily="49" charset="-122"/>
                  </a:endParaRPr>
                </a:p>
              </p:txBody>
            </p:sp>
            <p:sp>
              <p:nvSpPr>
                <p:cNvPr id="12" name="圆角矩形 4"/>
                <p:cNvSpPr>
                  <a:spLocks noChangeArrowheads="1"/>
                </p:cNvSpPr>
                <p:nvPr/>
              </p:nvSpPr>
              <p:spPr bwMode="auto">
                <a:xfrm>
                  <a:off x="81795" y="70964"/>
                  <a:ext cx="1624267" cy="923948"/>
                </a:xfrm>
                <a:prstGeom prst="roundRect">
                  <a:avLst>
                    <a:gd name="adj" fmla="val 24505"/>
                  </a:avLst>
                </a:prstGeom>
                <a:solidFill>
                  <a:srgbClr val="00B0F0"/>
                </a:solidFill>
                <a:ln w="9525">
                  <a:noFill/>
                  <a:round/>
                  <a:headEnd/>
                  <a:tailEnd/>
                </a:ln>
              </p:spPr>
              <p:txBody>
                <a:bodyPr anchor="ctr"/>
                <a:lstStyle/>
                <a:p>
                  <a:pPr algn="ctr"/>
                  <a:endParaRPr lang="zh-CN" altLang="en-US" b="1">
                    <a:solidFill>
                      <a:srgbClr val="FFFFFF"/>
                    </a:solidFill>
                    <a:latin typeface="楷体_GB2312" pitchFamily="49" charset="-122"/>
                    <a:ea typeface="楷体_GB2312" pitchFamily="49" charset="-122"/>
                  </a:endParaRPr>
                </a:p>
              </p:txBody>
            </p:sp>
            <p:sp>
              <p:nvSpPr>
                <p:cNvPr id="13" name="矩形 5"/>
                <p:cNvSpPr>
                  <a:spLocks noChangeArrowheads="1"/>
                </p:cNvSpPr>
                <p:nvPr/>
              </p:nvSpPr>
              <p:spPr bwMode="auto">
                <a:xfrm>
                  <a:off x="88475" y="585480"/>
                  <a:ext cx="1637732" cy="1914786"/>
                </a:xfrm>
                <a:prstGeom prst="rect">
                  <a:avLst/>
                </a:prstGeom>
                <a:solidFill>
                  <a:schemeClr val="bg1"/>
                </a:solidFill>
                <a:ln w="9525">
                  <a:noFill/>
                  <a:miter lim="800000"/>
                  <a:headEnd/>
                  <a:tailEnd/>
                </a:ln>
              </p:spPr>
              <p:txBody>
                <a:bodyPr anchor="ctr"/>
                <a:lstStyle/>
                <a:p>
                  <a:pPr algn="ctr"/>
                  <a:r>
                    <a:rPr lang="en-US" altLang="zh-CN" b="1">
                      <a:solidFill>
                        <a:srgbClr val="FFFFFF"/>
                      </a:solidFill>
                      <a:latin typeface="楷体_GB2312" pitchFamily="49" charset="-122"/>
                      <a:ea typeface="楷体_GB2312" pitchFamily="49" charset="-122"/>
                    </a:rPr>
                    <a:t>3</a:t>
                  </a:r>
                  <a:endParaRPr lang="zh-CN" altLang="en-US" b="1">
                    <a:solidFill>
                      <a:srgbClr val="FFFFFF"/>
                    </a:solidFill>
                    <a:latin typeface="楷体_GB2312" pitchFamily="49" charset="-122"/>
                    <a:ea typeface="楷体_GB2312" pitchFamily="49" charset="-122"/>
                  </a:endParaRPr>
                </a:p>
              </p:txBody>
            </p:sp>
          </p:grpSp>
          <p:sp>
            <p:nvSpPr>
              <p:cNvPr id="9" name="TextBox 8"/>
              <p:cNvSpPr txBox="1">
                <a:spLocks noChangeArrowheads="1"/>
              </p:cNvSpPr>
              <p:nvPr/>
            </p:nvSpPr>
            <p:spPr bwMode="auto">
              <a:xfrm>
                <a:off x="143303" y="629247"/>
                <a:ext cx="1501254" cy="1938771"/>
              </a:xfrm>
              <a:prstGeom prst="rect">
                <a:avLst/>
              </a:prstGeom>
              <a:noFill/>
              <a:ln w="9525">
                <a:noFill/>
                <a:miter lim="800000"/>
                <a:headEnd/>
                <a:tailEnd/>
              </a:ln>
            </p:spPr>
            <p:txBody>
              <a:bodyPr>
                <a:spAutoFit/>
              </a:bodyPr>
              <a:lstStyle/>
              <a:p>
                <a:pPr>
                  <a:buFont typeface="Wingdings" pitchFamily="2" charset="2"/>
                  <a:buChar char="ü"/>
                </a:pPr>
                <a:r>
                  <a:rPr lang="zh-CN" altLang="en-US" sz="2400" b="1" dirty="0">
                    <a:latin typeface="楷体_GB2312" pitchFamily="49" charset="-122"/>
                    <a:ea typeface="楷体_GB2312" pitchFamily="49" charset="-122"/>
                  </a:rPr>
                  <a:t>唯一的、重要的依据；</a:t>
                </a:r>
                <a:endParaRPr lang="en-US" altLang="zh-CN" sz="2400" b="1" dirty="0">
                  <a:latin typeface="楷体_GB2312" pitchFamily="49" charset="-122"/>
                  <a:ea typeface="楷体_GB2312" pitchFamily="49" charset="-122"/>
                </a:endParaRPr>
              </a:p>
              <a:p>
                <a:pPr>
                  <a:buFont typeface="Wingdings" pitchFamily="2" charset="2"/>
                  <a:buChar char="ü"/>
                </a:pPr>
                <a:r>
                  <a:rPr lang="zh-CN" altLang="en-US" sz="2400" b="1" dirty="0">
                    <a:latin typeface="楷体_GB2312" pitchFamily="49" charset="-122"/>
                    <a:ea typeface="楷体_GB2312" pitchFamily="49" charset="-122"/>
                  </a:rPr>
                  <a:t>并非逐条对应，有拆解也有整合。</a:t>
                </a:r>
                <a:endParaRPr lang="en-US" altLang="zh-CN" sz="2400" b="1" dirty="0">
                  <a:latin typeface="楷体_GB2312" pitchFamily="49" charset="-122"/>
                  <a:ea typeface="楷体_GB2312" pitchFamily="49" charset="-122"/>
                </a:endParaRPr>
              </a:p>
            </p:txBody>
          </p:sp>
          <p:sp>
            <p:nvSpPr>
              <p:cNvPr id="10" name="TextBox 9"/>
              <p:cNvSpPr txBox="1">
                <a:spLocks noChangeArrowheads="1"/>
              </p:cNvSpPr>
              <p:nvPr/>
            </p:nvSpPr>
            <p:spPr bwMode="auto">
              <a:xfrm>
                <a:off x="131930" y="151026"/>
                <a:ext cx="1501254" cy="369290"/>
              </a:xfrm>
              <a:prstGeom prst="rect">
                <a:avLst/>
              </a:prstGeom>
              <a:noFill/>
              <a:ln w="9525">
                <a:noFill/>
                <a:miter lim="800000"/>
                <a:headEnd/>
                <a:tailEnd/>
              </a:ln>
            </p:spPr>
            <p:txBody>
              <a:bodyPr>
                <a:spAutoFit/>
              </a:bodyPr>
              <a:lstStyle/>
              <a:p>
                <a:pPr algn="ctr"/>
                <a:r>
                  <a:rPr lang="zh-CN" altLang="en-US" b="1">
                    <a:solidFill>
                      <a:schemeClr val="bg1"/>
                    </a:solidFill>
                    <a:latin typeface="楷体_GB2312" pitchFamily="49" charset="-122"/>
                    <a:ea typeface="楷体_GB2312" pitchFamily="49" charset="-122"/>
                  </a:rPr>
                  <a:t>课程标准</a:t>
                </a:r>
                <a:endParaRPr lang="en-US" altLang="zh-CN" b="1">
                  <a:solidFill>
                    <a:schemeClr val="bg1"/>
                  </a:solidFill>
                  <a:latin typeface="楷体_GB2312" pitchFamily="49" charset="-122"/>
                  <a:ea typeface="楷体_GB2312" pitchFamily="49" charset="-122"/>
                </a:endParaRPr>
              </a:p>
            </p:txBody>
          </p:sp>
        </p:grpSp>
        <p:grpSp>
          <p:nvGrpSpPr>
            <p:cNvPr id="14" name="Group 11"/>
            <p:cNvGrpSpPr>
              <a:grpSpLocks/>
            </p:cNvGrpSpPr>
            <p:nvPr/>
          </p:nvGrpSpPr>
          <p:grpSpPr bwMode="auto">
            <a:xfrm>
              <a:off x="2267744" y="2375817"/>
              <a:ext cx="2160241" cy="2716213"/>
              <a:chOff x="0" y="0"/>
              <a:chExt cx="1787857" cy="2715904"/>
            </a:xfrm>
          </p:grpSpPr>
          <p:grpSp>
            <p:nvGrpSpPr>
              <p:cNvPr id="15" name="Group 12"/>
              <p:cNvGrpSpPr>
                <a:grpSpLocks/>
              </p:cNvGrpSpPr>
              <p:nvPr/>
            </p:nvGrpSpPr>
            <p:grpSpPr bwMode="auto">
              <a:xfrm>
                <a:off x="0" y="0"/>
                <a:ext cx="1787857" cy="2715904"/>
                <a:chOff x="0" y="0"/>
                <a:chExt cx="1787857" cy="2715904"/>
              </a:xfrm>
            </p:grpSpPr>
            <p:sp>
              <p:nvSpPr>
                <p:cNvPr id="20" name="圆角矩形 16"/>
                <p:cNvSpPr>
                  <a:spLocks noChangeArrowheads="1"/>
                </p:cNvSpPr>
                <p:nvPr/>
              </p:nvSpPr>
              <p:spPr bwMode="auto">
                <a:xfrm>
                  <a:off x="0" y="0"/>
                  <a:ext cx="1787857" cy="2715904"/>
                </a:xfrm>
                <a:prstGeom prst="roundRect">
                  <a:avLst>
                    <a:gd name="adj" fmla="val 16667"/>
                  </a:avLst>
                </a:prstGeom>
                <a:solidFill>
                  <a:schemeClr val="bg1"/>
                </a:solidFill>
                <a:ln w="76200">
                  <a:solidFill>
                    <a:srgbClr val="BFBFBF"/>
                  </a:solidFill>
                  <a:round/>
                  <a:headEnd/>
                  <a:tailEnd/>
                </a:ln>
              </p:spPr>
              <p:txBody>
                <a:bodyPr anchor="ctr"/>
                <a:lstStyle/>
                <a:p>
                  <a:pPr algn="ctr"/>
                  <a:endParaRPr lang="zh-CN" altLang="en-US" b="1">
                    <a:solidFill>
                      <a:srgbClr val="FFFFFF"/>
                    </a:solidFill>
                    <a:latin typeface="楷体_GB2312" pitchFamily="49" charset="-122"/>
                    <a:ea typeface="楷体_GB2312" pitchFamily="49" charset="-122"/>
                  </a:endParaRPr>
                </a:p>
              </p:txBody>
            </p:sp>
            <p:sp>
              <p:nvSpPr>
                <p:cNvPr id="21" name="圆角矩形 17"/>
                <p:cNvSpPr>
                  <a:spLocks noChangeArrowheads="1"/>
                </p:cNvSpPr>
                <p:nvPr/>
              </p:nvSpPr>
              <p:spPr bwMode="auto">
                <a:xfrm>
                  <a:off x="81795" y="70964"/>
                  <a:ext cx="1624267" cy="923948"/>
                </a:xfrm>
                <a:prstGeom prst="roundRect">
                  <a:avLst>
                    <a:gd name="adj" fmla="val 24505"/>
                  </a:avLst>
                </a:prstGeom>
                <a:solidFill>
                  <a:srgbClr val="44B093"/>
                </a:solidFill>
                <a:ln w="9525">
                  <a:noFill/>
                  <a:round/>
                  <a:headEnd/>
                  <a:tailEnd/>
                </a:ln>
              </p:spPr>
              <p:txBody>
                <a:bodyPr anchor="ctr"/>
                <a:lstStyle/>
                <a:p>
                  <a:pPr algn="ctr"/>
                  <a:endParaRPr lang="zh-CN" altLang="en-US" b="1">
                    <a:solidFill>
                      <a:srgbClr val="FFFFFF"/>
                    </a:solidFill>
                    <a:latin typeface="楷体_GB2312" pitchFamily="49" charset="-122"/>
                    <a:ea typeface="楷体_GB2312" pitchFamily="49" charset="-122"/>
                  </a:endParaRPr>
                </a:p>
              </p:txBody>
            </p:sp>
            <p:sp>
              <p:nvSpPr>
                <p:cNvPr id="22" name="矩形 18"/>
                <p:cNvSpPr>
                  <a:spLocks noChangeArrowheads="1"/>
                </p:cNvSpPr>
                <p:nvPr/>
              </p:nvSpPr>
              <p:spPr bwMode="auto">
                <a:xfrm>
                  <a:off x="75063" y="585480"/>
                  <a:ext cx="1637732" cy="1914786"/>
                </a:xfrm>
                <a:prstGeom prst="rect">
                  <a:avLst/>
                </a:prstGeom>
                <a:solidFill>
                  <a:schemeClr val="bg1"/>
                </a:solidFill>
                <a:ln w="9525">
                  <a:noFill/>
                  <a:miter lim="800000"/>
                  <a:headEnd/>
                  <a:tailEnd/>
                </a:ln>
              </p:spPr>
              <p:txBody>
                <a:bodyPr anchor="ctr"/>
                <a:lstStyle/>
                <a:p>
                  <a:pPr algn="ctr"/>
                  <a:endParaRPr lang="zh-CN" altLang="en-US" b="1">
                    <a:solidFill>
                      <a:srgbClr val="FFFFFF"/>
                    </a:solidFill>
                    <a:latin typeface="楷体_GB2312" pitchFamily="49" charset="-122"/>
                    <a:ea typeface="楷体_GB2312" pitchFamily="49" charset="-122"/>
                  </a:endParaRPr>
                </a:p>
              </p:txBody>
            </p:sp>
          </p:grpSp>
          <p:sp>
            <p:nvSpPr>
              <p:cNvPr id="17" name="TextBox 13"/>
              <p:cNvSpPr txBox="1">
                <a:spLocks noChangeArrowheads="1"/>
              </p:cNvSpPr>
              <p:nvPr/>
            </p:nvSpPr>
            <p:spPr bwMode="auto">
              <a:xfrm>
                <a:off x="24113" y="616549"/>
                <a:ext cx="1763743" cy="1569481"/>
              </a:xfrm>
              <a:prstGeom prst="rect">
                <a:avLst/>
              </a:prstGeom>
              <a:noFill/>
              <a:ln w="9525">
                <a:noFill/>
                <a:miter lim="800000"/>
                <a:headEnd/>
                <a:tailEnd/>
              </a:ln>
            </p:spPr>
            <p:txBody>
              <a:bodyPr wrap="square">
                <a:spAutoFit/>
              </a:bodyPr>
              <a:lstStyle/>
              <a:p>
                <a:pPr>
                  <a:buFont typeface="Wingdings" pitchFamily="2" charset="2"/>
                  <a:buChar char="ü"/>
                </a:pPr>
                <a:r>
                  <a:rPr lang="zh-CN" altLang="en-US" sz="2400" b="1" dirty="0">
                    <a:latin typeface="楷体_GB2312" pitchFamily="49" charset="-122"/>
                    <a:ea typeface="楷体_GB2312" pitchFamily="49" charset="-122"/>
                  </a:rPr>
                  <a:t>大纲是对初中阶段落实法治教育的依据；</a:t>
                </a:r>
                <a:endParaRPr lang="en-US" altLang="zh-CN" sz="2400" b="1" dirty="0">
                  <a:latin typeface="楷体_GB2312" pitchFamily="49" charset="-122"/>
                  <a:ea typeface="楷体_GB2312" pitchFamily="49" charset="-122"/>
                </a:endParaRPr>
              </a:p>
              <a:p>
                <a:pPr>
                  <a:buFont typeface="Wingdings" pitchFamily="2" charset="2"/>
                  <a:buChar char="ü"/>
                </a:pPr>
                <a:r>
                  <a:rPr lang="zh-CN" altLang="en-US" sz="2400" b="1" dirty="0">
                    <a:latin typeface="楷体_GB2312" pitchFamily="49" charset="-122"/>
                    <a:ea typeface="楷体_GB2312" pitchFamily="49" charset="-122"/>
                  </a:rPr>
                  <a:t>比课标要广。</a:t>
                </a:r>
              </a:p>
            </p:txBody>
          </p:sp>
          <p:sp>
            <p:nvSpPr>
              <p:cNvPr id="18" name="TextBox 14"/>
              <p:cNvSpPr txBox="1">
                <a:spLocks noChangeArrowheads="1"/>
              </p:cNvSpPr>
              <p:nvPr/>
            </p:nvSpPr>
            <p:spPr bwMode="auto">
              <a:xfrm>
                <a:off x="89165" y="151026"/>
                <a:ext cx="1656492" cy="369290"/>
              </a:xfrm>
              <a:prstGeom prst="rect">
                <a:avLst/>
              </a:prstGeom>
              <a:noFill/>
              <a:ln w="9525">
                <a:noFill/>
                <a:miter lim="800000"/>
                <a:headEnd/>
                <a:tailEnd/>
              </a:ln>
            </p:spPr>
            <p:txBody>
              <a:bodyPr>
                <a:spAutoFit/>
              </a:bodyPr>
              <a:lstStyle/>
              <a:p>
                <a:pPr algn="ctr"/>
                <a:r>
                  <a:rPr lang="zh-CN" altLang="en-US" b="1">
                    <a:solidFill>
                      <a:schemeClr val="bg1"/>
                    </a:solidFill>
                    <a:latin typeface="楷体_GB2312" pitchFamily="49" charset="-122"/>
                    <a:ea typeface="楷体_GB2312" pitchFamily="49" charset="-122"/>
                  </a:rPr>
                  <a:t>法治教育大纲</a:t>
                </a:r>
                <a:endParaRPr lang="en-US" altLang="zh-CN" b="1">
                  <a:solidFill>
                    <a:schemeClr val="bg1"/>
                  </a:solidFill>
                  <a:latin typeface="楷体_GB2312" pitchFamily="49" charset="-122"/>
                  <a:ea typeface="楷体_GB2312" pitchFamily="49" charset="-122"/>
                </a:endParaRPr>
              </a:p>
            </p:txBody>
          </p:sp>
        </p:grpSp>
        <p:grpSp>
          <p:nvGrpSpPr>
            <p:cNvPr id="23" name="Group 19"/>
            <p:cNvGrpSpPr>
              <a:grpSpLocks/>
            </p:cNvGrpSpPr>
            <p:nvPr/>
          </p:nvGrpSpPr>
          <p:grpSpPr bwMode="auto">
            <a:xfrm>
              <a:off x="4572000" y="2375817"/>
              <a:ext cx="2232248" cy="2716213"/>
              <a:chOff x="0" y="0"/>
              <a:chExt cx="1787857" cy="2715904"/>
            </a:xfrm>
          </p:grpSpPr>
          <p:grpSp>
            <p:nvGrpSpPr>
              <p:cNvPr id="24" name="Group 20"/>
              <p:cNvGrpSpPr>
                <a:grpSpLocks/>
              </p:cNvGrpSpPr>
              <p:nvPr/>
            </p:nvGrpSpPr>
            <p:grpSpPr bwMode="auto">
              <a:xfrm>
                <a:off x="0" y="0"/>
                <a:ext cx="1787857" cy="2715904"/>
                <a:chOff x="0" y="0"/>
                <a:chExt cx="1787857" cy="2715904"/>
              </a:xfrm>
            </p:grpSpPr>
            <p:sp>
              <p:nvSpPr>
                <p:cNvPr id="27" name="圆角矩形 24"/>
                <p:cNvSpPr>
                  <a:spLocks noChangeArrowheads="1"/>
                </p:cNvSpPr>
                <p:nvPr/>
              </p:nvSpPr>
              <p:spPr bwMode="auto">
                <a:xfrm>
                  <a:off x="0" y="0"/>
                  <a:ext cx="1787857" cy="2715904"/>
                </a:xfrm>
                <a:prstGeom prst="roundRect">
                  <a:avLst>
                    <a:gd name="adj" fmla="val 16667"/>
                  </a:avLst>
                </a:prstGeom>
                <a:solidFill>
                  <a:schemeClr val="bg1"/>
                </a:solidFill>
                <a:ln w="76200">
                  <a:solidFill>
                    <a:srgbClr val="BFBFBF"/>
                  </a:solidFill>
                  <a:round/>
                  <a:headEnd/>
                  <a:tailEnd/>
                </a:ln>
              </p:spPr>
              <p:txBody>
                <a:bodyPr anchor="ctr"/>
                <a:lstStyle/>
                <a:p>
                  <a:pPr algn="ctr"/>
                  <a:endParaRPr lang="zh-CN" altLang="en-US" b="1">
                    <a:solidFill>
                      <a:srgbClr val="FFFFFF"/>
                    </a:solidFill>
                    <a:latin typeface="楷体_GB2312" pitchFamily="49" charset="-122"/>
                    <a:ea typeface="楷体_GB2312" pitchFamily="49" charset="-122"/>
                  </a:endParaRPr>
                </a:p>
              </p:txBody>
            </p:sp>
            <p:sp>
              <p:nvSpPr>
                <p:cNvPr id="28" name="圆角矩形 25"/>
                <p:cNvSpPr>
                  <a:spLocks noChangeArrowheads="1"/>
                </p:cNvSpPr>
                <p:nvPr/>
              </p:nvSpPr>
              <p:spPr bwMode="auto">
                <a:xfrm>
                  <a:off x="81795" y="70964"/>
                  <a:ext cx="1624267" cy="923948"/>
                </a:xfrm>
                <a:prstGeom prst="roundRect">
                  <a:avLst>
                    <a:gd name="adj" fmla="val 24505"/>
                  </a:avLst>
                </a:prstGeom>
                <a:solidFill>
                  <a:srgbClr val="FFA902"/>
                </a:solidFill>
                <a:ln w="9525">
                  <a:noFill/>
                  <a:round/>
                  <a:headEnd/>
                  <a:tailEnd/>
                </a:ln>
              </p:spPr>
              <p:txBody>
                <a:bodyPr anchor="ctr"/>
                <a:lstStyle/>
                <a:p>
                  <a:pPr algn="ctr"/>
                  <a:endParaRPr lang="zh-CN" altLang="en-US" b="1">
                    <a:solidFill>
                      <a:srgbClr val="FFFFFF"/>
                    </a:solidFill>
                    <a:latin typeface="楷体_GB2312" pitchFamily="49" charset="-122"/>
                    <a:ea typeface="楷体_GB2312" pitchFamily="49" charset="-122"/>
                  </a:endParaRPr>
                </a:p>
              </p:txBody>
            </p:sp>
            <p:sp>
              <p:nvSpPr>
                <p:cNvPr id="29" name="矩形 26"/>
                <p:cNvSpPr>
                  <a:spLocks noChangeArrowheads="1"/>
                </p:cNvSpPr>
                <p:nvPr/>
              </p:nvSpPr>
              <p:spPr bwMode="auto">
                <a:xfrm>
                  <a:off x="75063" y="585480"/>
                  <a:ext cx="1637732" cy="1914786"/>
                </a:xfrm>
                <a:prstGeom prst="rect">
                  <a:avLst/>
                </a:prstGeom>
                <a:solidFill>
                  <a:schemeClr val="bg1"/>
                </a:solidFill>
                <a:ln w="9525">
                  <a:noFill/>
                  <a:miter lim="800000"/>
                  <a:headEnd/>
                  <a:tailEnd/>
                </a:ln>
              </p:spPr>
              <p:txBody>
                <a:bodyPr anchor="ctr"/>
                <a:lstStyle/>
                <a:p>
                  <a:pPr algn="ctr"/>
                  <a:endParaRPr lang="zh-CN" altLang="en-US" b="1">
                    <a:solidFill>
                      <a:srgbClr val="FFFFFF"/>
                    </a:solidFill>
                    <a:latin typeface="楷体_GB2312" pitchFamily="49" charset="-122"/>
                    <a:ea typeface="楷体_GB2312" pitchFamily="49" charset="-122"/>
                  </a:endParaRPr>
                </a:p>
              </p:txBody>
            </p:sp>
          </p:grpSp>
          <p:sp>
            <p:nvSpPr>
              <p:cNvPr id="25" name="TextBox 21"/>
              <p:cNvSpPr txBox="1">
                <a:spLocks noChangeArrowheads="1"/>
              </p:cNvSpPr>
              <p:nvPr/>
            </p:nvSpPr>
            <p:spPr bwMode="auto">
              <a:xfrm>
                <a:off x="143303" y="749253"/>
                <a:ext cx="1501254" cy="400065"/>
              </a:xfrm>
              <a:prstGeom prst="rect">
                <a:avLst/>
              </a:prstGeom>
              <a:noFill/>
              <a:ln w="9525">
                <a:noFill/>
                <a:miter lim="800000"/>
                <a:headEnd/>
                <a:tailEnd/>
              </a:ln>
            </p:spPr>
            <p:txBody>
              <a:bodyPr>
                <a:spAutoFit/>
              </a:bodyPr>
              <a:lstStyle/>
              <a:p>
                <a:endParaRPr lang="zh-CN" altLang="en-US" sz="2000" b="1">
                  <a:latin typeface="楷体_GB2312" pitchFamily="49" charset="-122"/>
                  <a:ea typeface="楷体_GB2312" pitchFamily="49" charset="-122"/>
                </a:endParaRPr>
              </a:p>
            </p:txBody>
          </p:sp>
          <p:sp>
            <p:nvSpPr>
              <p:cNvPr id="26" name="TextBox 22"/>
              <p:cNvSpPr txBox="1">
                <a:spLocks noChangeArrowheads="1"/>
              </p:cNvSpPr>
              <p:nvPr/>
            </p:nvSpPr>
            <p:spPr bwMode="auto">
              <a:xfrm>
                <a:off x="131930" y="151026"/>
                <a:ext cx="1501254" cy="369290"/>
              </a:xfrm>
              <a:prstGeom prst="rect">
                <a:avLst/>
              </a:prstGeom>
              <a:noFill/>
              <a:ln w="9525">
                <a:noFill/>
                <a:miter lim="800000"/>
                <a:headEnd/>
                <a:tailEnd/>
              </a:ln>
            </p:spPr>
            <p:txBody>
              <a:bodyPr>
                <a:spAutoFit/>
              </a:bodyPr>
              <a:lstStyle/>
              <a:p>
                <a:pPr algn="ctr"/>
                <a:r>
                  <a:rPr lang="zh-CN" altLang="en-US" b="1">
                    <a:solidFill>
                      <a:schemeClr val="bg1"/>
                    </a:solidFill>
                    <a:latin typeface="楷体_GB2312" pitchFamily="49" charset="-122"/>
                    <a:ea typeface="楷体_GB2312" pitchFamily="49" charset="-122"/>
                  </a:rPr>
                  <a:t>教育的内容</a:t>
                </a:r>
                <a:endParaRPr lang="en-US" altLang="zh-CN" b="1">
                  <a:solidFill>
                    <a:schemeClr val="bg1"/>
                  </a:solidFill>
                  <a:latin typeface="楷体_GB2312" pitchFamily="49" charset="-122"/>
                  <a:ea typeface="楷体_GB2312" pitchFamily="49" charset="-122"/>
                </a:endParaRPr>
              </a:p>
            </p:txBody>
          </p:sp>
        </p:grpSp>
        <p:grpSp>
          <p:nvGrpSpPr>
            <p:cNvPr id="30" name="Group 27"/>
            <p:cNvGrpSpPr>
              <a:grpSpLocks/>
            </p:cNvGrpSpPr>
            <p:nvPr/>
          </p:nvGrpSpPr>
          <p:grpSpPr bwMode="auto">
            <a:xfrm>
              <a:off x="6912025" y="2363117"/>
              <a:ext cx="2052463" cy="2800921"/>
              <a:chOff x="0" y="0"/>
              <a:chExt cx="1787857" cy="2800602"/>
            </a:xfrm>
          </p:grpSpPr>
          <p:grpSp>
            <p:nvGrpSpPr>
              <p:cNvPr id="31" name="Group 28"/>
              <p:cNvGrpSpPr>
                <a:grpSpLocks/>
              </p:cNvGrpSpPr>
              <p:nvPr/>
            </p:nvGrpSpPr>
            <p:grpSpPr bwMode="auto">
              <a:xfrm>
                <a:off x="0" y="0"/>
                <a:ext cx="1787857" cy="2715904"/>
                <a:chOff x="0" y="0"/>
                <a:chExt cx="1787857" cy="2715904"/>
              </a:xfrm>
            </p:grpSpPr>
            <p:sp>
              <p:nvSpPr>
                <p:cNvPr id="34" name="圆角矩形 32"/>
                <p:cNvSpPr>
                  <a:spLocks noChangeArrowheads="1"/>
                </p:cNvSpPr>
                <p:nvPr/>
              </p:nvSpPr>
              <p:spPr bwMode="auto">
                <a:xfrm>
                  <a:off x="0" y="0"/>
                  <a:ext cx="1787857" cy="2715904"/>
                </a:xfrm>
                <a:prstGeom prst="roundRect">
                  <a:avLst>
                    <a:gd name="adj" fmla="val 16667"/>
                  </a:avLst>
                </a:prstGeom>
                <a:solidFill>
                  <a:schemeClr val="bg1"/>
                </a:solidFill>
                <a:ln w="76200">
                  <a:solidFill>
                    <a:srgbClr val="BFBFBF"/>
                  </a:solidFill>
                  <a:round/>
                  <a:headEnd/>
                  <a:tailEnd/>
                </a:ln>
              </p:spPr>
              <p:txBody>
                <a:bodyPr anchor="ctr"/>
                <a:lstStyle/>
                <a:p>
                  <a:pPr algn="ctr"/>
                  <a:endParaRPr lang="zh-CN" altLang="en-US" b="1">
                    <a:solidFill>
                      <a:srgbClr val="FFFFFF"/>
                    </a:solidFill>
                    <a:latin typeface="楷体_GB2312" pitchFamily="49" charset="-122"/>
                    <a:ea typeface="楷体_GB2312" pitchFamily="49" charset="-122"/>
                  </a:endParaRPr>
                </a:p>
              </p:txBody>
            </p:sp>
            <p:sp>
              <p:nvSpPr>
                <p:cNvPr id="35" name="圆角矩形 33"/>
                <p:cNvSpPr>
                  <a:spLocks noChangeArrowheads="1"/>
                </p:cNvSpPr>
                <p:nvPr/>
              </p:nvSpPr>
              <p:spPr bwMode="auto">
                <a:xfrm>
                  <a:off x="81795" y="70964"/>
                  <a:ext cx="1624267" cy="923948"/>
                </a:xfrm>
                <a:prstGeom prst="roundRect">
                  <a:avLst>
                    <a:gd name="adj" fmla="val 24505"/>
                  </a:avLst>
                </a:prstGeom>
                <a:solidFill>
                  <a:srgbClr val="9ECA06"/>
                </a:solidFill>
                <a:ln w="9525">
                  <a:noFill/>
                  <a:round/>
                  <a:headEnd/>
                  <a:tailEnd/>
                </a:ln>
              </p:spPr>
              <p:txBody>
                <a:bodyPr anchor="ctr"/>
                <a:lstStyle/>
                <a:p>
                  <a:pPr algn="ctr"/>
                  <a:endParaRPr lang="zh-CN" altLang="en-US" b="1">
                    <a:solidFill>
                      <a:srgbClr val="FFFFFF"/>
                    </a:solidFill>
                    <a:latin typeface="楷体_GB2312" pitchFamily="49" charset="-122"/>
                    <a:ea typeface="楷体_GB2312" pitchFamily="49" charset="-122"/>
                  </a:endParaRPr>
                </a:p>
              </p:txBody>
            </p:sp>
            <p:sp>
              <p:nvSpPr>
                <p:cNvPr id="36" name="矩形 34"/>
                <p:cNvSpPr>
                  <a:spLocks noChangeArrowheads="1"/>
                </p:cNvSpPr>
                <p:nvPr/>
              </p:nvSpPr>
              <p:spPr bwMode="auto">
                <a:xfrm>
                  <a:off x="75063" y="585480"/>
                  <a:ext cx="1637732" cy="1914786"/>
                </a:xfrm>
                <a:prstGeom prst="rect">
                  <a:avLst/>
                </a:prstGeom>
                <a:solidFill>
                  <a:schemeClr val="bg1"/>
                </a:solidFill>
                <a:ln w="9525">
                  <a:noFill/>
                  <a:miter lim="800000"/>
                  <a:headEnd/>
                  <a:tailEnd/>
                </a:ln>
              </p:spPr>
              <p:txBody>
                <a:bodyPr anchor="ctr"/>
                <a:lstStyle/>
                <a:p>
                  <a:pPr algn="ctr"/>
                  <a:endParaRPr lang="zh-CN" altLang="en-US" b="1">
                    <a:solidFill>
                      <a:srgbClr val="FFFFFF"/>
                    </a:solidFill>
                    <a:latin typeface="楷体_GB2312" pitchFamily="49" charset="-122"/>
                    <a:ea typeface="楷体_GB2312" pitchFamily="49" charset="-122"/>
                  </a:endParaRPr>
                </a:p>
              </p:txBody>
            </p:sp>
          </p:grpSp>
          <p:sp>
            <p:nvSpPr>
              <p:cNvPr id="32" name="TextBox 29"/>
              <p:cNvSpPr txBox="1">
                <a:spLocks noChangeArrowheads="1"/>
              </p:cNvSpPr>
              <p:nvPr/>
            </p:nvSpPr>
            <p:spPr bwMode="auto">
              <a:xfrm>
                <a:off x="94292" y="492541"/>
                <a:ext cx="1693565" cy="2308061"/>
              </a:xfrm>
              <a:prstGeom prst="rect">
                <a:avLst/>
              </a:prstGeom>
              <a:noFill/>
              <a:ln w="9525">
                <a:noFill/>
                <a:miter lim="800000"/>
                <a:headEnd/>
                <a:tailEnd/>
              </a:ln>
            </p:spPr>
            <p:txBody>
              <a:bodyPr wrap="square">
                <a:spAutoFit/>
              </a:bodyPr>
              <a:lstStyle/>
              <a:p>
                <a:pPr>
                  <a:buFont typeface="Wingdings" pitchFamily="2" charset="2"/>
                  <a:buChar char="ü"/>
                </a:pPr>
                <a:r>
                  <a:rPr lang="zh-CN" altLang="en-US" sz="2400" b="1" dirty="0">
                    <a:latin typeface="楷体_GB2312" pitchFamily="49" charset="-122"/>
                    <a:ea typeface="楷体_GB2312" pitchFamily="49" charset="-122"/>
                  </a:rPr>
                  <a:t>落实立德树人，</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中国学生发展核心素养</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总体框架正式颁布。</a:t>
                </a:r>
                <a:endParaRPr lang="en-US" altLang="zh-CN" sz="2400" b="1" dirty="0">
                  <a:latin typeface="楷体_GB2312" pitchFamily="49" charset="-122"/>
                  <a:ea typeface="楷体_GB2312" pitchFamily="49" charset="-122"/>
                </a:endParaRPr>
              </a:p>
            </p:txBody>
          </p:sp>
          <p:sp>
            <p:nvSpPr>
              <p:cNvPr id="33" name="TextBox 30"/>
              <p:cNvSpPr txBox="1">
                <a:spLocks noChangeArrowheads="1"/>
              </p:cNvSpPr>
              <p:nvPr/>
            </p:nvSpPr>
            <p:spPr bwMode="auto">
              <a:xfrm>
                <a:off x="131930" y="151026"/>
                <a:ext cx="1501254" cy="369290"/>
              </a:xfrm>
              <a:prstGeom prst="rect">
                <a:avLst/>
              </a:prstGeom>
              <a:noFill/>
              <a:ln w="9525">
                <a:noFill/>
                <a:miter lim="800000"/>
                <a:headEnd/>
                <a:tailEnd/>
              </a:ln>
            </p:spPr>
            <p:txBody>
              <a:bodyPr>
                <a:spAutoFit/>
              </a:bodyPr>
              <a:lstStyle/>
              <a:p>
                <a:pPr algn="ctr"/>
                <a:r>
                  <a:rPr lang="zh-CN" altLang="en-US" b="1">
                    <a:solidFill>
                      <a:schemeClr val="bg1"/>
                    </a:solidFill>
                    <a:latin typeface="楷体_GB2312" pitchFamily="49" charset="-122"/>
                    <a:ea typeface="楷体_GB2312" pitchFamily="49" charset="-122"/>
                  </a:rPr>
                  <a:t>改革的要求</a:t>
                </a:r>
                <a:endParaRPr lang="en-US" altLang="zh-CN" b="1">
                  <a:solidFill>
                    <a:schemeClr val="bg1"/>
                  </a:solidFill>
                  <a:latin typeface="楷体_GB2312" pitchFamily="49" charset="-122"/>
                  <a:ea typeface="楷体_GB2312" pitchFamily="49" charset="-122"/>
                </a:endParaRPr>
              </a:p>
            </p:txBody>
          </p:sp>
        </p:grpSp>
        <p:cxnSp>
          <p:nvCxnSpPr>
            <p:cNvPr id="37" name="直接连接符 36"/>
            <p:cNvCxnSpPr>
              <a:cxnSpLocks noChangeShapeType="1"/>
            </p:cNvCxnSpPr>
            <p:nvPr/>
          </p:nvCxnSpPr>
          <p:spPr bwMode="auto">
            <a:xfrm flipV="1">
              <a:off x="1070099" y="2021954"/>
              <a:ext cx="6670253" cy="45740"/>
            </a:xfrm>
            <a:prstGeom prst="line">
              <a:avLst/>
            </a:prstGeom>
            <a:noFill/>
            <a:ln w="76200">
              <a:solidFill>
                <a:srgbClr val="BFBFBF"/>
              </a:solidFill>
              <a:round/>
              <a:headEnd/>
              <a:tailEnd/>
            </a:ln>
          </p:spPr>
        </p:cxnSp>
        <p:cxnSp>
          <p:nvCxnSpPr>
            <p:cNvPr id="38" name="直接连接符 37"/>
            <p:cNvCxnSpPr>
              <a:cxnSpLocks noChangeShapeType="1"/>
            </p:cNvCxnSpPr>
            <p:nvPr/>
          </p:nvCxnSpPr>
          <p:spPr bwMode="auto">
            <a:xfrm rot="5400000">
              <a:off x="874837" y="2218184"/>
              <a:ext cx="407987" cy="11113"/>
            </a:xfrm>
            <a:prstGeom prst="line">
              <a:avLst/>
            </a:prstGeom>
            <a:noFill/>
            <a:ln w="76200">
              <a:solidFill>
                <a:srgbClr val="BFBFBF"/>
              </a:solidFill>
              <a:round/>
              <a:headEnd/>
              <a:tailEnd/>
            </a:ln>
          </p:spPr>
        </p:cxnSp>
        <p:cxnSp>
          <p:nvCxnSpPr>
            <p:cNvPr id="39" name="直接连接符 45"/>
            <p:cNvCxnSpPr>
              <a:cxnSpLocks noChangeShapeType="1"/>
            </p:cNvCxnSpPr>
            <p:nvPr/>
          </p:nvCxnSpPr>
          <p:spPr bwMode="auto">
            <a:xfrm rot="16200000" flipH="1">
              <a:off x="3204766" y="2284636"/>
              <a:ext cx="411162" cy="19050"/>
            </a:xfrm>
            <a:prstGeom prst="line">
              <a:avLst/>
            </a:prstGeom>
            <a:noFill/>
            <a:ln w="76200">
              <a:solidFill>
                <a:srgbClr val="BFBFBF"/>
              </a:solidFill>
              <a:round/>
              <a:headEnd/>
              <a:tailEnd/>
            </a:ln>
          </p:spPr>
        </p:cxnSp>
        <p:cxnSp>
          <p:nvCxnSpPr>
            <p:cNvPr id="40" name="直接连接符 46"/>
            <p:cNvCxnSpPr>
              <a:cxnSpLocks noChangeShapeType="1"/>
            </p:cNvCxnSpPr>
            <p:nvPr/>
          </p:nvCxnSpPr>
          <p:spPr bwMode="auto">
            <a:xfrm rot="16200000" flipH="1">
              <a:off x="5434633" y="2282255"/>
              <a:ext cx="433387" cy="1587"/>
            </a:xfrm>
            <a:prstGeom prst="line">
              <a:avLst/>
            </a:prstGeom>
            <a:noFill/>
            <a:ln w="76200">
              <a:solidFill>
                <a:srgbClr val="BFBFBF"/>
              </a:solidFill>
              <a:round/>
              <a:headEnd/>
              <a:tailEnd/>
            </a:ln>
          </p:spPr>
        </p:cxnSp>
        <p:cxnSp>
          <p:nvCxnSpPr>
            <p:cNvPr id="41" name="直接连接符 50"/>
            <p:cNvCxnSpPr>
              <a:cxnSpLocks noChangeShapeType="1"/>
            </p:cNvCxnSpPr>
            <p:nvPr/>
          </p:nvCxnSpPr>
          <p:spPr bwMode="auto">
            <a:xfrm rot="16200000" flipH="1">
              <a:off x="7522864" y="2282254"/>
              <a:ext cx="433388" cy="1587"/>
            </a:xfrm>
            <a:prstGeom prst="line">
              <a:avLst/>
            </a:prstGeom>
            <a:noFill/>
            <a:ln w="76200">
              <a:solidFill>
                <a:srgbClr val="BFBFBF"/>
              </a:solidFill>
              <a:round/>
              <a:headEnd/>
              <a:tailEnd/>
            </a:ln>
          </p:spPr>
        </p:cxnSp>
        <p:cxnSp>
          <p:nvCxnSpPr>
            <p:cNvPr id="42" name="直接连接符 52"/>
            <p:cNvCxnSpPr>
              <a:cxnSpLocks noChangeShapeType="1"/>
            </p:cNvCxnSpPr>
            <p:nvPr/>
          </p:nvCxnSpPr>
          <p:spPr bwMode="auto">
            <a:xfrm rot="16200000" flipH="1">
              <a:off x="4211290" y="1851000"/>
              <a:ext cx="433387" cy="0"/>
            </a:xfrm>
            <a:prstGeom prst="line">
              <a:avLst/>
            </a:prstGeom>
            <a:noFill/>
            <a:ln w="76200">
              <a:solidFill>
                <a:srgbClr val="BFBFBF"/>
              </a:solidFill>
              <a:round/>
              <a:headEnd/>
              <a:tailEnd/>
            </a:ln>
          </p:spPr>
        </p:cxnSp>
        <p:sp>
          <p:nvSpPr>
            <p:cNvPr id="43" name="圆角矩形 53"/>
            <p:cNvSpPr>
              <a:spLocks noChangeArrowheads="1"/>
            </p:cNvSpPr>
            <p:nvPr/>
          </p:nvSpPr>
          <p:spPr bwMode="auto">
            <a:xfrm>
              <a:off x="2289274" y="1203598"/>
              <a:ext cx="4298950" cy="614362"/>
            </a:xfrm>
            <a:prstGeom prst="roundRect">
              <a:avLst>
                <a:gd name="adj" fmla="val 50000"/>
              </a:avLst>
            </a:prstGeom>
            <a:solidFill>
              <a:schemeClr val="bg1">
                <a:alpha val="78822"/>
              </a:schemeClr>
            </a:solidFill>
            <a:ln w="76200">
              <a:solidFill>
                <a:srgbClr val="00B0F0"/>
              </a:solidFill>
              <a:round/>
              <a:headEnd/>
              <a:tailEnd/>
            </a:ln>
          </p:spPr>
          <p:txBody>
            <a:bodyPr anchor="ctr"/>
            <a:lstStyle/>
            <a:p>
              <a:pPr algn="ctr"/>
              <a:r>
                <a:rPr lang="zh-CN" altLang="en-US" sz="2800" b="1" dirty="0">
                  <a:latin typeface="楷体_GB2312" pitchFamily="49" charset="-122"/>
                  <a:ea typeface="楷体_GB2312" pitchFamily="49" charset="-122"/>
                </a:rPr>
                <a:t>教</a:t>
              </a:r>
              <a:r>
                <a:rPr lang="zh-CN" altLang="en-US" sz="2800" b="1" dirty="0" smtClean="0">
                  <a:latin typeface="楷体_GB2312" pitchFamily="49" charset="-122"/>
                  <a:ea typeface="楷体_GB2312" pitchFamily="49" charset="-122"/>
                </a:rPr>
                <a:t>材编写落</a:t>
              </a:r>
              <a:r>
                <a:rPr lang="zh-CN" altLang="en-US" sz="2800" b="1" dirty="0">
                  <a:latin typeface="楷体_GB2312" pitchFamily="49" charset="-122"/>
                  <a:ea typeface="楷体_GB2312" pitchFamily="49" charset="-122"/>
                </a:rPr>
                <a:t>实的要求</a:t>
              </a:r>
            </a:p>
          </p:txBody>
        </p:sp>
        <p:sp>
          <p:nvSpPr>
            <p:cNvPr id="44" name="TextBox 13"/>
            <p:cNvSpPr txBox="1">
              <a:spLocks noChangeArrowheads="1"/>
            </p:cNvSpPr>
            <p:nvPr/>
          </p:nvSpPr>
          <p:spPr bwMode="auto">
            <a:xfrm>
              <a:off x="4499992" y="2927722"/>
              <a:ext cx="2304256" cy="1938992"/>
            </a:xfrm>
            <a:prstGeom prst="rect">
              <a:avLst/>
            </a:prstGeom>
            <a:noFill/>
            <a:ln w="9525">
              <a:noFill/>
              <a:miter lim="800000"/>
              <a:headEnd/>
              <a:tailEnd/>
            </a:ln>
          </p:spPr>
          <p:txBody>
            <a:bodyPr wrap="square">
              <a:spAutoFit/>
            </a:bodyPr>
            <a:lstStyle/>
            <a:p>
              <a:pPr>
                <a:buFont typeface="Wingdings" pitchFamily="2" charset="2"/>
                <a:buChar char="ü"/>
              </a:pPr>
              <a:r>
                <a:rPr lang="zh-CN" altLang="en-US" sz="2400" b="1" dirty="0">
                  <a:latin typeface="楷体_GB2312" pitchFamily="49" charset="-122"/>
                  <a:ea typeface="楷体_GB2312" pitchFamily="49" charset="-122"/>
                </a:rPr>
                <a:t>社会主义核心价值观和优秀传统文化；</a:t>
              </a:r>
              <a:endParaRPr lang="en-US" altLang="zh-CN" sz="2400" b="1" dirty="0">
                <a:latin typeface="楷体_GB2312" pitchFamily="49" charset="-122"/>
                <a:ea typeface="楷体_GB2312" pitchFamily="49" charset="-122"/>
              </a:endParaRPr>
            </a:p>
            <a:p>
              <a:pPr>
                <a:buFont typeface="Wingdings" pitchFamily="2" charset="2"/>
                <a:buChar char="ü"/>
              </a:pPr>
              <a:r>
                <a:rPr lang="zh-CN" altLang="en-US" sz="2400" b="1" dirty="0">
                  <a:latin typeface="楷体_GB2312" pitchFamily="49" charset="-122"/>
                  <a:ea typeface="楷体_GB2312" pitchFamily="49" charset="-122"/>
                </a:rPr>
                <a:t>党的</a:t>
              </a:r>
              <a:r>
                <a:rPr lang="en-US" altLang="zh-CN" sz="2400" b="1" dirty="0">
                  <a:latin typeface="楷体_GB2312" pitchFamily="49" charset="-122"/>
                  <a:ea typeface="楷体_GB2312" pitchFamily="49" charset="-122"/>
                </a:rPr>
                <a:t>18</a:t>
              </a:r>
              <a:r>
                <a:rPr lang="zh-CN" altLang="en-US" sz="2400" b="1" dirty="0">
                  <a:latin typeface="楷体_GB2312" pitchFamily="49" charset="-122"/>
                  <a:ea typeface="楷体_GB2312" pitchFamily="49" charset="-122"/>
                </a:rPr>
                <a:t>大以来历次会议精神。</a:t>
              </a:r>
            </a:p>
          </p:txBody>
        </p:sp>
      </p:grpSp>
    </p:spTree>
    <p:extLst>
      <p:ext uri="{BB962C8B-B14F-4D97-AF65-F5344CB8AC3E}">
        <p14:creationId xmlns="" xmlns:p14="http://schemas.microsoft.com/office/powerpoint/2010/main" val="1293039808"/>
      </p:ext>
    </p:extLst>
  </p:cSld>
  <p:clrMapOvr>
    <a:masterClrMapping/>
  </p:clrMapOvr>
  <mc:AlternateContent xmlns:mc="http://schemas.openxmlformats.org/markup-compatibility/2006">
    <mc:Choice xmlns=""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blinds(horizontal)">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标题 1"/>
          <p:cNvSpPr txBox="1">
            <a:spLocks/>
          </p:cNvSpPr>
          <p:nvPr/>
        </p:nvSpPr>
        <p:spPr bwMode="auto">
          <a:xfrm>
            <a:off x="0" y="214313"/>
            <a:ext cx="3491880" cy="857250"/>
          </a:xfrm>
          <a:prstGeom prst="rect">
            <a:avLst/>
          </a:prstGeom>
          <a:noFill/>
          <a:ln>
            <a:miter lim="800000"/>
            <a:headEnd/>
            <a:tailEnd/>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u"/>
              <a:tabLst/>
              <a:defRPr/>
            </a:pPr>
            <a:r>
              <a:rPr kumimoji="0" lang="zh-CN" altLang="en-US" sz="3200" b="1"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教材编写意图</a:t>
            </a:r>
          </a:p>
        </p:txBody>
      </p:sp>
      <p:grpSp>
        <p:nvGrpSpPr>
          <p:cNvPr id="47" name="组合 16"/>
          <p:cNvGrpSpPr>
            <a:grpSpLocks/>
          </p:cNvGrpSpPr>
          <p:nvPr/>
        </p:nvGrpSpPr>
        <p:grpSpPr bwMode="auto">
          <a:xfrm>
            <a:off x="857250" y="1446610"/>
            <a:ext cx="7500938" cy="1977628"/>
            <a:chOff x="1000100" y="2143116"/>
            <a:chExt cx="7500990" cy="2636850"/>
          </a:xfrm>
        </p:grpSpPr>
        <p:grpSp>
          <p:nvGrpSpPr>
            <p:cNvPr id="48" name="组合 13"/>
            <p:cNvGrpSpPr>
              <a:grpSpLocks/>
            </p:cNvGrpSpPr>
            <p:nvPr/>
          </p:nvGrpSpPr>
          <p:grpSpPr bwMode="auto">
            <a:xfrm>
              <a:off x="1000100" y="2143116"/>
              <a:ext cx="7500990" cy="2636850"/>
              <a:chOff x="1000100" y="3408370"/>
              <a:chExt cx="7500990" cy="2636850"/>
            </a:xfrm>
          </p:grpSpPr>
          <p:sp>
            <p:nvSpPr>
              <p:cNvPr id="51" name="MH_Title_1"/>
              <p:cNvSpPr/>
              <p:nvPr>
                <p:custDataLst>
                  <p:tags r:id="rId1"/>
                </p:custDataLst>
              </p:nvPr>
            </p:nvSpPr>
            <p:spPr>
              <a:xfrm>
                <a:off x="1000100" y="3687771"/>
                <a:ext cx="2238391" cy="2144723"/>
              </a:xfrm>
              <a:prstGeom prst="ellipse">
                <a:avLst/>
              </a:prstGeom>
              <a:solidFill>
                <a:schemeClr val="accent1"/>
              </a:solidFill>
              <a:ln w="57150" cap="flat" cmpd="sng" algn="ctr">
                <a:solidFill>
                  <a:schemeClr val="accent1"/>
                </a:solidFill>
                <a:prstDash val="sysDot"/>
                <a:miter lim="800000"/>
              </a:ln>
              <a:effectLst/>
            </p:spPr>
            <p:txBody>
              <a:bodyPr lIns="0" tIns="0" rIns="0" bIns="0" anchor="ctr">
                <a:normAutofit/>
              </a:bodyPr>
              <a:lstStyle/>
              <a:p>
                <a:pPr fontAlgn="auto">
                  <a:spcBef>
                    <a:spcPts val="0"/>
                  </a:spcBef>
                  <a:spcAft>
                    <a:spcPts val="0"/>
                  </a:spcAft>
                  <a:defRPr/>
                </a:pPr>
                <a:r>
                  <a:rPr lang="zh-CN" altLang="en-US" sz="3600" b="1" kern="0" dirty="0">
                    <a:solidFill>
                      <a:srgbClr val="003300"/>
                    </a:solidFill>
                    <a:latin typeface="微软雅黑" pitchFamily="34" charset="-122"/>
                    <a:ea typeface="微软雅黑" pitchFamily="34" charset="-122"/>
                  </a:rPr>
                  <a:t> 教材编  </a:t>
                </a:r>
                <a:endParaRPr lang="en-US" altLang="zh-CN" sz="3600" b="1" kern="0" dirty="0">
                  <a:solidFill>
                    <a:srgbClr val="003300"/>
                  </a:solidFill>
                  <a:latin typeface="微软雅黑" pitchFamily="34" charset="-122"/>
                  <a:ea typeface="微软雅黑" pitchFamily="34" charset="-122"/>
                </a:endParaRPr>
              </a:p>
              <a:p>
                <a:pPr fontAlgn="auto">
                  <a:spcBef>
                    <a:spcPts val="0"/>
                  </a:spcBef>
                  <a:spcAft>
                    <a:spcPts val="0"/>
                  </a:spcAft>
                  <a:defRPr/>
                </a:pPr>
                <a:r>
                  <a:rPr lang="en-US" altLang="zh-CN" sz="3600" b="1" kern="0" dirty="0">
                    <a:solidFill>
                      <a:srgbClr val="003300"/>
                    </a:solidFill>
                    <a:latin typeface="微软雅黑" pitchFamily="34" charset="-122"/>
                    <a:ea typeface="微软雅黑" pitchFamily="34" charset="-122"/>
                  </a:rPr>
                  <a:t> </a:t>
                </a:r>
                <a:r>
                  <a:rPr lang="zh-CN" altLang="en-US" sz="3600" b="1" kern="0" dirty="0">
                    <a:solidFill>
                      <a:srgbClr val="003300"/>
                    </a:solidFill>
                    <a:latin typeface="微软雅黑" pitchFamily="34" charset="-122"/>
                    <a:ea typeface="微软雅黑" pitchFamily="34" charset="-122"/>
                  </a:rPr>
                  <a:t>写意图</a:t>
                </a:r>
              </a:p>
            </p:txBody>
          </p:sp>
          <p:sp>
            <p:nvSpPr>
              <p:cNvPr id="52" name="MH_Other_1"/>
              <p:cNvSpPr/>
              <p:nvPr>
                <p:custDataLst>
                  <p:tags r:id="rId2"/>
                </p:custDataLst>
              </p:nvPr>
            </p:nvSpPr>
            <p:spPr>
              <a:xfrm>
                <a:off x="2928926" y="5045090"/>
                <a:ext cx="928693" cy="1000130"/>
              </a:xfrm>
              <a:prstGeom prst="ellipse">
                <a:avLst/>
              </a:prstGeom>
              <a:solidFill>
                <a:schemeClr val="accent2">
                  <a:alpha val="64706"/>
                </a:schemeClr>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sz="4400" kern="0" dirty="0">
                  <a:solidFill>
                    <a:prstClr val="white"/>
                  </a:solidFill>
                  <a:latin typeface="Calibri" panose="020F0502020204030204"/>
                </a:endParaRPr>
              </a:p>
            </p:txBody>
          </p:sp>
          <p:sp>
            <p:nvSpPr>
              <p:cNvPr id="53" name="MH_Other_2"/>
              <p:cNvSpPr/>
              <p:nvPr>
                <p:custDataLst>
                  <p:tags r:id="rId3"/>
                </p:custDataLst>
              </p:nvPr>
            </p:nvSpPr>
            <p:spPr>
              <a:xfrm>
                <a:off x="2852726" y="3473457"/>
                <a:ext cx="933456" cy="960443"/>
              </a:xfrm>
              <a:prstGeom prst="ellipse">
                <a:avLst/>
              </a:prstGeom>
              <a:solidFill>
                <a:schemeClr val="accent2">
                  <a:alpha val="65000"/>
                </a:schemeClr>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sz="4400" kern="0" dirty="0">
                  <a:solidFill>
                    <a:prstClr val="white"/>
                  </a:solidFill>
                  <a:latin typeface="Calibri" panose="020F0502020204030204"/>
                </a:endParaRPr>
              </a:p>
            </p:txBody>
          </p:sp>
          <p:sp>
            <p:nvSpPr>
              <p:cNvPr id="54" name="MH_SubTitle_1"/>
              <p:cNvSpPr txBox="1">
                <a:spLocks noChangeArrowheads="1"/>
              </p:cNvSpPr>
              <p:nvPr>
                <p:custDataLst>
                  <p:tags r:id="rId4"/>
                </p:custDataLst>
              </p:nvPr>
            </p:nvSpPr>
            <p:spPr bwMode="auto">
              <a:xfrm>
                <a:off x="3786182" y="3408370"/>
                <a:ext cx="4714908" cy="922342"/>
              </a:xfrm>
              <a:prstGeom prst="rect">
                <a:avLst/>
              </a:prstGeom>
              <a:noFill/>
              <a:ln>
                <a:noFill/>
              </a:ln>
              <a:extLst>
                <a:ext uri="{909E8E84-426E-40DD-AFC4-6F175D3DCCD1}"/>
                <a:ext uri="{91240B29-F687-4F45-9708-019B960494DF}"/>
              </a:extLst>
            </p:spPr>
            <p:txBody>
              <a:bodyPr anchor="ctr">
                <a:normAutofit fontScale="775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fontAlgn="auto">
                  <a:lnSpc>
                    <a:spcPct val="150000"/>
                  </a:lnSpc>
                  <a:spcBef>
                    <a:spcPct val="0"/>
                  </a:spcBef>
                  <a:spcAft>
                    <a:spcPts val="0"/>
                  </a:spcAft>
                  <a:buFont typeface="Arial" panose="020B0604020202020204" pitchFamily="34" charset="0"/>
                  <a:buNone/>
                  <a:defRPr/>
                </a:pPr>
                <a:r>
                  <a:rPr lang="zh-CN" altLang="en-US" sz="3600" b="1" dirty="0">
                    <a:solidFill>
                      <a:srgbClr val="003300"/>
                    </a:solidFill>
                    <a:latin typeface="微软雅黑" pitchFamily="34" charset="-122"/>
                    <a:ea typeface="微软雅黑" pitchFamily="34" charset="-122"/>
                  </a:rPr>
                  <a:t>承担立德树人的根本任务</a:t>
                </a:r>
                <a:endParaRPr lang="en-US" altLang="zh-CN" sz="3600" b="1" dirty="0">
                  <a:solidFill>
                    <a:srgbClr val="003300"/>
                  </a:solidFill>
                  <a:latin typeface="微软雅黑" pitchFamily="34" charset="-122"/>
                  <a:ea typeface="微软雅黑" pitchFamily="34" charset="-122"/>
                </a:endParaRPr>
              </a:p>
            </p:txBody>
          </p:sp>
          <p:sp>
            <p:nvSpPr>
              <p:cNvPr id="55" name="MH_SubTitle_2"/>
              <p:cNvSpPr txBox="1">
                <a:spLocks noChangeArrowheads="1"/>
              </p:cNvSpPr>
              <p:nvPr>
                <p:custDataLst>
                  <p:tags r:id="rId5"/>
                </p:custDataLst>
              </p:nvPr>
            </p:nvSpPr>
            <p:spPr bwMode="auto">
              <a:xfrm>
                <a:off x="3857620" y="5045090"/>
                <a:ext cx="4521231" cy="922343"/>
              </a:xfrm>
              <a:prstGeom prst="rect">
                <a:avLst/>
              </a:prstGeom>
              <a:noFill/>
              <a:ln>
                <a:noFill/>
              </a:ln>
              <a:extLst>
                <a:ext uri="{909E8E84-426E-40DD-AFC4-6F175D3DCCD1}"/>
                <a:ext uri="{91240B29-F687-4F45-9708-019B960494DF}"/>
              </a:extLst>
            </p:spPr>
            <p:txBody>
              <a:bodyPr anchor="ctr">
                <a:normAutofit fontScale="775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fontAlgn="auto">
                  <a:lnSpc>
                    <a:spcPct val="150000"/>
                  </a:lnSpc>
                  <a:spcBef>
                    <a:spcPct val="0"/>
                  </a:spcBef>
                  <a:spcAft>
                    <a:spcPts val="0"/>
                  </a:spcAft>
                  <a:buFont typeface="Arial" panose="020B0604020202020204" pitchFamily="34" charset="0"/>
                  <a:buNone/>
                  <a:defRPr/>
                </a:pPr>
                <a:r>
                  <a:rPr lang="zh-CN" altLang="en-US" sz="3600" b="1" dirty="0">
                    <a:solidFill>
                      <a:srgbClr val="003300"/>
                    </a:solidFill>
                    <a:latin typeface="微软雅黑" pitchFamily="34" charset="-122"/>
                    <a:ea typeface="微软雅黑" pitchFamily="34" charset="-122"/>
                  </a:rPr>
                  <a:t>培养学科核心素养的载体</a:t>
                </a:r>
              </a:p>
            </p:txBody>
          </p:sp>
        </p:grpSp>
        <p:sp>
          <p:nvSpPr>
            <p:cNvPr id="49" name="圆角矩形 48"/>
            <p:cNvSpPr/>
            <p:nvPr/>
          </p:nvSpPr>
          <p:spPr>
            <a:xfrm>
              <a:off x="3786182" y="2214553"/>
              <a:ext cx="4572032" cy="857254"/>
            </a:xfrm>
            <a:prstGeom prst="roundRect">
              <a:avLst/>
            </a:prstGeom>
            <a:no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圆角矩形 49"/>
            <p:cNvSpPr/>
            <p:nvPr/>
          </p:nvSpPr>
          <p:spPr>
            <a:xfrm>
              <a:off x="3857620" y="3857624"/>
              <a:ext cx="4572032" cy="857254"/>
            </a:xfrm>
            <a:prstGeom prst="roundRect">
              <a:avLst/>
            </a:prstGeom>
            <a:no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组合 22"/>
          <p:cNvGrpSpPr>
            <a:grpSpLocks/>
          </p:cNvGrpSpPr>
          <p:nvPr/>
        </p:nvGrpSpPr>
        <p:grpSpPr bwMode="auto">
          <a:xfrm>
            <a:off x="323528" y="-404665"/>
            <a:ext cx="6984777" cy="6000751"/>
            <a:chOff x="323499" y="714356"/>
            <a:chExt cx="6984826" cy="6000791"/>
          </a:xfrm>
        </p:grpSpPr>
        <p:grpSp>
          <p:nvGrpSpPr>
            <p:cNvPr id="30" name="组合 20"/>
            <p:cNvGrpSpPr>
              <a:grpSpLocks/>
            </p:cNvGrpSpPr>
            <p:nvPr/>
          </p:nvGrpSpPr>
          <p:grpSpPr bwMode="auto">
            <a:xfrm>
              <a:off x="323499" y="1458528"/>
              <a:ext cx="6984826" cy="4541096"/>
              <a:chOff x="702937" y="1529966"/>
              <a:chExt cx="6984826" cy="4541096"/>
            </a:xfrm>
          </p:grpSpPr>
          <p:sp>
            <p:nvSpPr>
              <p:cNvPr id="45" name="MH_Title_1"/>
              <p:cNvSpPr/>
              <p:nvPr>
                <p:custDataLst>
                  <p:tags r:id="rId9"/>
                </p:custDataLst>
              </p:nvPr>
            </p:nvSpPr>
            <p:spPr bwMode="auto">
              <a:xfrm>
                <a:off x="702937" y="2928934"/>
                <a:ext cx="2654641" cy="1928825"/>
              </a:xfrm>
              <a:prstGeom prst="ellipse">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zh-CN" altLang="en-US" sz="2800" b="1" dirty="0">
                    <a:solidFill>
                      <a:srgbClr val="FF0000"/>
                    </a:solidFill>
                    <a:latin typeface="楷体_GB2312" pitchFamily="49" charset="-122"/>
                    <a:ea typeface="楷体_GB2312" pitchFamily="49" charset="-122"/>
                  </a:rPr>
                  <a:t>以</a:t>
                </a:r>
                <a:r>
                  <a:rPr lang="zh-CN" altLang="en-US" sz="2800" b="1" dirty="0" smtClean="0">
                    <a:solidFill>
                      <a:srgbClr val="FF0000"/>
                    </a:solidFill>
                    <a:latin typeface="楷体_GB2312" pitchFamily="49" charset="-122"/>
                    <a:ea typeface="楷体_GB2312" pitchFamily="49" charset="-122"/>
                  </a:rPr>
                  <a:t>社会主义</a:t>
                </a:r>
                <a:r>
                  <a:rPr lang="zh-CN" altLang="en-US" sz="2800" b="1" dirty="0">
                    <a:solidFill>
                      <a:srgbClr val="FF0000"/>
                    </a:solidFill>
                    <a:latin typeface="楷体_GB2312" pitchFamily="49" charset="-122"/>
                    <a:ea typeface="楷体_GB2312" pitchFamily="49" charset="-122"/>
                  </a:rPr>
                  <a:t>核心价值观为引领</a:t>
                </a:r>
                <a:endParaRPr lang="en-US" altLang="zh-CN" sz="2800" b="1" dirty="0">
                  <a:solidFill>
                    <a:srgbClr val="FF0000"/>
                  </a:solidFill>
                  <a:latin typeface="楷体_GB2312" pitchFamily="49" charset="-122"/>
                  <a:ea typeface="楷体_GB2312" pitchFamily="49" charset="-122"/>
                </a:endParaRPr>
              </a:p>
            </p:txBody>
          </p:sp>
          <p:grpSp>
            <p:nvGrpSpPr>
              <p:cNvPr id="40" name="组合 19"/>
              <p:cNvGrpSpPr>
                <a:grpSpLocks/>
              </p:cNvGrpSpPr>
              <p:nvPr/>
            </p:nvGrpSpPr>
            <p:grpSpPr bwMode="auto">
              <a:xfrm>
                <a:off x="5383490" y="1529966"/>
                <a:ext cx="2304273" cy="4541096"/>
                <a:chOff x="4661148" y="2476960"/>
                <a:chExt cx="2304273" cy="2892828"/>
              </a:xfrm>
            </p:grpSpPr>
            <p:sp>
              <p:nvSpPr>
                <p:cNvPr id="41" name="MH_SubTitle_1"/>
                <p:cNvSpPr>
                  <a:spLocks noChangeArrowheads="1"/>
                </p:cNvSpPr>
                <p:nvPr>
                  <p:custDataLst>
                    <p:tags r:id="rId10"/>
                  </p:custDataLst>
                </p:nvPr>
              </p:nvSpPr>
              <p:spPr bwMode="auto">
                <a:xfrm>
                  <a:off x="4661148" y="2476960"/>
                  <a:ext cx="2242482" cy="596333"/>
                </a:xfrm>
                <a:prstGeom prst="rect">
                  <a:avLst/>
                </a:prstGeom>
                <a:noFill/>
                <a:ln w="9525">
                  <a:solidFill>
                    <a:schemeClr val="accent1">
                      <a:lumMod val="20000"/>
                      <a:lumOff val="80000"/>
                    </a:schemeClr>
                  </a:solidFill>
                  <a:miter lim="800000"/>
                  <a:headEnd/>
                  <a:tailEnd/>
                </a:ln>
              </p:spPr>
              <p:txBody>
                <a:bodyPr anchor="ctr"/>
                <a:lstStyle/>
                <a:p>
                  <a:r>
                    <a:rPr lang="zh-CN" altLang="en-US" sz="2800" b="1" dirty="0">
                      <a:solidFill>
                        <a:srgbClr val="C00000"/>
                      </a:solidFill>
                      <a:latin typeface="楷体_GB2312" pitchFamily="49" charset="-122"/>
                      <a:ea typeface="楷体_GB2312" pitchFamily="49" charset="-122"/>
                    </a:rPr>
                    <a:t> 富强 民主 </a:t>
                  </a:r>
                  <a:endParaRPr lang="en-US" altLang="zh-CN" sz="2800" b="1" dirty="0">
                    <a:solidFill>
                      <a:srgbClr val="C00000"/>
                    </a:solidFill>
                    <a:latin typeface="楷体_GB2312" pitchFamily="49" charset="-122"/>
                    <a:ea typeface="楷体_GB2312" pitchFamily="49" charset="-122"/>
                  </a:endParaRPr>
                </a:p>
                <a:p>
                  <a:r>
                    <a:rPr lang="zh-CN" altLang="en-US" sz="2800" b="1" dirty="0">
                      <a:solidFill>
                        <a:srgbClr val="C00000"/>
                      </a:solidFill>
                      <a:latin typeface="楷体_GB2312" pitchFamily="49" charset="-122"/>
                      <a:ea typeface="楷体_GB2312" pitchFamily="49" charset="-122"/>
                    </a:rPr>
                    <a:t> 文明 和谐</a:t>
                  </a:r>
                </a:p>
              </p:txBody>
            </p:sp>
            <p:sp>
              <p:nvSpPr>
                <p:cNvPr id="42" name="MH_SubTitle_2"/>
                <p:cNvSpPr>
                  <a:spLocks noChangeArrowheads="1"/>
                </p:cNvSpPr>
                <p:nvPr>
                  <p:custDataLst>
                    <p:tags r:id="rId11"/>
                  </p:custDataLst>
                </p:nvPr>
              </p:nvSpPr>
              <p:spPr bwMode="auto">
                <a:xfrm>
                  <a:off x="4661148" y="3577881"/>
                  <a:ext cx="2170473" cy="550461"/>
                </a:xfrm>
                <a:prstGeom prst="rect">
                  <a:avLst/>
                </a:prstGeom>
                <a:noFill/>
                <a:ln w="9525">
                  <a:solidFill>
                    <a:schemeClr val="accent1">
                      <a:lumMod val="20000"/>
                      <a:lumOff val="80000"/>
                    </a:schemeClr>
                  </a:solidFill>
                  <a:miter lim="800000"/>
                  <a:headEnd/>
                  <a:tailEnd/>
                </a:ln>
              </p:spPr>
              <p:txBody>
                <a:bodyPr anchor="ctr"/>
                <a:lstStyle/>
                <a:p>
                  <a:r>
                    <a:rPr lang="zh-CN" altLang="en-US" sz="2800" b="1" dirty="0">
                      <a:solidFill>
                        <a:srgbClr val="C00000"/>
                      </a:solidFill>
                      <a:latin typeface="楷体_GB2312" pitchFamily="49" charset="-122"/>
                      <a:ea typeface="楷体_GB2312" pitchFamily="49" charset="-122"/>
                    </a:rPr>
                    <a:t> 自由 平等  </a:t>
                  </a:r>
                  <a:endParaRPr lang="en-US" altLang="zh-CN" sz="2800" b="1" dirty="0">
                    <a:solidFill>
                      <a:srgbClr val="C00000"/>
                    </a:solidFill>
                    <a:latin typeface="楷体_GB2312" pitchFamily="49" charset="-122"/>
                    <a:ea typeface="楷体_GB2312" pitchFamily="49" charset="-122"/>
                  </a:endParaRPr>
                </a:p>
                <a:p>
                  <a:r>
                    <a:rPr lang="zh-CN" altLang="en-US" sz="2800" b="1" dirty="0">
                      <a:solidFill>
                        <a:srgbClr val="C00000"/>
                      </a:solidFill>
                      <a:latin typeface="楷体_GB2312" pitchFamily="49" charset="-122"/>
                      <a:ea typeface="楷体_GB2312" pitchFamily="49" charset="-122"/>
                    </a:rPr>
                    <a:t> 公正 法治</a:t>
                  </a:r>
                </a:p>
              </p:txBody>
            </p:sp>
            <p:sp>
              <p:nvSpPr>
                <p:cNvPr id="43" name="MH_SubTitle_3"/>
                <p:cNvSpPr>
                  <a:spLocks noChangeArrowheads="1"/>
                </p:cNvSpPr>
                <p:nvPr>
                  <p:custDataLst>
                    <p:tags r:id="rId12"/>
                  </p:custDataLst>
                </p:nvPr>
              </p:nvSpPr>
              <p:spPr bwMode="auto">
                <a:xfrm>
                  <a:off x="4730303" y="4678804"/>
                  <a:ext cx="2235118" cy="690984"/>
                </a:xfrm>
                <a:prstGeom prst="rect">
                  <a:avLst/>
                </a:prstGeom>
                <a:noFill/>
                <a:ln w="9525">
                  <a:solidFill>
                    <a:schemeClr val="accent1">
                      <a:lumMod val="20000"/>
                      <a:lumOff val="80000"/>
                    </a:schemeClr>
                  </a:solidFill>
                  <a:miter lim="800000"/>
                  <a:headEnd/>
                  <a:tailEnd/>
                </a:ln>
              </p:spPr>
              <p:txBody>
                <a:bodyPr anchor="ctr"/>
                <a:lstStyle/>
                <a:p>
                  <a:r>
                    <a:rPr lang="zh-CN" altLang="en-US" sz="2800" b="1">
                      <a:solidFill>
                        <a:srgbClr val="C00000"/>
                      </a:solidFill>
                      <a:latin typeface="楷体_GB2312" pitchFamily="49" charset="-122"/>
                      <a:ea typeface="楷体_GB2312" pitchFamily="49" charset="-122"/>
                    </a:rPr>
                    <a:t> 爱国 敬业  </a:t>
                  </a:r>
                  <a:endParaRPr lang="en-US" altLang="zh-CN" sz="2800" b="1">
                    <a:solidFill>
                      <a:srgbClr val="C00000"/>
                    </a:solidFill>
                    <a:latin typeface="楷体_GB2312" pitchFamily="49" charset="-122"/>
                    <a:ea typeface="楷体_GB2312" pitchFamily="49" charset="-122"/>
                  </a:endParaRPr>
                </a:p>
                <a:p>
                  <a:r>
                    <a:rPr lang="zh-CN" altLang="en-US" sz="2800" b="1">
                      <a:solidFill>
                        <a:srgbClr val="C00000"/>
                      </a:solidFill>
                      <a:latin typeface="楷体_GB2312" pitchFamily="49" charset="-122"/>
                      <a:ea typeface="楷体_GB2312" pitchFamily="49" charset="-122"/>
                    </a:rPr>
                    <a:t> 诚信 友善</a:t>
                  </a:r>
                </a:p>
              </p:txBody>
            </p:sp>
          </p:grpSp>
        </p:grpSp>
        <p:grpSp>
          <p:nvGrpSpPr>
            <p:cNvPr id="31" name="组合 15"/>
            <p:cNvGrpSpPr>
              <a:grpSpLocks/>
            </p:cNvGrpSpPr>
            <p:nvPr/>
          </p:nvGrpSpPr>
          <p:grpSpPr bwMode="auto">
            <a:xfrm>
              <a:off x="3322636" y="714356"/>
              <a:ext cx="1249364" cy="6000791"/>
              <a:chOff x="3751263" y="2074863"/>
              <a:chExt cx="452437" cy="3587750"/>
            </a:xfrm>
          </p:grpSpPr>
          <p:cxnSp>
            <p:nvCxnSpPr>
              <p:cNvPr id="32" name="MH_Other_1"/>
              <p:cNvCxnSpPr/>
              <p:nvPr>
                <p:custDataLst>
                  <p:tags r:id="rId2"/>
                </p:custDataLst>
              </p:nvPr>
            </p:nvCxnSpPr>
            <p:spPr>
              <a:xfrm flipH="1">
                <a:off x="3981217" y="2074863"/>
                <a:ext cx="0" cy="3587750"/>
              </a:xfrm>
              <a:prstGeom prst="line">
                <a:avLst/>
              </a:prstGeom>
              <a:ln w="12700">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MH_Other_3"/>
              <p:cNvSpPr/>
              <p:nvPr>
                <p:custDataLst>
                  <p:tags r:id="rId3"/>
                </p:custDataLst>
              </p:nvPr>
            </p:nvSpPr>
            <p:spPr>
              <a:xfrm>
                <a:off x="3751260" y="2587399"/>
                <a:ext cx="452440" cy="452740"/>
              </a:xfrm>
              <a:prstGeom prst="ellipse">
                <a:avLst/>
              </a:prstGeom>
              <a:solidFill>
                <a:srgbClr val="FFFFFF"/>
              </a:solidFill>
              <a:ln>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endParaRPr lang="zh-CN" altLang="en-US" sz="2800">
                  <a:latin typeface="楷体_GB2312" pitchFamily="49" charset="-122"/>
                  <a:ea typeface="楷体_GB2312" pitchFamily="49" charset="-122"/>
                </a:endParaRPr>
              </a:p>
            </p:txBody>
          </p:sp>
          <p:sp>
            <p:nvSpPr>
              <p:cNvPr id="34" name="MH_Other_4"/>
              <p:cNvSpPr/>
              <p:nvPr>
                <p:custDataLst>
                  <p:tags r:id="rId4"/>
                </p:custDataLst>
              </p:nvPr>
            </p:nvSpPr>
            <p:spPr>
              <a:xfrm>
                <a:off x="3785179" y="2630110"/>
                <a:ext cx="392651" cy="383453"/>
              </a:xfrm>
              <a:prstGeom prst="ellipse">
                <a:avLst/>
              </a:prstGeom>
              <a:solidFill>
                <a:schemeClr val="accent2">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zh-CN" altLang="en-US" sz="2800" b="1" dirty="0">
                    <a:solidFill>
                      <a:srgbClr val="002060"/>
                    </a:solidFill>
                    <a:latin typeface="楷体_GB2312" pitchFamily="49" charset="-122"/>
                    <a:ea typeface="楷体_GB2312" pitchFamily="49" charset="-122"/>
                  </a:rPr>
                  <a:t>国家</a:t>
                </a:r>
              </a:p>
            </p:txBody>
          </p:sp>
          <p:sp>
            <p:nvSpPr>
              <p:cNvPr id="35" name="MH_Other_5"/>
              <p:cNvSpPr/>
              <p:nvPr>
                <p:custDataLst>
                  <p:tags r:id="rId5"/>
                </p:custDataLst>
              </p:nvPr>
            </p:nvSpPr>
            <p:spPr>
              <a:xfrm>
                <a:off x="3751260" y="3676063"/>
                <a:ext cx="452440" cy="452740"/>
              </a:xfrm>
              <a:prstGeom prst="ellipse">
                <a:avLst/>
              </a:prstGeom>
              <a:solidFill>
                <a:srgbClr val="FFFFFF"/>
              </a:solidFill>
              <a:ln>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endParaRPr lang="zh-CN" altLang="en-US" sz="2800">
                  <a:latin typeface="楷体_GB2312" pitchFamily="49" charset="-122"/>
                  <a:ea typeface="楷体_GB2312" pitchFamily="49" charset="-122"/>
                </a:endParaRPr>
              </a:p>
            </p:txBody>
          </p:sp>
          <p:sp>
            <p:nvSpPr>
              <p:cNvPr id="36" name="MH_Other_6"/>
              <p:cNvSpPr/>
              <p:nvPr>
                <p:custDataLst>
                  <p:tags r:id="rId6"/>
                </p:custDataLst>
              </p:nvPr>
            </p:nvSpPr>
            <p:spPr>
              <a:xfrm>
                <a:off x="3763908" y="3697893"/>
                <a:ext cx="413922" cy="394842"/>
              </a:xfrm>
              <a:prstGeom prst="ellipse">
                <a:avLst/>
              </a:prstGeom>
              <a:solidFill>
                <a:schemeClr val="bg2">
                  <a:lumMod val="9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zh-CN" altLang="en-US" sz="2800" b="1" dirty="0">
                    <a:solidFill>
                      <a:srgbClr val="002060"/>
                    </a:solidFill>
                    <a:latin typeface="楷体_GB2312" pitchFamily="49" charset="-122"/>
                    <a:ea typeface="楷体_GB2312" pitchFamily="49" charset="-122"/>
                  </a:rPr>
                  <a:t>社会</a:t>
                </a:r>
              </a:p>
            </p:txBody>
          </p:sp>
          <p:sp>
            <p:nvSpPr>
              <p:cNvPr id="37" name="MH_Other_7"/>
              <p:cNvSpPr/>
              <p:nvPr>
                <p:custDataLst>
                  <p:tags r:id="rId7"/>
                </p:custDataLst>
              </p:nvPr>
            </p:nvSpPr>
            <p:spPr>
              <a:xfrm>
                <a:off x="3751260" y="4651779"/>
                <a:ext cx="452440" cy="451791"/>
              </a:xfrm>
              <a:prstGeom prst="ellipse">
                <a:avLst/>
              </a:prstGeom>
              <a:solidFill>
                <a:srgbClr val="FFFFFF"/>
              </a:solidFill>
              <a:ln>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endParaRPr lang="zh-CN" altLang="en-US" sz="2800">
                  <a:latin typeface="楷体_GB2312" pitchFamily="49" charset="-122"/>
                  <a:ea typeface="楷体_GB2312" pitchFamily="49" charset="-122"/>
                </a:endParaRPr>
              </a:p>
            </p:txBody>
          </p:sp>
          <p:sp>
            <p:nvSpPr>
              <p:cNvPr id="38" name="MH_Other_8"/>
              <p:cNvSpPr/>
              <p:nvPr>
                <p:custDataLst>
                  <p:tags r:id="rId8"/>
                </p:custDataLst>
              </p:nvPr>
            </p:nvSpPr>
            <p:spPr>
              <a:xfrm>
                <a:off x="3789778" y="4680253"/>
                <a:ext cx="388052" cy="384402"/>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zh-CN" altLang="en-US" sz="2800" b="1" dirty="0">
                    <a:solidFill>
                      <a:srgbClr val="002060"/>
                    </a:solidFill>
                    <a:latin typeface="楷体_GB2312" pitchFamily="49" charset="-122"/>
                    <a:ea typeface="楷体_GB2312" pitchFamily="49" charset="-122"/>
                  </a:rPr>
                  <a:t>个人</a:t>
                </a:r>
              </a:p>
            </p:txBody>
          </p:sp>
        </p:grpSp>
      </p:grpSp>
      <p:grpSp>
        <p:nvGrpSpPr>
          <p:cNvPr id="46" name="组合 28"/>
          <p:cNvGrpSpPr>
            <a:grpSpLocks/>
          </p:cNvGrpSpPr>
          <p:nvPr/>
        </p:nvGrpSpPr>
        <p:grpSpPr bwMode="auto">
          <a:xfrm>
            <a:off x="5000625" y="238273"/>
            <a:ext cx="2428875" cy="4714875"/>
            <a:chOff x="4857752" y="1357298"/>
            <a:chExt cx="2428892" cy="4714908"/>
          </a:xfrm>
        </p:grpSpPr>
        <p:sp>
          <p:nvSpPr>
            <p:cNvPr id="47" name="圆角矩形 46"/>
            <p:cNvSpPr/>
            <p:nvPr/>
          </p:nvSpPr>
          <p:spPr>
            <a:xfrm>
              <a:off x="4857752" y="1357298"/>
              <a:ext cx="2428892" cy="1143008"/>
            </a:xfrm>
            <a:prstGeom prst="roundRect">
              <a:avLst/>
            </a:prstGeom>
            <a:no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2800">
                <a:latin typeface="楷体_GB2312" pitchFamily="49" charset="-122"/>
                <a:ea typeface="楷体_GB2312" pitchFamily="49" charset="-122"/>
              </a:endParaRPr>
            </a:p>
          </p:txBody>
        </p:sp>
        <p:sp>
          <p:nvSpPr>
            <p:cNvPr id="48" name="圆角矩形 47"/>
            <p:cNvSpPr/>
            <p:nvPr/>
          </p:nvSpPr>
          <p:spPr>
            <a:xfrm>
              <a:off x="4857752" y="3071810"/>
              <a:ext cx="2428892" cy="1143008"/>
            </a:xfrm>
            <a:prstGeom prst="roundRect">
              <a:avLst/>
            </a:prstGeom>
            <a:no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2800">
                <a:latin typeface="楷体_GB2312" pitchFamily="49" charset="-122"/>
                <a:ea typeface="楷体_GB2312" pitchFamily="49" charset="-122"/>
              </a:endParaRPr>
            </a:p>
          </p:txBody>
        </p:sp>
        <p:sp>
          <p:nvSpPr>
            <p:cNvPr id="49" name="圆角矩形 48"/>
            <p:cNvSpPr/>
            <p:nvPr/>
          </p:nvSpPr>
          <p:spPr>
            <a:xfrm>
              <a:off x="4857752" y="4857761"/>
              <a:ext cx="2428892" cy="1214445"/>
            </a:xfrm>
            <a:prstGeom prst="roundRect">
              <a:avLst/>
            </a:prstGeom>
            <a:no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2800">
                <a:latin typeface="楷体_GB2312" pitchFamily="49" charset="-122"/>
                <a:ea typeface="楷体_GB2312" pitchFamily="49" charset="-122"/>
              </a:endParaRPr>
            </a:p>
          </p:txBody>
        </p:sp>
      </p:grpSp>
      <p:cxnSp>
        <p:nvCxnSpPr>
          <p:cNvPr id="50" name="直接连接符 3"/>
          <p:cNvCxnSpPr>
            <a:endCxn id="33" idx="3"/>
          </p:cNvCxnSpPr>
          <p:nvPr/>
        </p:nvCxnSpPr>
        <p:spPr>
          <a:xfrm flipV="1">
            <a:off x="2709863" y="1100286"/>
            <a:ext cx="795337" cy="8699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直接连接符 50"/>
          <p:cNvCxnSpPr/>
          <p:nvPr/>
        </p:nvCxnSpPr>
        <p:spPr>
          <a:xfrm flipV="1">
            <a:off x="2987675" y="2670323"/>
            <a:ext cx="425450" cy="7938"/>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直接连接符 11"/>
          <p:cNvCxnSpPr>
            <a:endCxn id="37" idx="1"/>
          </p:cNvCxnSpPr>
          <p:nvPr/>
        </p:nvCxnSpPr>
        <p:spPr>
          <a:xfrm>
            <a:off x="2709863" y="3387873"/>
            <a:ext cx="795337" cy="6286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直接连接符 52"/>
          <p:cNvCxnSpPr>
            <a:stCxn id="33" idx="6"/>
            <a:endCxn id="47" idx="1"/>
          </p:cNvCxnSpPr>
          <p:nvPr/>
        </p:nvCxnSpPr>
        <p:spPr>
          <a:xfrm flipV="1">
            <a:off x="4572000" y="809773"/>
            <a:ext cx="428625" cy="22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直接连接符 53"/>
          <p:cNvCxnSpPr>
            <a:stCxn id="35" idx="6"/>
          </p:cNvCxnSpPr>
          <p:nvPr/>
        </p:nvCxnSpPr>
        <p:spPr>
          <a:xfrm flipV="1">
            <a:off x="4572000" y="2635398"/>
            <a:ext cx="428625" cy="17463"/>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直接连接符 54"/>
          <p:cNvCxnSpPr>
            <a:stCxn id="37" idx="6"/>
            <a:endCxn id="49" idx="1"/>
          </p:cNvCxnSpPr>
          <p:nvPr/>
        </p:nvCxnSpPr>
        <p:spPr>
          <a:xfrm>
            <a:off x="4572000" y="4283223"/>
            <a:ext cx="428625" cy="63500"/>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文本框 40"/>
          <p:cNvSpPr>
            <a:spLocks noChangeArrowheads="1"/>
          </p:cNvSpPr>
          <p:nvPr/>
        </p:nvSpPr>
        <p:spPr bwMode="auto">
          <a:xfrm>
            <a:off x="387350" y="513160"/>
            <a:ext cx="2452688" cy="353943"/>
          </a:xfrm>
          <a:prstGeom prst="rect">
            <a:avLst/>
          </a:prstGeom>
          <a:noFill/>
          <a:ln w="9525">
            <a:noFill/>
            <a:miter lim="800000"/>
            <a:headEnd/>
            <a:tailEnd/>
          </a:ln>
        </p:spPr>
        <p:txBody>
          <a:bodyPr>
            <a:spAutoFit/>
          </a:bodyPr>
          <a:lstStyle/>
          <a:p>
            <a:endParaRPr lang="zh-CN" altLang="zh-CN" sz="1700">
              <a:solidFill>
                <a:schemeClr val="bg1"/>
              </a:solidFill>
              <a:latin typeface="微软雅黑" pitchFamily="34" charset="-122"/>
              <a:ea typeface="微软雅黑" pitchFamily="34" charset="-122"/>
            </a:endParaRPr>
          </a:p>
        </p:txBody>
      </p:sp>
      <p:sp>
        <p:nvSpPr>
          <p:cNvPr id="56323" name="文本框 45"/>
          <p:cNvSpPr>
            <a:spLocks noChangeArrowheads="1"/>
          </p:cNvSpPr>
          <p:nvPr/>
        </p:nvSpPr>
        <p:spPr bwMode="auto">
          <a:xfrm>
            <a:off x="123825" y="4854179"/>
            <a:ext cx="588963" cy="346249"/>
          </a:xfrm>
          <a:prstGeom prst="rect">
            <a:avLst/>
          </a:prstGeom>
          <a:noFill/>
          <a:ln w="9525">
            <a:noFill/>
            <a:miter lim="800000"/>
            <a:headEnd/>
            <a:tailEnd/>
          </a:ln>
        </p:spPr>
        <p:txBody>
          <a:bodyPr lIns="68580" tIns="34290" rIns="68580" bIns="34290">
            <a:spAutoFit/>
          </a:bodyPr>
          <a:lstStyle/>
          <a:p>
            <a:pPr algn="ctr"/>
            <a:r>
              <a:rPr lang="en-US" altLang="zh-CN">
                <a:solidFill>
                  <a:schemeClr val="bg1"/>
                </a:solidFill>
                <a:latin typeface="微软雅黑" pitchFamily="34" charset="-122"/>
                <a:ea typeface="微软雅黑" pitchFamily="34" charset="-122"/>
                <a:sym typeface="微软雅黑" pitchFamily="34" charset="-122"/>
              </a:rPr>
              <a:t>3</a:t>
            </a:r>
            <a:endParaRPr lang="zh-CN" altLang="en-US">
              <a:solidFill>
                <a:schemeClr val="bg1"/>
              </a:solidFill>
              <a:latin typeface="微软雅黑" pitchFamily="34" charset="-122"/>
              <a:ea typeface="微软雅黑" pitchFamily="34" charset="-122"/>
              <a:sym typeface="微软雅黑" pitchFamily="34" charset="-122"/>
            </a:endParaRPr>
          </a:p>
        </p:txBody>
      </p:sp>
      <p:pic>
        <p:nvPicPr>
          <p:cNvPr id="56324" name="Picture 12"/>
          <p:cNvPicPr>
            <a:picLocks noChangeAspect="1" noChangeArrowheads="1"/>
          </p:cNvPicPr>
          <p:nvPr/>
        </p:nvPicPr>
        <p:blipFill>
          <a:blip r:embed="rId2" cstate="print"/>
          <a:srcRect/>
          <a:stretch>
            <a:fillRect/>
          </a:stretch>
        </p:blipFill>
        <p:spPr bwMode="auto">
          <a:xfrm>
            <a:off x="712789" y="84535"/>
            <a:ext cx="1195387" cy="907256"/>
          </a:xfrm>
          <a:prstGeom prst="rect">
            <a:avLst/>
          </a:prstGeom>
          <a:noFill/>
          <a:ln w="9525">
            <a:noFill/>
            <a:miter lim="800000"/>
            <a:headEnd/>
            <a:tailEnd/>
          </a:ln>
        </p:spPr>
      </p:pic>
      <p:sp>
        <p:nvSpPr>
          <p:cNvPr id="20" name="矩形 19"/>
          <p:cNvSpPr/>
          <p:nvPr/>
        </p:nvSpPr>
        <p:spPr>
          <a:xfrm>
            <a:off x="4421189" y="2387204"/>
            <a:ext cx="301686" cy="369332"/>
          </a:xfrm>
          <a:prstGeom prst="rect">
            <a:avLst/>
          </a:prstGeom>
        </p:spPr>
        <p:txBody>
          <a:bodyPr wrap="none">
            <a:spAutoFit/>
          </a:bodyPr>
          <a:lstStyle/>
          <a:p>
            <a:pPr fontAlgn="auto">
              <a:spcBef>
                <a:spcPts val="0"/>
              </a:spcBef>
              <a:spcAft>
                <a:spcPts val="0"/>
              </a:spcAft>
              <a:defRPr/>
            </a:pPr>
            <a:r>
              <a:rPr lang="zh-CN" altLang="en-US" b="1" dirty="0">
                <a:latin typeface="+mn-ea"/>
                <a:ea typeface="+mn-ea"/>
              </a:rPr>
              <a:t> </a:t>
            </a:r>
            <a:endParaRPr lang="zh-CN" altLang="en-US" dirty="0">
              <a:latin typeface="+mn-lt"/>
              <a:ea typeface="+mn-ea"/>
            </a:endParaRPr>
          </a:p>
        </p:txBody>
      </p:sp>
      <p:sp>
        <p:nvSpPr>
          <p:cNvPr id="56326" name="TextBox 10"/>
          <p:cNvSpPr txBox="1">
            <a:spLocks noChangeArrowheads="1"/>
          </p:cNvSpPr>
          <p:nvPr/>
        </p:nvSpPr>
        <p:spPr bwMode="auto">
          <a:xfrm>
            <a:off x="785813" y="1143000"/>
            <a:ext cx="1714500" cy="369332"/>
          </a:xfrm>
          <a:prstGeom prst="rect">
            <a:avLst/>
          </a:prstGeom>
          <a:noFill/>
          <a:ln w="9525">
            <a:noFill/>
            <a:miter lim="800000"/>
            <a:headEnd/>
            <a:tailEnd/>
          </a:ln>
        </p:spPr>
        <p:txBody>
          <a:bodyPr>
            <a:spAutoFit/>
          </a:bodyPr>
          <a:lstStyle/>
          <a:p>
            <a:endParaRPr lang="zh-CN" altLang="en-US">
              <a:latin typeface="Calibri" pitchFamily="34" charset="0"/>
            </a:endParaRPr>
          </a:p>
        </p:txBody>
      </p:sp>
      <p:pic>
        <p:nvPicPr>
          <p:cNvPr id="56327" name="图片 7" descr="中国学生发展核心素养 全面发展的人.jpeg"/>
          <p:cNvPicPr>
            <a:picLocks noChangeAspect="1"/>
          </p:cNvPicPr>
          <p:nvPr/>
        </p:nvPicPr>
        <p:blipFill>
          <a:blip r:embed="rId3" cstate="print"/>
          <a:srcRect/>
          <a:stretch>
            <a:fillRect/>
          </a:stretch>
        </p:blipFill>
        <p:spPr bwMode="auto">
          <a:xfrm>
            <a:off x="683568" y="0"/>
            <a:ext cx="8460432"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标题 1"/>
          <p:cNvSpPr txBox="1">
            <a:spLocks/>
          </p:cNvSpPr>
          <p:nvPr/>
        </p:nvSpPr>
        <p:spPr bwMode="auto">
          <a:xfrm>
            <a:off x="0" y="123478"/>
            <a:ext cx="3491880" cy="857250"/>
          </a:xfrm>
          <a:prstGeom prst="rect">
            <a:avLst/>
          </a:prstGeom>
          <a:noFill/>
          <a:ln>
            <a:miter lim="800000"/>
            <a:headEnd/>
            <a:tailEnd/>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u"/>
              <a:tabLst/>
              <a:defRPr/>
            </a:pPr>
            <a:r>
              <a:rPr kumimoji="0" lang="zh-CN" altLang="en-US" sz="3200" b="1"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教材编写的原则</a:t>
            </a:r>
          </a:p>
        </p:txBody>
      </p:sp>
      <p:pic>
        <p:nvPicPr>
          <p:cNvPr id="12" name="图片 12"/>
          <p:cNvPicPr>
            <a:picLocks noChangeAspect="1" noChangeArrowheads="1"/>
          </p:cNvPicPr>
          <p:nvPr/>
        </p:nvPicPr>
        <p:blipFill>
          <a:blip r:embed="rId3" cstate="print"/>
          <a:srcRect/>
          <a:stretch>
            <a:fillRect/>
          </a:stretch>
        </p:blipFill>
        <p:spPr bwMode="auto">
          <a:xfrm>
            <a:off x="-41275" y="981075"/>
            <a:ext cx="9091613" cy="1806699"/>
          </a:xfrm>
          <a:prstGeom prst="rect">
            <a:avLst/>
          </a:prstGeom>
          <a:noFill/>
          <a:ln w="9525">
            <a:noFill/>
            <a:miter lim="800000"/>
            <a:headEnd/>
            <a:tailEnd/>
          </a:ln>
        </p:spPr>
      </p:pic>
      <p:sp>
        <p:nvSpPr>
          <p:cNvPr id="13" name="TextBox 15"/>
          <p:cNvSpPr>
            <a:spLocks noChangeArrowheads="1"/>
          </p:cNvSpPr>
          <p:nvPr/>
        </p:nvSpPr>
        <p:spPr bwMode="auto">
          <a:xfrm>
            <a:off x="661988" y="1563638"/>
            <a:ext cx="3478212" cy="904875"/>
          </a:xfrm>
          <a:prstGeom prst="rect">
            <a:avLst/>
          </a:prstGeom>
          <a:noFill/>
          <a:ln w="9525">
            <a:noFill/>
            <a:miter lim="800000"/>
            <a:headEnd/>
            <a:tailEnd/>
          </a:ln>
        </p:spPr>
        <p:txBody>
          <a:bodyPr>
            <a:spAutoFit/>
          </a:bodyPr>
          <a:lstStyle/>
          <a:p>
            <a:pPr>
              <a:lnSpc>
                <a:spcPct val="80000"/>
              </a:lnSpc>
            </a:pPr>
            <a:r>
              <a:rPr lang="zh-CN" altLang="en-US" sz="2800" b="1" i="1">
                <a:solidFill>
                  <a:srgbClr val="262626"/>
                </a:solidFill>
                <a:latin typeface="Adidas Unity"/>
                <a:ea typeface="微软雅黑" pitchFamily="34" charset="-122"/>
                <a:sym typeface="Times New Roman" pitchFamily="18" charset="0"/>
              </a:rPr>
              <a:t>社会主义核心价值观</a:t>
            </a:r>
            <a:endParaRPr lang="en-US" altLang="zh-CN" sz="2800" b="1" i="1">
              <a:solidFill>
                <a:srgbClr val="262626"/>
              </a:solidFill>
              <a:latin typeface="Adidas Unity"/>
              <a:ea typeface="微软雅黑" pitchFamily="34" charset="-122"/>
              <a:sym typeface="Times New Roman" pitchFamily="18" charset="0"/>
            </a:endParaRPr>
          </a:p>
          <a:p>
            <a:pPr>
              <a:lnSpc>
                <a:spcPct val="80000"/>
              </a:lnSpc>
            </a:pPr>
            <a:endParaRPr lang="en-US" altLang="zh-CN" sz="1000" b="1" i="1">
              <a:solidFill>
                <a:srgbClr val="262626"/>
              </a:solidFill>
              <a:latin typeface="Adidas Unity"/>
              <a:ea typeface="微软雅黑" pitchFamily="34" charset="-122"/>
              <a:sym typeface="Times New Roman" pitchFamily="18" charset="0"/>
            </a:endParaRPr>
          </a:p>
          <a:p>
            <a:pPr>
              <a:lnSpc>
                <a:spcPct val="80000"/>
              </a:lnSpc>
            </a:pPr>
            <a:r>
              <a:rPr lang="zh-CN" altLang="en-US" sz="2800" b="1" i="1">
                <a:solidFill>
                  <a:srgbClr val="262626"/>
                </a:solidFill>
                <a:latin typeface="Adidas Unity"/>
                <a:ea typeface="微软雅黑" pitchFamily="34" charset="-122"/>
                <a:sym typeface="Times New Roman" pitchFamily="18" charset="0"/>
              </a:rPr>
              <a:t>的统领</a:t>
            </a:r>
          </a:p>
        </p:txBody>
      </p:sp>
      <p:sp>
        <p:nvSpPr>
          <p:cNvPr id="14" name="TextBox 17"/>
          <p:cNvSpPr>
            <a:spLocks noChangeArrowheads="1"/>
          </p:cNvSpPr>
          <p:nvPr/>
        </p:nvSpPr>
        <p:spPr bwMode="auto">
          <a:xfrm>
            <a:off x="5145088" y="1563638"/>
            <a:ext cx="2955925" cy="904875"/>
          </a:xfrm>
          <a:prstGeom prst="rect">
            <a:avLst/>
          </a:prstGeom>
          <a:noFill/>
          <a:ln w="9525">
            <a:noFill/>
            <a:miter lim="800000"/>
            <a:headEnd/>
            <a:tailEnd/>
          </a:ln>
        </p:spPr>
        <p:txBody>
          <a:bodyPr>
            <a:spAutoFit/>
          </a:bodyPr>
          <a:lstStyle/>
          <a:p>
            <a:pPr>
              <a:lnSpc>
                <a:spcPct val="80000"/>
              </a:lnSpc>
            </a:pPr>
            <a:r>
              <a:rPr lang="zh-CN" altLang="en-US" sz="2800" b="1" i="1" dirty="0">
                <a:solidFill>
                  <a:srgbClr val="262626"/>
                </a:solidFill>
                <a:latin typeface="Adidas Unity"/>
                <a:ea typeface="微软雅黑" pitchFamily="34" charset="-122"/>
                <a:sym typeface="Times New Roman" pitchFamily="18" charset="0"/>
              </a:rPr>
              <a:t>课程性质与功能</a:t>
            </a:r>
            <a:endParaRPr lang="en-US" altLang="zh-CN" sz="2800" b="1" i="1" dirty="0">
              <a:solidFill>
                <a:srgbClr val="262626"/>
              </a:solidFill>
              <a:latin typeface="Adidas Unity"/>
              <a:ea typeface="微软雅黑" pitchFamily="34" charset="-122"/>
              <a:sym typeface="Times New Roman" pitchFamily="18" charset="0"/>
            </a:endParaRPr>
          </a:p>
          <a:p>
            <a:pPr>
              <a:lnSpc>
                <a:spcPct val="80000"/>
              </a:lnSpc>
            </a:pPr>
            <a:endParaRPr lang="en-US" altLang="zh-CN" sz="1000" b="1" i="1" dirty="0">
              <a:solidFill>
                <a:srgbClr val="262626"/>
              </a:solidFill>
              <a:latin typeface="Adidas Unity"/>
              <a:ea typeface="微软雅黑" pitchFamily="34" charset="-122"/>
              <a:sym typeface="Times New Roman" pitchFamily="18" charset="0"/>
            </a:endParaRPr>
          </a:p>
          <a:p>
            <a:pPr>
              <a:lnSpc>
                <a:spcPct val="80000"/>
              </a:lnSpc>
            </a:pPr>
            <a:r>
              <a:rPr lang="zh-CN" altLang="en-US" sz="2800" b="1" i="1" dirty="0">
                <a:solidFill>
                  <a:srgbClr val="262626"/>
                </a:solidFill>
                <a:latin typeface="Adidas Unity"/>
                <a:ea typeface="微软雅黑" pitchFamily="34" charset="-122"/>
                <a:sym typeface="Times New Roman" pitchFamily="18" charset="0"/>
              </a:rPr>
              <a:t>的坚守</a:t>
            </a:r>
          </a:p>
        </p:txBody>
      </p:sp>
      <p:pic>
        <p:nvPicPr>
          <p:cNvPr id="15" name="图片 12"/>
          <p:cNvPicPr>
            <a:picLocks noChangeAspect="1" noChangeArrowheads="1"/>
          </p:cNvPicPr>
          <p:nvPr/>
        </p:nvPicPr>
        <p:blipFill>
          <a:blip r:embed="rId3" cstate="print"/>
          <a:srcRect/>
          <a:stretch>
            <a:fillRect/>
          </a:stretch>
        </p:blipFill>
        <p:spPr bwMode="auto">
          <a:xfrm>
            <a:off x="-41275" y="2355726"/>
            <a:ext cx="9091613" cy="1987550"/>
          </a:xfrm>
          <a:prstGeom prst="rect">
            <a:avLst/>
          </a:prstGeom>
          <a:noFill/>
          <a:ln w="9525">
            <a:noFill/>
            <a:miter lim="800000"/>
            <a:headEnd/>
            <a:tailEnd/>
          </a:ln>
        </p:spPr>
      </p:pic>
      <p:sp>
        <p:nvSpPr>
          <p:cNvPr id="16" name="TextBox 15"/>
          <p:cNvSpPr>
            <a:spLocks noChangeArrowheads="1"/>
          </p:cNvSpPr>
          <p:nvPr/>
        </p:nvSpPr>
        <p:spPr bwMode="auto">
          <a:xfrm>
            <a:off x="611560" y="3023915"/>
            <a:ext cx="3744466" cy="437043"/>
          </a:xfrm>
          <a:prstGeom prst="rect">
            <a:avLst/>
          </a:prstGeom>
          <a:noFill/>
          <a:ln w="9525">
            <a:noFill/>
            <a:miter lim="800000"/>
            <a:headEnd/>
            <a:tailEnd/>
          </a:ln>
        </p:spPr>
        <p:txBody>
          <a:bodyPr wrap="square">
            <a:spAutoFit/>
          </a:bodyPr>
          <a:lstStyle/>
          <a:p>
            <a:pPr>
              <a:lnSpc>
                <a:spcPct val="80000"/>
              </a:lnSpc>
            </a:pPr>
            <a:r>
              <a:rPr lang="zh-CN" altLang="en-US" sz="2800" b="1" i="1" dirty="0">
                <a:solidFill>
                  <a:srgbClr val="262626"/>
                </a:solidFill>
                <a:latin typeface="Adidas Unity"/>
                <a:ea typeface="微软雅黑" pitchFamily="34" charset="-122"/>
                <a:sym typeface="Times New Roman" pitchFamily="18" charset="0"/>
              </a:rPr>
              <a:t>育人规律</a:t>
            </a:r>
            <a:r>
              <a:rPr lang="zh-CN" altLang="en-US" sz="2800" b="1" i="1" dirty="0" smtClean="0">
                <a:solidFill>
                  <a:srgbClr val="262626"/>
                </a:solidFill>
                <a:latin typeface="Adidas Unity"/>
                <a:ea typeface="微软雅黑" pitchFamily="34" charset="-122"/>
                <a:sym typeface="Times New Roman" pitchFamily="18" charset="0"/>
              </a:rPr>
              <a:t>的遵</a:t>
            </a:r>
            <a:r>
              <a:rPr lang="zh-CN" altLang="en-US" sz="2800" b="1" i="1" dirty="0">
                <a:solidFill>
                  <a:srgbClr val="262626"/>
                </a:solidFill>
                <a:latin typeface="Adidas Unity"/>
                <a:ea typeface="微软雅黑" pitchFamily="34" charset="-122"/>
                <a:sym typeface="Times New Roman" pitchFamily="18" charset="0"/>
              </a:rPr>
              <a:t>循</a:t>
            </a:r>
          </a:p>
        </p:txBody>
      </p:sp>
      <p:sp>
        <p:nvSpPr>
          <p:cNvPr id="17" name="TextBox 17"/>
          <p:cNvSpPr>
            <a:spLocks noChangeArrowheads="1"/>
          </p:cNvSpPr>
          <p:nvPr/>
        </p:nvSpPr>
        <p:spPr bwMode="auto">
          <a:xfrm>
            <a:off x="5223395" y="2931790"/>
            <a:ext cx="3021013" cy="904875"/>
          </a:xfrm>
          <a:prstGeom prst="rect">
            <a:avLst/>
          </a:prstGeom>
          <a:noFill/>
          <a:ln w="9525">
            <a:noFill/>
            <a:miter lim="800000"/>
            <a:headEnd/>
            <a:tailEnd/>
          </a:ln>
        </p:spPr>
        <p:txBody>
          <a:bodyPr>
            <a:spAutoFit/>
          </a:bodyPr>
          <a:lstStyle/>
          <a:p>
            <a:pPr>
              <a:lnSpc>
                <a:spcPct val="80000"/>
              </a:lnSpc>
            </a:pPr>
            <a:r>
              <a:rPr lang="zh-CN" altLang="en-US" sz="2800" b="1" i="1" dirty="0">
                <a:solidFill>
                  <a:srgbClr val="262626"/>
                </a:solidFill>
                <a:latin typeface="Adidas Unity"/>
                <a:ea typeface="微软雅黑" pitchFamily="34" charset="-122"/>
                <a:sym typeface="Times New Roman" pitchFamily="18" charset="0"/>
              </a:rPr>
              <a:t>优秀传统文化的</a:t>
            </a:r>
            <a:endParaRPr lang="en-US" altLang="zh-CN" sz="2800" b="1" i="1" dirty="0">
              <a:solidFill>
                <a:srgbClr val="262626"/>
              </a:solidFill>
              <a:latin typeface="Adidas Unity"/>
              <a:ea typeface="微软雅黑" pitchFamily="34" charset="-122"/>
              <a:sym typeface="Times New Roman" pitchFamily="18" charset="0"/>
            </a:endParaRPr>
          </a:p>
          <a:p>
            <a:pPr>
              <a:lnSpc>
                <a:spcPct val="80000"/>
              </a:lnSpc>
            </a:pPr>
            <a:endParaRPr lang="en-US" altLang="zh-CN" sz="1000" b="1" i="1" dirty="0">
              <a:solidFill>
                <a:srgbClr val="262626"/>
              </a:solidFill>
              <a:latin typeface="Adidas Unity"/>
              <a:ea typeface="微软雅黑" pitchFamily="34" charset="-122"/>
              <a:sym typeface="Times New Roman" pitchFamily="18" charset="0"/>
            </a:endParaRPr>
          </a:p>
          <a:p>
            <a:pPr>
              <a:lnSpc>
                <a:spcPct val="80000"/>
              </a:lnSpc>
            </a:pPr>
            <a:r>
              <a:rPr lang="zh-CN" altLang="en-US" sz="2800" b="1" i="1" dirty="0">
                <a:solidFill>
                  <a:srgbClr val="262626"/>
                </a:solidFill>
                <a:latin typeface="Adidas Unity"/>
                <a:ea typeface="微软雅黑" pitchFamily="34" charset="-122"/>
                <a:sym typeface="Times New Roman" pitchFamily="18" charset="0"/>
              </a:rPr>
              <a:t>体现</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noChangeArrowheads="1"/>
          </p:cNvSpPr>
          <p:nvPr/>
        </p:nvSpPr>
        <p:spPr>
          <a:xfrm>
            <a:off x="0" y="-20538"/>
            <a:ext cx="9144000" cy="394970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altLang="zh-CN" sz="3200" b="1" i="0" u="none" strike="noStrike" kern="1200" cap="none" spc="0" normalizeH="0" baseline="0" noProof="0" dirty="0" smtClean="0">
              <a:ln>
                <a:noFill/>
              </a:ln>
              <a:solidFill>
                <a:srgbClr val="C00000"/>
              </a:solidFill>
              <a:effectLst/>
              <a:uLnTx/>
              <a:uFillTx/>
              <a:latin typeface="楷体_GB2312" pitchFamily="49" charset="-122"/>
              <a:ea typeface="楷体_GB2312" pitchFamily="49" charset="-122"/>
            </a:endParaRP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zh-CN" altLang="en-US" sz="3200" b="1" i="0" u="none" strike="noStrike" kern="1200" cap="none" spc="0" normalizeH="0" baseline="0" noProof="0" dirty="0" smtClean="0">
                <a:ln>
                  <a:noFill/>
                </a:ln>
                <a:solidFill>
                  <a:srgbClr val="C00000"/>
                </a:solidFill>
                <a:effectLst/>
                <a:uLnTx/>
                <a:uFillTx/>
                <a:latin typeface="楷体_GB2312" pitchFamily="49" charset="-122"/>
                <a:ea typeface="楷体_GB2312" pitchFamily="49" charset="-122"/>
              </a:rPr>
              <a:t>1.以社会主义核心价值观为统领</a:t>
            </a:r>
            <a:endParaRPr kumimoji="0" lang="zh-CN" altLang="en-US" sz="2800" b="1" i="0" u="none" strike="noStrike" kern="1200" cap="none" spc="0" normalizeH="0" baseline="0" noProof="0" dirty="0" smtClean="0">
              <a:ln>
                <a:noFill/>
              </a:ln>
              <a:solidFill>
                <a:srgbClr val="C00000"/>
              </a:solidFill>
              <a:effectLst/>
              <a:uLnTx/>
              <a:uFillTx/>
              <a:latin typeface="楷体_GB2312" pitchFamily="49" charset="-122"/>
              <a:ea typeface="楷体_GB2312" pitchFamily="49" charset="-122"/>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2800" b="1" i="0" u="none" strike="noStrike" kern="1200" cap="none" spc="0" normalizeH="0" baseline="0" noProof="0" dirty="0" smtClean="0">
                <a:ln>
                  <a:noFill/>
                </a:ln>
                <a:solidFill>
                  <a:schemeClr val="tx1">
                    <a:lumMod val="95000"/>
                    <a:lumOff val="5000"/>
                  </a:schemeClr>
                </a:solidFill>
                <a:effectLst/>
                <a:uLnTx/>
                <a:uFillTx/>
                <a:latin typeface="楷体_GB2312" pitchFamily="49" charset="-122"/>
                <a:ea typeface="楷体_GB2312" pitchFamily="49" charset="-122"/>
              </a:rPr>
              <a:t>在国家意志、社会良序生活的需要与青少年生命成长之间、青少年自身的学习与生活需要之间找到一种既科学又艺术的联结与契合，让核心价值观的思想之光照亮生命、进入青少年的精神世界。</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2800" b="1" i="0" u="none" strike="noStrike" kern="1200" cap="none" spc="0" normalizeH="0" baseline="0" noProof="0" dirty="0" smtClean="0">
                <a:ln>
                  <a:noFill/>
                </a:ln>
                <a:solidFill>
                  <a:srgbClr val="800080"/>
                </a:solidFill>
                <a:effectLst/>
                <a:uLnTx/>
                <a:uFillTx/>
                <a:latin typeface="楷体_GB2312" pitchFamily="49" charset="-122"/>
                <a:ea typeface="楷体_GB2312" pitchFamily="49" charset="-122"/>
              </a:rPr>
              <a:t>有专题、有渗透，显隐结合、多维展开，循环往复、螺旋上升</a:t>
            </a:r>
            <a:r>
              <a:rPr kumimoji="0" lang="zh-CN" altLang="en-US" sz="2800" b="1" i="0" u="none" strike="noStrike" kern="1200" cap="none" spc="0" normalizeH="0" baseline="0" noProof="0" dirty="0" smtClean="0">
                <a:ln>
                  <a:noFill/>
                </a:ln>
                <a:solidFill>
                  <a:schemeClr val="tx1">
                    <a:tint val="75000"/>
                  </a:schemeClr>
                </a:solidFill>
                <a:effectLst/>
                <a:uLnTx/>
                <a:uFillTx/>
                <a:latin typeface="楷体_GB2312" pitchFamily="49" charset="-122"/>
                <a:ea typeface="楷体_GB2312" pitchFamily="49" charset="-122"/>
              </a:rPr>
              <a:t>。</a:t>
            </a:r>
          </a:p>
        </p:txBody>
      </p:sp>
      <p:sp>
        <p:nvSpPr>
          <p:cNvPr id="3" name="Text Box 4"/>
          <p:cNvSpPr txBox="1">
            <a:spLocks noChangeArrowheads="1"/>
          </p:cNvSpPr>
          <p:nvPr/>
        </p:nvSpPr>
        <p:spPr bwMode="auto">
          <a:xfrm>
            <a:off x="35942" y="3852763"/>
            <a:ext cx="9072562" cy="1311275"/>
          </a:xfrm>
          <a:prstGeom prst="rect">
            <a:avLst/>
          </a:prstGeom>
          <a:solidFill>
            <a:srgbClr val="DAEFFE"/>
          </a:solidFill>
          <a:ln w="9525">
            <a:noFill/>
            <a:miter lim="800000"/>
            <a:headEnd/>
            <a:tailEnd/>
          </a:ln>
          <a:effectLst/>
        </p:spPr>
        <p:txBody>
          <a:bodyPr>
            <a:spAutoFit/>
          </a:bodyPr>
          <a:lstStyle/>
          <a:p>
            <a:pPr>
              <a:buFontTx/>
              <a:buChar char="•"/>
            </a:pPr>
            <a:r>
              <a:rPr lang="zh-CN" altLang="en-US" sz="2000" b="1" dirty="0">
                <a:latin typeface="Arial"/>
                <a:ea typeface="楷体_GB2312" pitchFamily="49" charset="-122"/>
              </a:rPr>
              <a:t>“</a:t>
            </a:r>
            <a:r>
              <a:rPr lang="zh-CN" altLang="en-US" sz="2000" b="1" dirty="0">
                <a:latin typeface="楷体_GB2312" pitchFamily="49" charset="-122"/>
                <a:ea typeface="楷体_GB2312" pitchFamily="49" charset="-122"/>
              </a:rPr>
              <a:t>少年有梦</a:t>
            </a:r>
            <a:r>
              <a:rPr lang="zh-CN" altLang="en-US" sz="2000" b="1" dirty="0">
                <a:latin typeface="Arial"/>
                <a:ea typeface="楷体_GB2312" pitchFamily="49" charset="-122"/>
              </a:rPr>
              <a:t>”</a:t>
            </a:r>
            <a:r>
              <a:rPr lang="zh-CN" altLang="en-US" sz="2000" b="1" dirty="0">
                <a:latin typeface="楷体_GB2312" pitchFamily="49" charset="-122"/>
                <a:ea typeface="楷体_GB2312" pitchFamily="49" charset="-122"/>
              </a:rPr>
              <a:t> </a:t>
            </a: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爱国；  </a:t>
            </a:r>
            <a:r>
              <a:rPr lang="zh-CN" altLang="en-US" sz="2000" b="1" dirty="0">
                <a:latin typeface="Arial"/>
                <a:ea typeface="楷体_GB2312" pitchFamily="49" charset="-122"/>
              </a:rPr>
              <a:t>“</a:t>
            </a:r>
            <a:r>
              <a:rPr lang="zh-CN" altLang="en-US" sz="2000" b="1" dirty="0">
                <a:latin typeface="楷体_GB2312" pitchFamily="49" charset="-122"/>
                <a:ea typeface="楷体_GB2312" pitchFamily="49" charset="-122"/>
              </a:rPr>
              <a:t>感受生命的意义</a:t>
            </a:r>
            <a:r>
              <a:rPr lang="zh-CN" altLang="en-US" sz="2000" b="1" dirty="0">
                <a:latin typeface="Arial"/>
                <a:ea typeface="楷体_GB2312" pitchFamily="49" charset="-122"/>
              </a:rPr>
              <a:t>”</a:t>
            </a:r>
            <a:r>
              <a:rPr lang="zh-CN" altLang="en-US" sz="2000" b="1" dirty="0">
                <a:latin typeface="楷体_GB2312" pitchFamily="49" charset="-122"/>
                <a:ea typeface="楷体_GB2312" pitchFamily="49" charset="-122"/>
              </a:rPr>
              <a:t> </a:t>
            </a: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敬业角度的平凡与伟大；</a:t>
            </a:r>
          </a:p>
          <a:p>
            <a:pPr>
              <a:buFontTx/>
              <a:buChar char="•"/>
            </a:pPr>
            <a:r>
              <a:rPr lang="zh-CN" altLang="en-US" sz="2000" b="1" dirty="0">
                <a:latin typeface="Arial"/>
                <a:ea typeface="楷体_GB2312" pitchFamily="49" charset="-122"/>
              </a:rPr>
              <a:t>“</a:t>
            </a:r>
            <a:r>
              <a:rPr lang="zh-CN" altLang="en-US" sz="2000" b="1" dirty="0">
                <a:latin typeface="楷体_GB2312" pitchFamily="49" charset="-122"/>
                <a:ea typeface="楷体_GB2312" pitchFamily="49" charset="-122"/>
              </a:rPr>
              <a:t>网上交友新空间</a:t>
            </a:r>
            <a:r>
              <a:rPr lang="zh-CN" altLang="en-US" sz="2000" b="1" dirty="0">
                <a:latin typeface="Arial"/>
                <a:ea typeface="楷体_GB2312" pitchFamily="49" charset="-122"/>
              </a:rPr>
              <a:t>”</a:t>
            </a:r>
            <a:r>
              <a:rPr lang="zh-CN" altLang="en-US" sz="2000" b="1" dirty="0">
                <a:latin typeface="楷体_GB2312" pitchFamily="49" charset="-122"/>
                <a:ea typeface="楷体_GB2312" pitchFamily="49" charset="-122"/>
              </a:rPr>
              <a:t> </a:t>
            </a: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诚信？ 同伴、师生、亲子之间</a:t>
            </a:r>
            <a:r>
              <a:rPr lang="en-US" altLang="zh-CN" sz="2000" b="1" dirty="0">
                <a:latin typeface="Arial"/>
                <a:ea typeface="楷体_GB2312" pitchFamily="49" charset="-122"/>
              </a:rPr>
              <a:t>……</a:t>
            </a:r>
            <a:r>
              <a:rPr lang="zh-CN" altLang="en-US" sz="2000" b="1" dirty="0">
                <a:latin typeface="楷体_GB2312" pitchFamily="49" charset="-122"/>
                <a:ea typeface="楷体_GB2312" pitchFamily="49" charset="-122"/>
              </a:rPr>
              <a:t>友善。 </a:t>
            </a:r>
          </a:p>
          <a:p>
            <a:r>
              <a:rPr lang="en-US" altLang="zh-CN" sz="20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主题背后的价值观引领，联系生活、由近及远、层层推进，学思并举、知行合一 </a:t>
            </a:r>
          </a:p>
        </p:txBody>
      </p:sp>
      <p:sp>
        <p:nvSpPr>
          <p:cNvPr id="4" name="标题 1"/>
          <p:cNvSpPr txBox="1">
            <a:spLocks/>
          </p:cNvSpPr>
          <p:nvPr/>
        </p:nvSpPr>
        <p:spPr bwMode="auto">
          <a:xfrm>
            <a:off x="0" y="-85700"/>
            <a:ext cx="3491880" cy="857250"/>
          </a:xfrm>
          <a:prstGeom prst="rect">
            <a:avLst/>
          </a:prstGeom>
          <a:noFill/>
          <a:ln>
            <a:miter lim="800000"/>
            <a:headEnd/>
            <a:tailEnd/>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u"/>
              <a:tabLst/>
              <a:defRPr/>
            </a:pPr>
            <a:r>
              <a:rPr kumimoji="0" lang="zh-CN" altLang="en-US" sz="3200" b="1"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教材编写的原则</a:t>
            </a:r>
          </a:p>
        </p:txBody>
      </p:sp>
      <p:sp>
        <p:nvSpPr>
          <p:cNvPr id="6" name="矩形 5"/>
          <p:cNvSpPr/>
          <p:nvPr/>
        </p:nvSpPr>
        <p:spPr>
          <a:xfrm>
            <a:off x="0" y="3867894"/>
            <a:ext cx="9145015" cy="1323439"/>
          </a:xfrm>
          <a:prstGeom prst="rect">
            <a:avLst/>
          </a:prstGeom>
          <a:solidFill>
            <a:schemeClr val="accent3">
              <a:lumMod val="20000"/>
              <a:lumOff val="80000"/>
            </a:schemeClr>
          </a:solidFill>
        </p:spPr>
        <p:txBody>
          <a:bodyPr wrap="square">
            <a:spAutoFit/>
          </a:bodyPr>
          <a:lstStyle/>
          <a:p>
            <a:pPr fontAlgn="auto">
              <a:spcAft>
                <a:spcPts val="0"/>
              </a:spcAft>
              <a:defRPr/>
            </a:pPr>
            <a:r>
              <a:rPr lang="zh-CN" altLang="en-US" sz="2000" b="1" dirty="0" smtClean="0">
                <a:effectLst>
                  <a:outerShdw blurRad="38100" dist="38100" dir="2700000" algn="tl">
                    <a:srgbClr val="000000">
                      <a:alpha val="43137"/>
                    </a:srgbClr>
                  </a:outerShdw>
                </a:effectLst>
                <a:latin typeface="楷体_GB2312" pitchFamily="49" charset="-122"/>
                <a:ea typeface="楷体_GB2312" pitchFamily="49" charset="-122"/>
              </a:rPr>
              <a:t>七下</a:t>
            </a:r>
            <a:r>
              <a:rPr lang="zh-CN" altLang="en-US" sz="2000" b="1" dirty="0" smtClean="0">
                <a:latin typeface="楷体_GB2312" pitchFamily="49" charset="-122"/>
                <a:ea typeface="楷体_GB2312" pitchFamily="49" charset="-122"/>
              </a:rPr>
              <a:t>●</a:t>
            </a:r>
            <a:r>
              <a:rPr lang="zh-CN" altLang="en-US" sz="2000" b="1" dirty="0">
                <a:latin typeface="楷体_GB2312" pitchFamily="49" charset="-122"/>
                <a:ea typeface="楷体_GB2312" pitchFamily="49" charset="-122"/>
              </a:rPr>
              <a:t>专题内容</a:t>
            </a:r>
            <a:r>
              <a:rPr lang="en-US" altLang="zh-CN" sz="20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 “共奏和谐乐章” “走进法治天地”</a:t>
            </a:r>
            <a:endParaRPr lang="en-US" altLang="zh-CN" sz="2000" b="1" dirty="0">
              <a:latin typeface="楷体_GB2312" pitchFamily="49" charset="-122"/>
              <a:ea typeface="楷体_GB2312" pitchFamily="49" charset="-122"/>
            </a:endParaRPr>
          </a:p>
          <a:p>
            <a:pPr fontAlgn="auto">
              <a:spcAft>
                <a:spcPts val="0"/>
              </a:spcAft>
              <a:defRPr/>
            </a:pPr>
            <a:r>
              <a:rPr lang="zh-CN" altLang="en-US" sz="2000" b="1" dirty="0" smtClean="0">
                <a:latin typeface="楷体_GB2312" pitchFamily="49" charset="-122"/>
                <a:ea typeface="楷体_GB2312" pitchFamily="49" charset="-122"/>
              </a:rPr>
              <a:t>●“</a:t>
            </a:r>
            <a:r>
              <a:rPr lang="zh-CN" altLang="en-US" sz="2000" b="1" dirty="0">
                <a:latin typeface="楷体_GB2312" pitchFamily="49" charset="-122"/>
                <a:ea typeface="楷体_GB2312" pitchFamily="49" charset="-122"/>
              </a:rPr>
              <a:t>青春时</a:t>
            </a:r>
            <a:r>
              <a:rPr lang="zh-CN" altLang="en-US" sz="2000" b="1" dirty="0" smtClean="0">
                <a:latin typeface="楷体_GB2312" pitchFamily="49" charset="-122"/>
                <a:ea typeface="楷体_GB2312" pitchFamily="49" charset="-122"/>
              </a:rPr>
              <a:t>光</a:t>
            </a:r>
            <a:r>
              <a:rPr lang="en-US" altLang="zh-CN" sz="2000" b="1" dirty="0" smtClean="0">
                <a:latin typeface="楷体_GB2312" pitchFamily="49" charset="-122"/>
                <a:ea typeface="楷体_GB2312" pitchFamily="49" charset="-122"/>
              </a:rPr>
              <a:t>—</a:t>
            </a:r>
            <a:r>
              <a:rPr lang="zh-CN" altLang="en-US" sz="2000" b="1" dirty="0">
                <a:latin typeface="楷体_GB2312" pitchFamily="49" charset="-122"/>
                <a:ea typeface="楷体_GB2312" pitchFamily="49" charset="-122"/>
              </a:rPr>
              <a:t>文明、自由、爱国</a:t>
            </a:r>
            <a:r>
              <a:rPr lang="zh-CN" altLang="en-US" sz="2000" b="1" dirty="0" smtClean="0">
                <a:latin typeface="楷体_GB2312" pitchFamily="49" charset="-122"/>
                <a:ea typeface="楷体_GB2312" pitchFamily="49" charset="-122"/>
              </a:rPr>
              <a:t>等</a:t>
            </a:r>
            <a:r>
              <a:rPr lang="en-US" altLang="zh-CN" sz="2000" b="1" dirty="0" smtClean="0">
                <a:latin typeface="楷体_GB2312" pitchFamily="49" charset="-122"/>
                <a:ea typeface="楷体_GB2312" pitchFamily="49" charset="-122"/>
              </a:rPr>
              <a:t>;</a:t>
            </a:r>
            <a:r>
              <a:rPr lang="zh-CN" altLang="en-US" sz="2000" b="1" dirty="0" smtClean="0">
                <a:latin typeface="楷体_GB2312" pitchFamily="49" charset="-122"/>
                <a:ea typeface="楷体_GB2312" pitchFamily="49" charset="-122"/>
              </a:rPr>
              <a:t>“</a:t>
            </a:r>
            <a:r>
              <a:rPr lang="zh-CN" altLang="en-US" sz="2000" b="1" dirty="0">
                <a:latin typeface="楷体_GB2312" pitchFamily="49" charset="-122"/>
                <a:ea typeface="楷体_GB2312" pitchFamily="49" charset="-122"/>
              </a:rPr>
              <a:t>做情绪情感的主人”</a:t>
            </a:r>
            <a:r>
              <a:rPr lang="en-US" altLang="zh-CN" sz="2000" b="1" dirty="0">
                <a:latin typeface="楷体_GB2312" pitchFamily="49" charset="-122"/>
                <a:ea typeface="楷体_GB2312" pitchFamily="49" charset="-122"/>
              </a:rPr>
              <a:t> </a:t>
            </a:r>
            <a:r>
              <a:rPr lang="en-US" altLang="zh-CN" sz="2000" b="1" dirty="0" smtClean="0">
                <a:latin typeface="楷体_GB2312" pitchFamily="49" charset="-122"/>
                <a:ea typeface="楷体_GB2312" pitchFamily="49" charset="-122"/>
              </a:rPr>
              <a:t>—</a:t>
            </a:r>
            <a:r>
              <a:rPr lang="zh-CN" altLang="en-US" sz="2000" b="1" dirty="0">
                <a:latin typeface="楷体_GB2312" pitchFamily="49" charset="-122"/>
                <a:ea typeface="楷体_GB2312" pitchFamily="49" charset="-122"/>
              </a:rPr>
              <a:t>友善、文明、和谐</a:t>
            </a:r>
            <a:r>
              <a:rPr lang="zh-CN" altLang="en-US" sz="2000" b="1" dirty="0" smtClean="0">
                <a:latin typeface="楷体_GB2312" pitchFamily="49" charset="-122"/>
                <a:ea typeface="楷体_GB2312" pitchFamily="49" charset="-122"/>
              </a:rPr>
              <a:t>等</a:t>
            </a:r>
            <a:r>
              <a:rPr lang="en-US" altLang="zh-CN" sz="2000" b="1" dirty="0" smtClean="0">
                <a:latin typeface="楷体_GB2312" pitchFamily="49" charset="-122"/>
                <a:ea typeface="楷体_GB2312" pitchFamily="49" charset="-122"/>
              </a:rPr>
              <a:t>;</a:t>
            </a:r>
            <a:r>
              <a:rPr lang="zh-CN" altLang="en-US" sz="2000" b="1" dirty="0" smtClean="0">
                <a:latin typeface="楷体_GB2312" pitchFamily="49" charset="-122"/>
                <a:ea typeface="楷体_GB2312" pitchFamily="49" charset="-122"/>
              </a:rPr>
              <a:t>“</a:t>
            </a:r>
            <a:r>
              <a:rPr lang="zh-CN" altLang="en-US" sz="2000" b="1" dirty="0">
                <a:latin typeface="楷体_GB2312" pitchFamily="49" charset="-122"/>
                <a:ea typeface="楷体_GB2312" pitchFamily="49" charset="-122"/>
              </a:rPr>
              <a:t>在集体中成长”</a:t>
            </a:r>
            <a:r>
              <a:rPr lang="en-US" altLang="zh-CN" sz="2000" b="1" dirty="0">
                <a:latin typeface="楷体_GB2312" pitchFamily="49" charset="-122"/>
                <a:ea typeface="楷体_GB2312" pitchFamily="49" charset="-122"/>
              </a:rPr>
              <a:t> </a:t>
            </a:r>
            <a:r>
              <a:rPr lang="en-US" altLang="zh-CN" sz="2000" b="1" dirty="0" smtClean="0">
                <a:latin typeface="楷体_GB2312" pitchFamily="49" charset="-122"/>
                <a:ea typeface="楷体_GB2312" pitchFamily="49" charset="-122"/>
              </a:rPr>
              <a:t>—</a:t>
            </a:r>
            <a:r>
              <a:rPr lang="zh-CN" altLang="en-US" sz="2000" b="1" dirty="0">
                <a:latin typeface="楷体_GB2312" pitchFamily="49" charset="-122"/>
                <a:ea typeface="楷体_GB2312" pitchFamily="49" charset="-122"/>
              </a:rPr>
              <a:t>公正、平等、敬业、友善</a:t>
            </a:r>
            <a:r>
              <a:rPr lang="zh-CN" altLang="en-US" sz="2000" b="1" dirty="0" smtClean="0">
                <a:latin typeface="楷体_GB2312" pitchFamily="49" charset="-122"/>
                <a:ea typeface="楷体_GB2312" pitchFamily="49" charset="-122"/>
              </a:rPr>
              <a:t>等</a:t>
            </a:r>
            <a:r>
              <a:rPr lang="en-US" altLang="zh-CN" sz="2000" b="1" dirty="0" smtClean="0">
                <a:latin typeface="楷体_GB2312" pitchFamily="49" charset="-122"/>
                <a:ea typeface="楷体_GB2312" pitchFamily="49" charset="-122"/>
              </a:rPr>
              <a:t>;</a:t>
            </a:r>
            <a:r>
              <a:rPr lang="zh-CN" altLang="en-US" sz="2000" b="1" dirty="0" smtClean="0">
                <a:latin typeface="楷体_GB2312" pitchFamily="49" charset="-122"/>
                <a:ea typeface="楷体_GB2312" pitchFamily="49" charset="-122"/>
              </a:rPr>
              <a:t>“</a:t>
            </a:r>
            <a:r>
              <a:rPr lang="zh-CN" altLang="en-US" sz="2000" b="1" dirty="0">
                <a:latin typeface="楷体_GB2312" pitchFamily="49" charset="-122"/>
                <a:ea typeface="楷体_GB2312" pitchFamily="49" charset="-122"/>
              </a:rPr>
              <a:t>走进法治天地”</a:t>
            </a:r>
            <a:r>
              <a:rPr lang="en-US" altLang="zh-CN" sz="2000" b="1" dirty="0">
                <a:latin typeface="楷体_GB2312" pitchFamily="49" charset="-122"/>
                <a:ea typeface="楷体_GB2312" pitchFamily="49" charset="-122"/>
              </a:rPr>
              <a:t> </a:t>
            </a:r>
            <a:r>
              <a:rPr lang="en-US" altLang="zh-CN" sz="2000" b="1" dirty="0" smtClean="0">
                <a:latin typeface="楷体_GB2312" pitchFamily="49" charset="-122"/>
                <a:ea typeface="楷体_GB2312" pitchFamily="49" charset="-122"/>
              </a:rPr>
              <a:t>—</a:t>
            </a:r>
            <a:r>
              <a:rPr lang="zh-CN" altLang="en-US" sz="2000" b="1" dirty="0">
                <a:latin typeface="楷体_GB2312" pitchFamily="49" charset="-122"/>
                <a:ea typeface="楷体_GB2312" pitchFamily="49" charset="-122"/>
              </a:rPr>
              <a:t>公正、自由、和谐等</a:t>
            </a:r>
            <a:endParaRPr lang="en-US" altLang="zh-CN" sz="2000" b="1" dirty="0">
              <a:latin typeface="楷体_GB2312" pitchFamily="49" charset="-122"/>
              <a:ea typeface="楷体_GB2312" pitchFamily="49" charset="-122"/>
            </a:endParaRPr>
          </a:p>
        </p:txBody>
      </p:sp>
    </p:spTree>
    <p:extLst>
      <p:ext uri="{BB962C8B-B14F-4D97-AF65-F5344CB8AC3E}">
        <p14:creationId xmlns="" xmlns:p14="http://schemas.microsoft.com/office/powerpoint/2010/main" val="4216508577"/>
      </p:ext>
    </p:extLst>
  </p:cSld>
  <p:clrMapOvr>
    <a:masterClrMapping/>
  </p:clrMapOvr>
  <mc:AlternateContent xmlns:mc="http://schemas.openxmlformats.org/markup-compatibility/2006">
    <mc:Choice xmlns=""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p:cNvSpPr txBox="1">
            <a:spLocks/>
          </p:cNvSpPr>
          <p:nvPr/>
        </p:nvSpPr>
        <p:spPr bwMode="auto">
          <a:xfrm>
            <a:off x="0" y="-85700"/>
            <a:ext cx="3851920" cy="857250"/>
          </a:xfrm>
          <a:prstGeom prst="rect">
            <a:avLst/>
          </a:prstGeom>
          <a:noFill/>
          <a:ln>
            <a:miter lim="800000"/>
            <a:headEnd/>
            <a:tailEnd/>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u"/>
              <a:tabLst/>
              <a:defRPr/>
            </a:pPr>
            <a:r>
              <a:rPr kumimoji="0" lang="zh-CN" altLang="en-US" sz="3200" b="1"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教材编写的原则</a:t>
            </a:r>
          </a:p>
        </p:txBody>
      </p:sp>
      <p:sp>
        <p:nvSpPr>
          <p:cNvPr id="24" name="矩形 3"/>
          <p:cNvSpPr>
            <a:spLocks noChangeArrowheads="1"/>
          </p:cNvSpPr>
          <p:nvPr/>
        </p:nvSpPr>
        <p:spPr bwMode="auto">
          <a:xfrm>
            <a:off x="179512" y="627534"/>
            <a:ext cx="4924746" cy="584775"/>
          </a:xfrm>
          <a:prstGeom prst="rect">
            <a:avLst/>
          </a:prstGeom>
          <a:noFill/>
          <a:ln w="9525">
            <a:noFill/>
            <a:miter lim="800000"/>
            <a:headEnd/>
            <a:tailEnd/>
          </a:ln>
        </p:spPr>
        <p:txBody>
          <a:bodyPr wrap="none">
            <a:spAutoFit/>
          </a:bodyPr>
          <a:lstStyle/>
          <a:p>
            <a:pPr>
              <a:buFont typeface="Arial" pitchFamily="34" charset="0"/>
              <a:buNone/>
            </a:pPr>
            <a:r>
              <a:rPr lang="zh-CN" altLang="en-US" sz="3200" b="1" noProof="1">
                <a:solidFill>
                  <a:srgbClr val="C00000"/>
                </a:solidFill>
                <a:latin typeface="楷体_GB2312" pitchFamily="49" charset="-122"/>
                <a:ea typeface="楷体_GB2312" pitchFamily="49" charset="-122"/>
              </a:rPr>
              <a:t>2</a:t>
            </a:r>
            <a:r>
              <a:rPr lang="zh-CN" altLang="zh-CN" sz="3200" b="1" noProof="1" smtClean="0">
                <a:solidFill>
                  <a:srgbClr val="C00000"/>
                </a:solidFill>
                <a:latin typeface="楷体_GB2312" pitchFamily="49" charset="-122"/>
                <a:ea typeface="楷体_GB2312" pitchFamily="49" charset="-122"/>
              </a:rPr>
              <a:t>.</a:t>
            </a:r>
            <a:r>
              <a:rPr lang="zh-CN" altLang="en-US" sz="3200" b="1" noProof="1" smtClean="0">
                <a:solidFill>
                  <a:srgbClr val="C00000"/>
                </a:solidFill>
                <a:latin typeface="楷体_GB2312" pitchFamily="49" charset="-122"/>
                <a:ea typeface="楷体_GB2312" pitchFamily="49" charset="-122"/>
              </a:rPr>
              <a:t> 课程性质和功能的坚守</a:t>
            </a:r>
            <a:endParaRPr lang="zh-CN" altLang="en-US" sz="3200" b="1" noProof="1">
              <a:solidFill>
                <a:srgbClr val="C00000"/>
              </a:solidFill>
              <a:latin typeface="楷体_GB2312" pitchFamily="49" charset="-122"/>
              <a:ea typeface="楷体_GB2312" pitchFamily="49" charset="-122"/>
            </a:endParaRPr>
          </a:p>
        </p:txBody>
      </p:sp>
      <p:grpSp>
        <p:nvGrpSpPr>
          <p:cNvPr id="25" name="Group 26"/>
          <p:cNvGrpSpPr>
            <a:grpSpLocks/>
          </p:cNvGrpSpPr>
          <p:nvPr/>
        </p:nvGrpSpPr>
        <p:grpSpPr bwMode="auto">
          <a:xfrm>
            <a:off x="3059832" y="3233266"/>
            <a:ext cx="3049588" cy="1282700"/>
            <a:chOff x="4724" y="1067"/>
            <a:chExt cx="1921" cy="808"/>
          </a:xfrm>
        </p:grpSpPr>
        <p:sp>
          <p:nvSpPr>
            <p:cNvPr id="26" name="Sev01"/>
            <p:cNvSpPr>
              <a:spLocks noChangeArrowheads="1"/>
            </p:cNvSpPr>
            <p:nvPr/>
          </p:nvSpPr>
          <p:spPr bwMode="auto">
            <a:xfrm>
              <a:off x="4724" y="1067"/>
              <a:ext cx="1912" cy="808"/>
            </a:xfrm>
            <a:prstGeom prst="ellipse">
              <a:avLst/>
            </a:prstGeom>
            <a:solidFill>
              <a:srgbClr val="F0E98E"/>
            </a:solidFill>
            <a:ln w="12700" algn="ctr">
              <a:solidFill>
                <a:schemeClr val="accent2"/>
              </a:solidFill>
              <a:miter lim="800000"/>
              <a:headEnd/>
              <a:tailEnd/>
            </a:ln>
          </p:spPr>
          <p:txBody>
            <a:bodyPr anchor="ctr"/>
            <a:lstStyle/>
            <a:p>
              <a:pPr algn="ctr"/>
              <a:endParaRPr lang="en-US" altLang="zh-CN" sz="5300">
                <a:solidFill>
                  <a:srgbClr val="3E6220"/>
                </a:solidFill>
                <a:latin typeface="微软雅黑" pitchFamily="34" charset="-122"/>
                <a:ea typeface="微软雅黑" pitchFamily="34" charset="-122"/>
                <a:sym typeface="+mn-lt"/>
              </a:endParaRPr>
            </a:p>
          </p:txBody>
        </p:sp>
        <p:sp>
          <p:nvSpPr>
            <p:cNvPr id="27" name="TextBox 13"/>
            <p:cNvSpPr>
              <a:spLocks noChangeArrowheads="1"/>
            </p:cNvSpPr>
            <p:nvPr/>
          </p:nvSpPr>
          <p:spPr bwMode="auto">
            <a:xfrm>
              <a:off x="4785" y="1185"/>
              <a:ext cx="1860" cy="679"/>
            </a:xfrm>
            <a:prstGeom prst="rect">
              <a:avLst/>
            </a:prstGeom>
            <a:noFill/>
            <a:ln w="9525">
              <a:noFill/>
              <a:miter lim="800000"/>
              <a:headEnd/>
              <a:tailEnd/>
            </a:ln>
          </p:spPr>
          <p:txBody>
            <a:bodyPr>
              <a:spAutoFit/>
            </a:bodyPr>
            <a:lstStyle/>
            <a:p>
              <a:pPr algn="ctr">
                <a:lnSpc>
                  <a:spcPct val="90000"/>
                </a:lnSpc>
              </a:pPr>
              <a:r>
                <a:rPr lang="zh-CN" altLang="en-US" sz="2400" b="1" dirty="0">
                  <a:solidFill>
                    <a:srgbClr val="97153D"/>
                  </a:solidFill>
                  <a:latin typeface="Adidas Unity"/>
                  <a:ea typeface="楷体_GB2312" pitchFamily="49" charset="-122"/>
                  <a:sym typeface="Times New Roman" pitchFamily="18" charset="0"/>
                </a:rPr>
                <a:t>道德、心理、法律、国情四大领域</a:t>
              </a:r>
            </a:p>
            <a:p>
              <a:pPr algn="ctr">
                <a:lnSpc>
                  <a:spcPct val="90000"/>
                </a:lnSpc>
              </a:pPr>
              <a:r>
                <a:rPr lang="zh-CN" altLang="en-US" sz="2400" b="1" dirty="0">
                  <a:solidFill>
                    <a:srgbClr val="97153D"/>
                  </a:solidFill>
                  <a:latin typeface="Adidas Unity"/>
                  <a:ea typeface="楷体_GB2312" pitchFamily="49" charset="-122"/>
                  <a:sym typeface="Times New Roman" pitchFamily="18" charset="0"/>
                </a:rPr>
                <a:t>的综合</a:t>
              </a:r>
            </a:p>
          </p:txBody>
        </p:sp>
      </p:grpSp>
      <p:grpSp>
        <p:nvGrpSpPr>
          <p:cNvPr id="28" name="Group 29"/>
          <p:cNvGrpSpPr>
            <a:grpSpLocks/>
          </p:cNvGrpSpPr>
          <p:nvPr/>
        </p:nvGrpSpPr>
        <p:grpSpPr bwMode="auto">
          <a:xfrm>
            <a:off x="768995" y="3809330"/>
            <a:ext cx="3082925" cy="1282700"/>
            <a:chOff x="3436" y="1515"/>
            <a:chExt cx="1942" cy="808"/>
          </a:xfrm>
        </p:grpSpPr>
        <p:sp>
          <p:nvSpPr>
            <p:cNvPr id="29" name="Sev01"/>
            <p:cNvSpPr>
              <a:spLocks noChangeArrowheads="1"/>
            </p:cNvSpPr>
            <p:nvPr/>
          </p:nvSpPr>
          <p:spPr bwMode="auto">
            <a:xfrm>
              <a:off x="3436" y="1515"/>
              <a:ext cx="1912" cy="808"/>
            </a:xfrm>
            <a:prstGeom prst="ellipse">
              <a:avLst/>
            </a:prstGeom>
            <a:solidFill>
              <a:srgbClr val="F6D1A0"/>
            </a:solidFill>
            <a:ln w="12700" algn="ctr">
              <a:solidFill>
                <a:srgbClr val="2E34A8"/>
              </a:solidFill>
              <a:miter lim="800000"/>
              <a:headEnd/>
              <a:tailEnd/>
            </a:ln>
          </p:spPr>
          <p:txBody>
            <a:bodyPr anchor="ctr"/>
            <a:lstStyle/>
            <a:p>
              <a:pPr algn="ctr"/>
              <a:endParaRPr lang="en-US" altLang="zh-CN" sz="5300">
                <a:solidFill>
                  <a:srgbClr val="3E6220"/>
                </a:solidFill>
                <a:latin typeface="微软雅黑" pitchFamily="34" charset="-122"/>
                <a:ea typeface="微软雅黑" pitchFamily="34" charset="-122"/>
                <a:sym typeface="+mn-lt"/>
              </a:endParaRPr>
            </a:p>
          </p:txBody>
        </p:sp>
        <p:sp>
          <p:nvSpPr>
            <p:cNvPr id="30" name="TextBox 15"/>
            <p:cNvSpPr>
              <a:spLocks noChangeArrowheads="1"/>
            </p:cNvSpPr>
            <p:nvPr/>
          </p:nvSpPr>
          <p:spPr bwMode="auto">
            <a:xfrm>
              <a:off x="3464" y="1661"/>
              <a:ext cx="1914" cy="472"/>
            </a:xfrm>
            <a:prstGeom prst="rect">
              <a:avLst/>
            </a:prstGeom>
            <a:noFill/>
            <a:ln w="9525">
              <a:noFill/>
              <a:miter lim="800000"/>
              <a:headEnd/>
              <a:tailEnd/>
            </a:ln>
          </p:spPr>
          <p:txBody>
            <a:bodyPr>
              <a:spAutoFit/>
            </a:bodyPr>
            <a:lstStyle/>
            <a:p>
              <a:pPr algn="ctr">
                <a:lnSpc>
                  <a:spcPct val="90000"/>
                </a:lnSpc>
              </a:pPr>
              <a:r>
                <a:rPr lang="zh-CN" altLang="en-US" sz="2400" b="1">
                  <a:solidFill>
                    <a:srgbClr val="2E34A8"/>
                  </a:solidFill>
                  <a:latin typeface="Adidas Unity"/>
                  <a:ea typeface="楷体_GB2312" pitchFamily="49" charset="-122"/>
                  <a:sym typeface="Times New Roman" pitchFamily="18" charset="0"/>
                </a:rPr>
                <a:t>情感态度、能力、知识三维目标的融合</a:t>
              </a:r>
            </a:p>
          </p:txBody>
        </p:sp>
      </p:grpSp>
      <p:grpSp>
        <p:nvGrpSpPr>
          <p:cNvPr id="31" name="Group 32"/>
          <p:cNvGrpSpPr>
            <a:grpSpLocks/>
          </p:cNvGrpSpPr>
          <p:nvPr/>
        </p:nvGrpSpPr>
        <p:grpSpPr bwMode="auto">
          <a:xfrm>
            <a:off x="5148064" y="3867894"/>
            <a:ext cx="3324225" cy="1282700"/>
            <a:chOff x="3507" y="2275"/>
            <a:chExt cx="2094" cy="808"/>
          </a:xfrm>
        </p:grpSpPr>
        <p:sp>
          <p:nvSpPr>
            <p:cNvPr id="32" name="Sev01"/>
            <p:cNvSpPr>
              <a:spLocks noChangeArrowheads="1"/>
            </p:cNvSpPr>
            <p:nvPr/>
          </p:nvSpPr>
          <p:spPr bwMode="auto">
            <a:xfrm>
              <a:off x="3572" y="2275"/>
              <a:ext cx="1912" cy="808"/>
            </a:xfrm>
            <a:prstGeom prst="ellipse">
              <a:avLst/>
            </a:prstGeom>
            <a:solidFill>
              <a:srgbClr val="FAE7CE"/>
            </a:solidFill>
            <a:ln w="12700" algn="ctr">
              <a:solidFill>
                <a:srgbClr val="CE7E14"/>
              </a:solidFill>
              <a:miter lim="800000"/>
              <a:headEnd/>
              <a:tailEnd/>
            </a:ln>
          </p:spPr>
          <p:txBody>
            <a:bodyPr anchor="ctr"/>
            <a:lstStyle/>
            <a:p>
              <a:pPr algn="ctr"/>
              <a:endParaRPr lang="en-US" altLang="zh-CN" sz="5300">
                <a:solidFill>
                  <a:srgbClr val="3E6220"/>
                </a:solidFill>
                <a:latin typeface="微软雅黑" pitchFamily="34" charset="-122"/>
                <a:ea typeface="微软雅黑" pitchFamily="34" charset="-122"/>
                <a:sym typeface="+mn-lt"/>
              </a:endParaRPr>
            </a:p>
          </p:txBody>
        </p:sp>
        <p:sp>
          <p:nvSpPr>
            <p:cNvPr id="33" name="TextBox 19"/>
            <p:cNvSpPr>
              <a:spLocks noChangeArrowheads="1"/>
            </p:cNvSpPr>
            <p:nvPr/>
          </p:nvSpPr>
          <p:spPr bwMode="auto">
            <a:xfrm>
              <a:off x="3507" y="2399"/>
              <a:ext cx="2094" cy="679"/>
            </a:xfrm>
            <a:prstGeom prst="rect">
              <a:avLst/>
            </a:prstGeom>
            <a:noFill/>
            <a:ln w="9525">
              <a:noFill/>
              <a:miter lim="800000"/>
              <a:headEnd/>
              <a:tailEnd/>
            </a:ln>
          </p:spPr>
          <p:txBody>
            <a:bodyPr>
              <a:spAutoFit/>
            </a:bodyPr>
            <a:lstStyle/>
            <a:p>
              <a:pPr algn="ctr">
                <a:lnSpc>
                  <a:spcPct val="90000"/>
                </a:lnSpc>
              </a:pPr>
              <a:r>
                <a:rPr lang="zh-CN" altLang="en-US" sz="2400" b="1" noProof="1">
                  <a:solidFill>
                    <a:schemeClr val="hlink"/>
                  </a:solidFill>
                  <a:latin typeface="Adidas Unity"/>
                  <a:ea typeface="楷体_GB2312" pitchFamily="49" charset="-122"/>
                </a:rPr>
                <a:t>活动性学习方式与</a:t>
              </a:r>
              <a:endParaRPr lang="en-US" altLang="zh-CN" sz="2400" b="1" dirty="0">
                <a:solidFill>
                  <a:schemeClr val="hlink"/>
                </a:solidFill>
                <a:latin typeface="Adidas Unity"/>
                <a:ea typeface="楷体_GB2312" pitchFamily="49" charset="-122"/>
              </a:endParaRPr>
            </a:p>
            <a:p>
              <a:pPr algn="ctr">
                <a:lnSpc>
                  <a:spcPct val="90000"/>
                </a:lnSpc>
              </a:pPr>
              <a:r>
                <a:rPr lang="zh-CN" altLang="en-US" sz="2400" b="1" noProof="1">
                  <a:solidFill>
                    <a:schemeClr val="hlink"/>
                  </a:solidFill>
                  <a:latin typeface="Adidas Unity"/>
                  <a:ea typeface="楷体_GB2312" pitchFamily="49" charset="-122"/>
                </a:rPr>
                <a:t>其它学习方式的</a:t>
              </a:r>
              <a:endParaRPr lang="en-US" altLang="zh-CN" sz="2400" b="1" dirty="0">
                <a:solidFill>
                  <a:schemeClr val="hlink"/>
                </a:solidFill>
                <a:latin typeface="Adidas Unity"/>
                <a:ea typeface="楷体_GB2312" pitchFamily="49" charset="-122"/>
              </a:endParaRPr>
            </a:p>
            <a:p>
              <a:pPr algn="ctr">
                <a:lnSpc>
                  <a:spcPct val="90000"/>
                </a:lnSpc>
              </a:pPr>
              <a:r>
                <a:rPr lang="zh-CN" altLang="en-US" sz="2400" b="1" noProof="1">
                  <a:solidFill>
                    <a:schemeClr val="hlink"/>
                  </a:solidFill>
                  <a:latin typeface="Adidas Unity"/>
                  <a:ea typeface="楷体_GB2312" pitchFamily="49" charset="-122"/>
                </a:rPr>
                <a:t>有机结合</a:t>
              </a:r>
              <a:endParaRPr lang="zh-CN" altLang="en-US" sz="2400" b="1" dirty="0">
                <a:solidFill>
                  <a:schemeClr val="hlink"/>
                </a:solidFill>
                <a:latin typeface="Adidas Unity"/>
                <a:ea typeface="楷体_GB2312" pitchFamily="49" charset="-122"/>
              </a:endParaRPr>
            </a:p>
          </p:txBody>
        </p:sp>
      </p:grpSp>
      <p:sp>
        <p:nvSpPr>
          <p:cNvPr id="34" name="矩形 33"/>
          <p:cNvSpPr/>
          <p:nvPr/>
        </p:nvSpPr>
        <p:spPr>
          <a:xfrm>
            <a:off x="-36512" y="1208822"/>
            <a:ext cx="9180512" cy="2000548"/>
          </a:xfrm>
          <a:prstGeom prst="rect">
            <a:avLst/>
          </a:prstGeom>
        </p:spPr>
        <p:txBody>
          <a:bodyPr wrap="square">
            <a:spAutoFit/>
          </a:bodyPr>
          <a:lstStyle/>
          <a:p>
            <a:pPr algn="just"/>
            <a:r>
              <a:rPr lang="zh-CN" altLang="en-US" sz="2400" b="1" dirty="0" smtClean="0">
                <a:latin typeface="楷体_GB2312" pitchFamily="49" charset="-122"/>
                <a:ea typeface="楷体_GB2312" pitchFamily="49" charset="-122"/>
              </a:rPr>
              <a:t>    作为对学生进行道德与法治教育的专设课程，它与日常德育以及学校党团少先队组织教育成为并驾齐驱的三条德育工作路径。</a:t>
            </a:r>
          </a:p>
          <a:p>
            <a:pPr algn="just"/>
            <a:r>
              <a:rPr lang="zh-CN" altLang="en-US" sz="2400" b="1" dirty="0" smtClean="0">
                <a:latin typeface="楷体_GB2312" pitchFamily="49" charset="-122"/>
                <a:ea typeface="楷体_GB2312" pitchFamily="49" charset="-122"/>
              </a:rPr>
              <a:t>    它</a:t>
            </a:r>
            <a:r>
              <a:rPr lang="zh-CN" altLang="en-US" sz="2400" b="1" dirty="0" smtClean="0">
                <a:solidFill>
                  <a:srgbClr val="800080"/>
                </a:solidFill>
                <a:latin typeface="楷体_GB2312" pitchFamily="49" charset="-122"/>
                <a:ea typeface="楷体_GB2312" pitchFamily="49" charset="-122"/>
              </a:rPr>
              <a:t>必须依托相关知识，但根本在于价值观教育，在于影响人的情感态度行为的改变，影响人的德性与人格健全</a:t>
            </a:r>
            <a:r>
              <a:rPr lang="zh-CN" altLang="en-US" sz="2400" b="1" dirty="0" smtClean="0">
                <a:latin typeface="楷体_GB2312" pitchFamily="49" charset="-122"/>
                <a:ea typeface="楷体_GB2312" pitchFamily="49" charset="-122"/>
              </a:rPr>
              <a:t>。</a:t>
            </a:r>
            <a:endParaRPr lang="en-US" altLang="zh-CN" sz="2400" b="1" dirty="0" smtClean="0">
              <a:latin typeface="楷体_GB2312" pitchFamily="49" charset="-122"/>
              <a:ea typeface="楷体_GB2312" pitchFamily="49" charset="-122"/>
            </a:endParaRPr>
          </a:p>
          <a:p>
            <a:pPr algn="just"/>
            <a:r>
              <a:rPr lang="en-US" altLang="zh-CN" sz="2400" b="1" dirty="0" smtClean="0">
                <a:solidFill>
                  <a:srgbClr val="C00000"/>
                </a:solidFill>
                <a:latin typeface="楷体_GB2312" pitchFamily="49" charset="-122"/>
                <a:ea typeface="楷体_GB2312" pitchFamily="49" charset="-122"/>
              </a:rPr>
              <a:t>    </a:t>
            </a:r>
            <a:r>
              <a:rPr lang="zh-CN" altLang="en-US" sz="2800" b="1" dirty="0" smtClean="0">
                <a:solidFill>
                  <a:srgbClr val="C00000"/>
                </a:solidFill>
                <a:latin typeface="楷体_GB2312" pitchFamily="49" charset="-122"/>
                <a:ea typeface="楷体_GB2312" pitchFamily="49" charset="-122"/>
              </a:rPr>
              <a:t>整个教材设计及教学归宿是超越知识，指向价值教育。</a:t>
            </a:r>
          </a:p>
        </p:txBody>
      </p:sp>
    </p:spTree>
    <p:extLst>
      <p:ext uri="{BB962C8B-B14F-4D97-AF65-F5344CB8AC3E}">
        <p14:creationId xmlns="" xmlns:p14="http://schemas.microsoft.com/office/powerpoint/2010/main" val="4216508577"/>
      </p:ext>
    </p:extLst>
  </p:cSld>
  <p:clrMapOvr>
    <a:masterClrMapping/>
  </p:clrMapOvr>
  <mc:AlternateContent xmlns:mc="http://schemas.openxmlformats.org/markup-compatibility/2006">
    <mc:Choice xmlns=""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par>
                                <p:cTn id="8" presetID="4" presetClass="entr" presetSubtype="16"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ox(in)">
                                      <p:cBhvr>
                                        <p:cTn id="10" dur="500"/>
                                        <p:tgtEl>
                                          <p:spTgt spid="28"/>
                                        </p:tgtEl>
                                      </p:cBhvr>
                                    </p:animEffect>
                                  </p:childTnLst>
                                </p:cTn>
                              </p:par>
                              <p:par>
                                <p:cTn id="11" presetID="4" presetClass="entr" presetSubtype="16"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ox(i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noChangeArrowheads="1"/>
          </p:cNvSpPr>
          <p:nvPr/>
        </p:nvSpPr>
        <p:spPr>
          <a:xfrm>
            <a:off x="0" y="1203598"/>
            <a:ext cx="8892480" cy="1230883"/>
          </a:xfrm>
          <a:prstGeom prst="rect">
            <a:avLst/>
          </a:prstGeom>
        </p:spPr>
        <p:txBody>
          <a:bodyPr vert="horz" lIns="91440" tIns="45720" rIns="91440" bIns="45720" rtlCol="0">
            <a:normAutofit fontScale="85000" lnSpcReduction="20000"/>
          </a:bodyPr>
          <a:lstStyle/>
          <a:p>
            <a:pPr marL="0" marR="0" lvl="0" indent="0" algn="just" defTabSz="914400" rtl="0" eaLnBrk="1" fontAlgn="auto" latinLnBrk="0" hangingPunct="1">
              <a:lnSpc>
                <a:spcPct val="120000"/>
              </a:lnSpc>
              <a:spcAft>
                <a:spcPts val="0"/>
              </a:spcAft>
              <a:buClrTx/>
              <a:buSzTx/>
              <a:buFont typeface="Arial" panose="020B0604020202020204" pitchFamily="34" charset="0"/>
              <a:buNone/>
              <a:tabLst/>
              <a:defRPr/>
            </a:pPr>
            <a:r>
              <a:rPr kumimoji="0" lang="zh-CN" altLang="en-US" sz="2800" b="1" i="0" u="none" strike="noStrike" kern="1200" cap="none" spc="0" normalizeH="0" baseline="0" noProof="0" dirty="0" smtClean="0">
                <a:ln>
                  <a:noFill/>
                </a:ln>
                <a:solidFill>
                  <a:srgbClr val="002060"/>
                </a:solidFill>
                <a:effectLst/>
                <a:uLnTx/>
                <a:uFillTx/>
                <a:latin typeface="楷体_GB2312" pitchFamily="49" charset="-122"/>
                <a:ea typeface="楷体_GB2312" pitchFamily="49" charset="-122"/>
              </a:rPr>
              <a:t>它指的是特定学习主体进行道德学习与法治学习的规律。</a:t>
            </a:r>
          </a:p>
          <a:p>
            <a:pPr marL="0" marR="0" lvl="0" indent="0" algn="just" defTabSz="914400" rtl="0" eaLnBrk="1" fontAlgn="auto" latinLnBrk="0" hangingPunct="1">
              <a:lnSpc>
                <a:spcPct val="120000"/>
              </a:lnSpc>
              <a:spcAft>
                <a:spcPts val="0"/>
              </a:spcAft>
              <a:buClrTx/>
              <a:buSzTx/>
              <a:buFont typeface="Arial" panose="020B0604020202020204" pitchFamily="34" charset="0"/>
              <a:buNone/>
              <a:tabLst/>
              <a:defRPr/>
            </a:pPr>
            <a:r>
              <a:rPr kumimoji="0" lang="zh-CN" altLang="en-US" sz="2800" b="1" i="0" u="none" strike="noStrike" kern="1200" cap="none" spc="0" normalizeH="0" baseline="0" noProof="0" dirty="0" smtClean="0">
                <a:ln>
                  <a:noFill/>
                </a:ln>
                <a:solidFill>
                  <a:srgbClr val="002060"/>
                </a:solidFill>
                <a:effectLst/>
                <a:uLnTx/>
                <a:uFillTx/>
                <a:latin typeface="楷体_GB2312" pitchFamily="49" charset="-122"/>
                <a:ea typeface="楷体_GB2312" pitchFamily="49" charset="-122"/>
              </a:rPr>
              <a:t>包括：既要和其他学科一样遵循初中学生身心发展的规律，又要遵循学生思想品德形成与发展的规律。</a:t>
            </a:r>
          </a:p>
        </p:txBody>
      </p:sp>
      <p:sp>
        <p:nvSpPr>
          <p:cNvPr id="3" name="矩形 3"/>
          <p:cNvSpPr>
            <a:spLocks noChangeArrowheads="1"/>
          </p:cNvSpPr>
          <p:nvPr/>
        </p:nvSpPr>
        <p:spPr bwMode="auto">
          <a:xfrm>
            <a:off x="35496" y="618823"/>
            <a:ext cx="3057247" cy="584775"/>
          </a:xfrm>
          <a:prstGeom prst="rect">
            <a:avLst/>
          </a:prstGeom>
          <a:noFill/>
          <a:ln w="9525">
            <a:noFill/>
            <a:miter lim="800000"/>
            <a:headEnd/>
            <a:tailEnd/>
          </a:ln>
        </p:spPr>
        <p:txBody>
          <a:bodyPr wrap="none">
            <a:spAutoFit/>
          </a:bodyPr>
          <a:lstStyle/>
          <a:p>
            <a:pPr>
              <a:buFont typeface="Arial" pitchFamily="34" charset="0"/>
              <a:buNone/>
            </a:pPr>
            <a:r>
              <a:rPr lang="en-US" altLang="zh-CN" sz="3200" b="1" dirty="0" smtClean="0">
                <a:solidFill>
                  <a:srgbClr val="C00000"/>
                </a:solidFill>
                <a:latin typeface="楷体_GB2312" pitchFamily="49" charset="-122"/>
                <a:ea typeface="楷体_GB2312" pitchFamily="49" charset="-122"/>
              </a:rPr>
              <a:t>3.</a:t>
            </a:r>
            <a:r>
              <a:rPr lang="zh-CN" altLang="en-US" sz="3200" b="1" dirty="0">
                <a:solidFill>
                  <a:srgbClr val="C00000"/>
                </a:solidFill>
                <a:latin typeface="楷体_GB2312" pitchFamily="49" charset="-122"/>
                <a:ea typeface="楷体_GB2312" pitchFamily="49" charset="-122"/>
              </a:rPr>
              <a:t>遵循育人规律</a:t>
            </a:r>
          </a:p>
        </p:txBody>
      </p:sp>
      <p:sp>
        <p:nvSpPr>
          <p:cNvPr id="4" name="文本框 3"/>
          <p:cNvSpPr txBox="1">
            <a:spLocks noChangeArrowheads="1"/>
          </p:cNvSpPr>
          <p:nvPr/>
        </p:nvSpPr>
        <p:spPr bwMode="auto">
          <a:xfrm>
            <a:off x="34925" y="2499742"/>
            <a:ext cx="9109075" cy="1311275"/>
          </a:xfrm>
          <a:prstGeom prst="rect">
            <a:avLst/>
          </a:prstGeom>
          <a:solidFill>
            <a:srgbClr val="DAEFFE"/>
          </a:solidFill>
          <a:ln w="9525">
            <a:noFill/>
            <a:miter lim="800000"/>
            <a:headEnd/>
            <a:tailEnd/>
          </a:ln>
        </p:spPr>
        <p:txBody>
          <a:bodyPr>
            <a:spAutoFit/>
          </a:bodyPr>
          <a:lstStyle/>
          <a:p>
            <a:pPr>
              <a:buFont typeface="Arial" pitchFamily="34" charset="0"/>
              <a:buNone/>
            </a:pPr>
            <a:r>
              <a:rPr lang="zh-CN" altLang="en-US" sz="2000" b="1" dirty="0">
                <a:solidFill>
                  <a:srgbClr val="C00000"/>
                </a:solidFill>
              </a:rPr>
              <a:t>中学序曲：</a:t>
            </a:r>
          </a:p>
          <a:p>
            <a:pPr>
              <a:buFont typeface="Arial" pitchFamily="34" charset="0"/>
              <a:buNone/>
            </a:pPr>
            <a:r>
              <a:rPr lang="zh-CN" altLang="en-US" sz="2000" b="1" dirty="0">
                <a:solidFill>
                  <a:srgbClr val="FF0000"/>
                </a:solidFill>
              </a:rPr>
              <a:t>我的期待</a:t>
            </a:r>
            <a:r>
              <a:rPr lang="en-US" altLang="zh-CN" sz="2000" b="1" dirty="0"/>
              <a:t>—</a:t>
            </a:r>
            <a:r>
              <a:rPr lang="zh-CN" altLang="en-US" sz="2000" b="1" dirty="0"/>
              <a:t>我的感受</a:t>
            </a:r>
            <a:r>
              <a:rPr lang="en-US" altLang="zh-CN" sz="2000" b="1" dirty="0"/>
              <a:t>—</a:t>
            </a:r>
            <a:r>
              <a:rPr lang="zh-CN" altLang="en-US" sz="2000" b="1" dirty="0"/>
              <a:t>新的平台</a:t>
            </a:r>
            <a:r>
              <a:rPr lang="en-US" altLang="zh-CN" sz="2000" b="1" dirty="0"/>
              <a:t>—</a:t>
            </a:r>
            <a:r>
              <a:rPr lang="zh-CN" altLang="en-US" sz="2000" b="1" dirty="0"/>
              <a:t>名人记忆</a:t>
            </a:r>
            <a:r>
              <a:rPr lang="en-US" altLang="zh-CN" sz="2000" b="1" dirty="0"/>
              <a:t>—</a:t>
            </a:r>
            <a:r>
              <a:rPr lang="zh-CN" altLang="en-US" sz="2000" b="1" dirty="0"/>
              <a:t>初步认识</a:t>
            </a:r>
            <a:r>
              <a:rPr lang="en-US" altLang="zh-CN" sz="2000" b="1" dirty="0"/>
              <a:t>—</a:t>
            </a:r>
            <a:r>
              <a:rPr lang="zh-CN" altLang="en-US" sz="2000" b="1" dirty="0"/>
              <a:t>熟人记忆</a:t>
            </a:r>
            <a:r>
              <a:rPr lang="en-US" altLang="zh-CN" sz="2000" b="1" dirty="0"/>
              <a:t>——</a:t>
            </a:r>
          </a:p>
          <a:p>
            <a:pPr>
              <a:buFont typeface="Arial" pitchFamily="34" charset="0"/>
              <a:buNone/>
            </a:pPr>
            <a:r>
              <a:rPr lang="zh-CN" altLang="en-US" sz="2000" b="1" dirty="0">
                <a:solidFill>
                  <a:srgbClr val="FF0000"/>
                </a:solidFill>
              </a:rPr>
              <a:t>我的期待</a:t>
            </a:r>
            <a:r>
              <a:rPr lang="zh-CN" altLang="en-US" sz="2000" b="1" dirty="0"/>
              <a:t>（成长的礼物）</a:t>
            </a:r>
            <a:r>
              <a:rPr lang="en-US" altLang="zh-CN" sz="2000" b="1" dirty="0"/>
              <a:t>——</a:t>
            </a:r>
            <a:r>
              <a:rPr lang="zh-CN" altLang="en-US" sz="2000" b="1" dirty="0"/>
              <a:t>机会和挑战</a:t>
            </a:r>
            <a:r>
              <a:rPr lang="en-US" altLang="zh-CN" sz="2000" b="1" dirty="0"/>
              <a:t>——</a:t>
            </a:r>
            <a:r>
              <a:rPr lang="zh-CN" altLang="en-US" sz="2000" b="1" dirty="0"/>
              <a:t>重塑自我</a:t>
            </a:r>
            <a:r>
              <a:rPr lang="en-US" altLang="zh-CN" sz="2000" b="1" dirty="0"/>
              <a:t>——</a:t>
            </a:r>
            <a:r>
              <a:rPr lang="zh-CN" altLang="en-US" sz="2000" b="1" dirty="0"/>
              <a:t>视野拓展</a:t>
            </a:r>
            <a:r>
              <a:rPr lang="en-US" altLang="zh-CN" sz="2000" b="1" dirty="0"/>
              <a:t>——</a:t>
            </a:r>
          </a:p>
          <a:p>
            <a:pPr>
              <a:buFont typeface="Arial" pitchFamily="34" charset="0"/>
              <a:buNone/>
            </a:pPr>
            <a:r>
              <a:rPr lang="zh-CN" altLang="en-US" sz="2000" b="1" dirty="0">
                <a:solidFill>
                  <a:srgbClr val="FF0000"/>
                </a:solidFill>
              </a:rPr>
              <a:t>我的期待</a:t>
            </a:r>
            <a:r>
              <a:rPr lang="en-US" altLang="zh-CN" sz="2000" b="1" dirty="0"/>
              <a:t>——</a:t>
            </a:r>
            <a:r>
              <a:rPr lang="zh-CN" altLang="en-US" sz="2000" b="1" dirty="0"/>
              <a:t>国际视野</a:t>
            </a:r>
            <a:r>
              <a:rPr lang="en-US" altLang="zh-CN" sz="2000" b="1" dirty="0"/>
              <a:t>——</a:t>
            </a:r>
            <a:r>
              <a:rPr lang="zh-CN" altLang="en-US" sz="2000" b="1" dirty="0"/>
              <a:t>点滴而行</a:t>
            </a:r>
            <a:r>
              <a:rPr lang="en-US" altLang="zh-CN" sz="2000" b="1" dirty="0"/>
              <a:t>——</a:t>
            </a:r>
            <a:r>
              <a:rPr lang="zh-CN" altLang="en-US" sz="2000" b="1" dirty="0"/>
              <a:t>我的计划</a:t>
            </a:r>
          </a:p>
        </p:txBody>
      </p:sp>
      <p:sp>
        <p:nvSpPr>
          <p:cNvPr id="5" name="文本框 9"/>
          <p:cNvSpPr txBox="1">
            <a:spLocks noChangeArrowheads="1"/>
          </p:cNvSpPr>
          <p:nvPr/>
        </p:nvSpPr>
        <p:spPr bwMode="auto">
          <a:xfrm>
            <a:off x="34925" y="3887217"/>
            <a:ext cx="9109075" cy="1015663"/>
          </a:xfrm>
          <a:prstGeom prst="rect">
            <a:avLst/>
          </a:prstGeom>
          <a:solidFill>
            <a:srgbClr val="DAEFFE"/>
          </a:solidFill>
          <a:ln w="9525">
            <a:noFill/>
            <a:miter lim="800000"/>
            <a:headEnd/>
            <a:tailEnd/>
          </a:ln>
        </p:spPr>
        <p:txBody>
          <a:bodyPr>
            <a:spAutoFit/>
          </a:bodyPr>
          <a:lstStyle/>
          <a:p>
            <a:pPr>
              <a:buFont typeface="Arial" pitchFamily="34" charset="0"/>
              <a:buNone/>
            </a:pPr>
            <a:r>
              <a:rPr lang="zh-CN" altLang="en-US" sz="2000" b="1" dirty="0"/>
              <a:t>整个的话语体系和内容设计由被动适应到主动成长，充分了解每一个孩子的前提下，培养学生的自由个性，培养学生在现实社会的主动创造性，提高学生独立学习和独立开展活动的能力，认识的过程是螺旋上升，延伸拓展的</a:t>
            </a:r>
          </a:p>
        </p:txBody>
      </p:sp>
      <p:sp>
        <p:nvSpPr>
          <p:cNvPr id="6" name="标题 1"/>
          <p:cNvSpPr txBox="1">
            <a:spLocks/>
          </p:cNvSpPr>
          <p:nvPr/>
        </p:nvSpPr>
        <p:spPr bwMode="auto">
          <a:xfrm>
            <a:off x="0" y="-85700"/>
            <a:ext cx="3851920" cy="857250"/>
          </a:xfrm>
          <a:prstGeom prst="rect">
            <a:avLst/>
          </a:prstGeom>
          <a:noFill/>
          <a:ln>
            <a:miter lim="800000"/>
            <a:headEnd/>
            <a:tailEnd/>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u"/>
              <a:tabLst/>
              <a:defRPr/>
            </a:pPr>
            <a:r>
              <a:rPr kumimoji="0" lang="zh-CN" altLang="en-US" sz="3200" b="1"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教材编写的原则</a:t>
            </a:r>
          </a:p>
        </p:txBody>
      </p:sp>
    </p:spTree>
    <p:extLst>
      <p:ext uri="{BB962C8B-B14F-4D97-AF65-F5344CB8AC3E}">
        <p14:creationId xmlns="" xmlns:p14="http://schemas.microsoft.com/office/powerpoint/2010/main" val="208690692"/>
      </p:ext>
    </p:extLst>
  </p:cSld>
  <p:clrMapOvr>
    <a:masterClrMapping/>
  </p:clrMapOvr>
  <mc:AlternateContent xmlns:mc="http://schemas.openxmlformats.org/markup-compatibility/2006">
    <mc:Choice xmlns=""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2"/>
          <p:cNvSpPr txBox="1">
            <a:spLocks noChangeArrowheads="1"/>
          </p:cNvSpPr>
          <p:nvPr/>
        </p:nvSpPr>
        <p:spPr bwMode="auto">
          <a:xfrm>
            <a:off x="179512" y="834847"/>
            <a:ext cx="1152128"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zh-CN" altLang="en-US" sz="3200" b="1" dirty="0">
                <a:solidFill>
                  <a:schemeClr val="accent2">
                    <a:lumMod val="75000"/>
                  </a:schemeClr>
                </a:solidFill>
                <a:latin typeface="楷体_GB2312" pitchFamily="49" charset="-122"/>
                <a:ea typeface="楷体_GB2312" pitchFamily="49" charset="-122"/>
              </a:rPr>
              <a:t>心理</a:t>
            </a:r>
          </a:p>
        </p:txBody>
      </p:sp>
      <p:sp>
        <p:nvSpPr>
          <p:cNvPr id="19" name="文本框 8"/>
          <p:cNvSpPr txBox="1"/>
          <p:nvPr/>
        </p:nvSpPr>
        <p:spPr>
          <a:xfrm>
            <a:off x="4788024" y="804649"/>
            <a:ext cx="3528392" cy="830997"/>
          </a:xfrm>
          <a:prstGeom prst="rect">
            <a:avLst/>
          </a:prstGeom>
          <a:noFill/>
        </p:spPr>
        <p:txBody>
          <a:bodyPr wrap="square">
            <a:spAutoFit/>
          </a:bodyPr>
          <a:lstStyle/>
          <a:p>
            <a:pPr>
              <a:buFont typeface="Arial" panose="020B0604020202020204" pitchFamily="34" charset="0"/>
              <a:buNone/>
              <a:defRPr/>
            </a:pPr>
            <a:r>
              <a:rPr lang="zh-CN" altLang="en-US" sz="2400" b="1" noProof="1">
                <a:solidFill>
                  <a:srgbClr val="800000"/>
                </a:solidFill>
                <a:effectLst>
                  <a:outerShdw blurRad="38100" dist="38100" dir="2700000">
                    <a:srgbClr val="FFFFFF"/>
                  </a:outerShdw>
                </a:effectLst>
                <a:latin typeface="楷体_GB2312" pitchFamily="49" charset="-122"/>
                <a:ea typeface="楷体_GB2312" pitchFamily="49" charset="-122"/>
                <a:cs typeface="+mn-ea"/>
                <a:sym typeface="+mn-ea"/>
              </a:rPr>
              <a:t>更依赖个性化的干预和疏</a:t>
            </a:r>
            <a:r>
              <a:rPr lang="zh-CN" altLang="en-US" sz="2400" b="1" noProof="1" smtClean="0">
                <a:solidFill>
                  <a:srgbClr val="800000"/>
                </a:solidFill>
                <a:effectLst>
                  <a:outerShdw blurRad="38100" dist="38100" dir="2700000">
                    <a:srgbClr val="FFFFFF"/>
                  </a:outerShdw>
                </a:effectLst>
                <a:latin typeface="楷体_GB2312" pitchFamily="49" charset="-122"/>
                <a:ea typeface="楷体_GB2312" pitchFamily="49" charset="-122"/>
                <a:cs typeface="+mn-ea"/>
                <a:sym typeface="+mn-ea"/>
              </a:rPr>
              <a:t>导等调</a:t>
            </a:r>
            <a:r>
              <a:rPr lang="zh-CN" altLang="en-US" sz="2400" b="1" noProof="1">
                <a:solidFill>
                  <a:srgbClr val="800000"/>
                </a:solidFill>
                <a:effectLst>
                  <a:outerShdw blurRad="38100" dist="38100" dir="2700000">
                    <a:srgbClr val="FFFFFF"/>
                  </a:outerShdw>
                </a:effectLst>
                <a:latin typeface="楷体_GB2312" pitchFamily="49" charset="-122"/>
                <a:ea typeface="楷体_GB2312" pitchFamily="49" charset="-122"/>
                <a:cs typeface="+mn-ea"/>
                <a:sym typeface="+mn-ea"/>
              </a:rPr>
              <a:t>适方式</a:t>
            </a:r>
          </a:p>
        </p:txBody>
      </p:sp>
      <p:sp>
        <p:nvSpPr>
          <p:cNvPr id="21" name="文本框 10"/>
          <p:cNvSpPr txBox="1"/>
          <p:nvPr/>
        </p:nvSpPr>
        <p:spPr>
          <a:xfrm>
            <a:off x="4788024" y="3075806"/>
            <a:ext cx="3808413" cy="830997"/>
          </a:xfrm>
          <a:prstGeom prst="rect">
            <a:avLst/>
          </a:prstGeom>
          <a:noFill/>
        </p:spPr>
        <p:txBody>
          <a:bodyPr wrap="square">
            <a:spAutoFit/>
          </a:bodyPr>
          <a:lstStyle/>
          <a:p>
            <a:pPr>
              <a:buFont typeface="Arial" panose="020B0604020202020204" pitchFamily="34" charset="0"/>
              <a:buNone/>
              <a:defRPr/>
            </a:pPr>
            <a:r>
              <a:rPr lang="zh-CN" altLang="en-US" sz="2400" b="1" noProof="1">
                <a:solidFill>
                  <a:srgbClr val="800000"/>
                </a:solidFill>
                <a:effectLst>
                  <a:outerShdw blurRad="38100" dist="38100" dir="2700000">
                    <a:srgbClr val="FFFFFF"/>
                  </a:outerShdw>
                </a:effectLst>
                <a:latin typeface="楷体_GB2312" pitchFamily="49" charset="-122"/>
                <a:ea typeface="楷体_GB2312" pitchFamily="49" charset="-122"/>
                <a:cs typeface="+mn-ea"/>
                <a:sym typeface="+mn-ea"/>
              </a:rPr>
              <a:t>更依赖最具强制力的方式，以期养成习惯、产生敬畏</a:t>
            </a:r>
          </a:p>
        </p:txBody>
      </p:sp>
      <p:sp>
        <p:nvSpPr>
          <p:cNvPr id="23" name="文本框 12"/>
          <p:cNvSpPr txBox="1"/>
          <p:nvPr/>
        </p:nvSpPr>
        <p:spPr>
          <a:xfrm>
            <a:off x="4788024" y="1956777"/>
            <a:ext cx="3744416" cy="830997"/>
          </a:xfrm>
          <a:prstGeom prst="rect">
            <a:avLst/>
          </a:prstGeom>
          <a:noFill/>
        </p:spPr>
        <p:txBody>
          <a:bodyPr wrap="square">
            <a:spAutoFit/>
          </a:bodyPr>
          <a:lstStyle/>
          <a:p>
            <a:pPr>
              <a:buFont typeface="Arial" panose="020B0604020202020204" pitchFamily="34" charset="0"/>
              <a:buNone/>
              <a:defRPr/>
            </a:pPr>
            <a:r>
              <a:rPr lang="zh-CN" altLang="en-US" sz="2400" b="1" noProof="1">
                <a:solidFill>
                  <a:srgbClr val="800000"/>
                </a:solidFill>
                <a:effectLst>
                  <a:outerShdw blurRad="38100" dist="38100" dir="2700000">
                    <a:srgbClr val="FFFFFF"/>
                  </a:outerShdw>
                </a:effectLst>
                <a:latin typeface="楷体_GB2312" pitchFamily="49" charset="-122"/>
                <a:ea typeface="楷体_GB2312" pitchFamily="49" charset="-122"/>
                <a:cs typeface="+mn-ea"/>
                <a:sym typeface="+mn-ea"/>
              </a:rPr>
              <a:t>更依赖舆论评价的感召力、约束力的方式</a:t>
            </a:r>
          </a:p>
        </p:txBody>
      </p:sp>
      <p:sp>
        <p:nvSpPr>
          <p:cNvPr id="34" name="文本框 14"/>
          <p:cNvSpPr txBox="1"/>
          <p:nvPr/>
        </p:nvSpPr>
        <p:spPr>
          <a:xfrm>
            <a:off x="5148064" y="4261033"/>
            <a:ext cx="3457326" cy="830997"/>
          </a:xfrm>
          <a:prstGeom prst="rect">
            <a:avLst/>
          </a:prstGeom>
          <a:noFill/>
        </p:spPr>
        <p:txBody>
          <a:bodyPr wrap="square">
            <a:spAutoFit/>
          </a:bodyPr>
          <a:lstStyle/>
          <a:p>
            <a:pPr>
              <a:buFont typeface="Arial" panose="020B0604020202020204" pitchFamily="34" charset="0"/>
              <a:buNone/>
              <a:defRPr/>
            </a:pPr>
            <a:r>
              <a:rPr lang="zh-CN" altLang="en-US" sz="2400" b="1" noProof="1">
                <a:solidFill>
                  <a:srgbClr val="800000"/>
                </a:solidFill>
                <a:effectLst>
                  <a:outerShdw blurRad="38100" dist="38100" dir="2700000">
                    <a:srgbClr val="FFFFFF"/>
                  </a:outerShdw>
                </a:effectLst>
                <a:latin typeface="楷体_GB2312" pitchFamily="49" charset="-122"/>
                <a:ea typeface="楷体_GB2312" pitchFamily="49" charset="-122"/>
                <a:cs typeface="+mn-ea"/>
                <a:sym typeface="+mn-ea"/>
              </a:rPr>
              <a:t>更依赖于辨析性、开放性、参与性的学习方式</a:t>
            </a:r>
          </a:p>
        </p:txBody>
      </p:sp>
      <p:sp>
        <p:nvSpPr>
          <p:cNvPr id="37" name="文本框 2"/>
          <p:cNvSpPr txBox="1"/>
          <p:nvPr/>
        </p:nvSpPr>
        <p:spPr>
          <a:xfrm>
            <a:off x="3387519" y="65682"/>
            <a:ext cx="1832553" cy="584775"/>
          </a:xfrm>
          <a:prstGeom prst="rect">
            <a:avLst/>
          </a:prstGeom>
          <a:noFill/>
        </p:spPr>
        <p:txBody>
          <a:bodyPr wrap="none">
            <a:spAutoFit/>
          </a:bodyPr>
          <a:lstStyle>
            <a:lvl1pPr eaLnBrk="0" hangingPunct="0">
              <a:defRPr sz="3600">
                <a:solidFill>
                  <a:schemeClr val="tx1"/>
                </a:solidFill>
                <a:latin typeface="Arial" panose="020B0604020202020204" pitchFamily="34" charset="0"/>
                <a:ea typeface="宋体" panose="02010600030101010101" pitchFamily="2" charset="-122"/>
              </a:defRPr>
            </a:lvl1pPr>
            <a:lvl2pPr marL="742950" indent="-285750" eaLnBrk="0" hangingPunct="0">
              <a:defRPr sz="3600">
                <a:solidFill>
                  <a:schemeClr val="tx1"/>
                </a:solidFill>
                <a:latin typeface="Arial" panose="020B0604020202020204" pitchFamily="34" charset="0"/>
                <a:ea typeface="宋体" panose="02010600030101010101" pitchFamily="2" charset="-122"/>
              </a:defRPr>
            </a:lvl2pPr>
            <a:lvl3pPr marL="1143000" indent="-228600" eaLnBrk="0" hangingPunct="0">
              <a:defRPr sz="3600">
                <a:solidFill>
                  <a:schemeClr val="tx1"/>
                </a:solidFill>
                <a:latin typeface="Arial" panose="020B0604020202020204" pitchFamily="34" charset="0"/>
                <a:ea typeface="宋体" panose="02010600030101010101" pitchFamily="2" charset="-122"/>
              </a:defRPr>
            </a:lvl3pPr>
            <a:lvl4pPr marL="1600200" indent="-228600" eaLnBrk="0" hangingPunct="0">
              <a:defRPr sz="3600">
                <a:solidFill>
                  <a:schemeClr val="tx1"/>
                </a:solidFill>
                <a:latin typeface="Arial" panose="020B0604020202020204" pitchFamily="34" charset="0"/>
                <a:ea typeface="宋体" panose="02010600030101010101" pitchFamily="2" charset="-122"/>
              </a:defRPr>
            </a:lvl4pPr>
            <a:lvl5pPr marL="2057400" indent="-228600" eaLnBrk="0" hangingPunct="0">
              <a:defRPr sz="3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3200" b="1" noProof="1" smtClean="0">
                <a:solidFill>
                  <a:srgbClr val="002060"/>
                </a:solidFill>
                <a:effectLst>
                  <a:outerShdw blurRad="38100" dist="38100" dir="2700000" algn="tl">
                    <a:srgbClr val="000000"/>
                  </a:outerShdw>
                </a:effectLst>
                <a:latin typeface="楷体_GB2312" pitchFamily="49" charset="-122"/>
                <a:ea typeface="楷体_GB2312" pitchFamily="49" charset="-122"/>
                <a:cs typeface="宋体" panose="02010600030101010101" pitchFamily="2" charset="-122"/>
                <a:sym typeface="+mn-ea"/>
              </a:rPr>
              <a:t>路径依赖</a:t>
            </a:r>
          </a:p>
        </p:txBody>
      </p:sp>
      <p:sp>
        <p:nvSpPr>
          <p:cNvPr id="49" name="MH_SubTitle_1"/>
          <p:cNvSpPr>
            <a:spLocks/>
          </p:cNvSpPr>
          <p:nvPr>
            <p:custDataLst>
              <p:tags r:id="rId1"/>
            </p:custDataLst>
          </p:nvPr>
        </p:nvSpPr>
        <p:spPr bwMode="auto">
          <a:xfrm>
            <a:off x="1380431" y="627534"/>
            <a:ext cx="3335585" cy="1157287"/>
          </a:xfrm>
          <a:custGeom>
            <a:avLst/>
            <a:gdLst>
              <a:gd name="T0" fmla="*/ 2147483647 w 2242"/>
              <a:gd name="T1" fmla="*/ 2147483647 h 694"/>
              <a:gd name="T2" fmla="*/ 2147483647 w 2242"/>
              <a:gd name="T3" fmla="*/ 2147483647 h 694"/>
              <a:gd name="T4" fmla="*/ 2147483647 w 2242"/>
              <a:gd name="T5" fmla="*/ 2147483647 h 694"/>
              <a:gd name="T6" fmla="*/ 2147483647 w 2242"/>
              <a:gd name="T7" fmla="*/ 2147483647 h 694"/>
              <a:gd name="T8" fmla="*/ 2147483647 w 2242"/>
              <a:gd name="T9" fmla="*/ 2147483647 h 694"/>
              <a:gd name="T10" fmla="*/ 2147483647 w 2242"/>
              <a:gd name="T11" fmla="*/ 2147483647 h 694"/>
              <a:gd name="T12" fmla="*/ 2147483647 w 2242"/>
              <a:gd name="T13" fmla="*/ 2147483647 h 694"/>
              <a:gd name="T14" fmla="*/ 2147483647 w 2242"/>
              <a:gd name="T15" fmla="*/ 2147483647 h 694"/>
              <a:gd name="T16" fmla="*/ 2147483647 w 2242"/>
              <a:gd name="T17" fmla="*/ 2147483647 h 694"/>
              <a:gd name="T18" fmla="*/ 2147483647 w 2242"/>
              <a:gd name="T19" fmla="*/ 2147483647 h 694"/>
              <a:gd name="T20" fmla="*/ 0 w 2242"/>
              <a:gd name="T21" fmla="*/ 2147483647 h 694"/>
              <a:gd name="T22" fmla="*/ 2147483647 w 2242"/>
              <a:gd name="T23" fmla="*/ 2147483647 h 694"/>
              <a:gd name="T24" fmla="*/ 2147483647 w 2242"/>
              <a:gd name="T25" fmla="*/ 2147483647 h 694"/>
              <a:gd name="T26" fmla="*/ 2147483647 w 2242"/>
              <a:gd name="T27" fmla="*/ 2147483647 h 694"/>
              <a:gd name="T28" fmla="*/ 2147483647 w 2242"/>
              <a:gd name="T29" fmla="*/ 2147483647 h 694"/>
              <a:gd name="T30" fmla="*/ 2147483647 w 2242"/>
              <a:gd name="T31" fmla="*/ 2147483647 h 694"/>
              <a:gd name="T32" fmla="*/ 2147483647 w 2242"/>
              <a:gd name="T33" fmla="*/ 2147483647 h 694"/>
              <a:gd name="T34" fmla="*/ 2147483647 w 2242"/>
              <a:gd name="T35" fmla="*/ 2147483647 h 694"/>
              <a:gd name="T36" fmla="*/ 2147483647 w 2242"/>
              <a:gd name="T37" fmla="*/ 2147483647 h 694"/>
              <a:gd name="T38" fmla="*/ 2147483647 w 2242"/>
              <a:gd name="T39" fmla="*/ 2147483647 h 6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42"/>
              <a:gd name="T61" fmla="*/ 0 h 694"/>
              <a:gd name="T62" fmla="*/ 2242 w 2242"/>
              <a:gd name="T63" fmla="*/ 694 h 6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42" h="694">
                <a:moveTo>
                  <a:pt x="42" y="117"/>
                </a:moveTo>
                <a:cubicBezTo>
                  <a:pt x="1794" y="117"/>
                  <a:pt x="1794" y="117"/>
                  <a:pt x="1794" y="117"/>
                </a:cubicBezTo>
                <a:cubicBezTo>
                  <a:pt x="1794" y="117"/>
                  <a:pt x="1790" y="88"/>
                  <a:pt x="1799" y="68"/>
                </a:cubicBezTo>
                <a:cubicBezTo>
                  <a:pt x="1808" y="49"/>
                  <a:pt x="1844" y="0"/>
                  <a:pt x="1904" y="41"/>
                </a:cubicBezTo>
                <a:cubicBezTo>
                  <a:pt x="1963" y="83"/>
                  <a:pt x="2140" y="218"/>
                  <a:pt x="2170" y="241"/>
                </a:cubicBezTo>
                <a:cubicBezTo>
                  <a:pt x="2201" y="265"/>
                  <a:pt x="2235" y="292"/>
                  <a:pt x="2239" y="342"/>
                </a:cubicBezTo>
                <a:cubicBezTo>
                  <a:pt x="2242" y="389"/>
                  <a:pt x="2230" y="411"/>
                  <a:pt x="2174" y="461"/>
                </a:cubicBezTo>
                <a:cubicBezTo>
                  <a:pt x="2126" y="504"/>
                  <a:pt x="1942" y="636"/>
                  <a:pt x="1913" y="654"/>
                </a:cubicBezTo>
                <a:cubicBezTo>
                  <a:pt x="1884" y="672"/>
                  <a:pt x="1849" y="694"/>
                  <a:pt x="1812" y="659"/>
                </a:cubicBezTo>
                <a:cubicBezTo>
                  <a:pt x="1785" y="634"/>
                  <a:pt x="1789" y="587"/>
                  <a:pt x="1789" y="587"/>
                </a:cubicBezTo>
                <a:cubicBezTo>
                  <a:pt x="0" y="532"/>
                  <a:pt x="0" y="532"/>
                  <a:pt x="0" y="532"/>
                </a:cubicBezTo>
                <a:cubicBezTo>
                  <a:pt x="31" y="497"/>
                  <a:pt x="31" y="497"/>
                  <a:pt x="31" y="497"/>
                </a:cubicBezTo>
                <a:cubicBezTo>
                  <a:pt x="1880" y="497"/>
                  <a:pt x="1880" y="497"/>
                  <a:pt x="1880" y="497"/>
                </a:cubicBezTo>
                <a:cubicBezTo>
                  <a:pt x="1880" y="562"/>
                  <a:pt x="1880" y="562"/>
                  <a:pt x="1880" y="562"/>
                </a:cubicBezTo>
                <a:cubicBezTo>
                  <a:pt x="1880" y="562"/>
                  <a:pt x="2120" y="391"/>
                  <a:pt x="2140" y="375"/>
                </a:cubicBezTo>
                <a:cubicBezTo>
                  <a:pt x="2160" y="358"/>
                  <a:pt x="2156" y="339"/>
                  <a:pt x="2134" y="326"/>
                </a:cubicBezTo>
                <a:cubicBezTo>
                  <a:pt x="2113" y="313"/>
                  <a:pt x="1884" y="140"/>
                  <a:pt x="1884" y="140"/>
                </a:cubicBezTo>
                <a:cubicBezTo>
                  <a:pt x="1884" y="211"/>
                  <a:pt x="1884" y="211"/>
                  <a:pt x="1884" y="211"/>
                </a:cubicBezTo>
                <a:cubicBezTo>
                  <a:pt x="2" y="161"/>
                  <a:pt x="2" y="161"/>
                  <a:pt x="2" y="161"/>
                </a:cubicBezTo>
                <a:lnTo>
                  <a:pt x="42" y="117"/>
                </a:lnTo>
                <a:close/>
              </a:path>
            </a:pathLst>
          </a:custGeom>
          <a:gradFill rotWithShape="0">
            <a:gsLst>
              <a:gs pos="0">
                <a:schemeClr val="accent1">
                  <a:alpha val="0"/>
                </a:schemeClr>
              </a:gs>
              <a:gs pos="100000">
                <a:schemeClr val="accent1"/>
              </a:gs>
            </a:gsLst>
            <a:lin ang="0"/>
          </a:gradFill>
          <a:ln w="9525">
            <a:noFill/>
            <a:miter lim="800000"/>
            <a:headEnd/>
            <a:tailEnd/>
          </a:ln>
        </p:spPr>
        <p:txBody>
          <a:bodyPr lIns="71323" tIns="35662" rIns="71323" bIns="35662" anchor="ctr"/>
          <a:lstStyle/>
          <a:p>
            <a:r>
              <a:rPr lang="zh-CN" altLang="en-US" sz="2400" b="1" dirty="0" smtClean="0">
                <a:solidFill>
                  <a:srgbClr val="002060"/>
                </a:solidFill>
                <a:latin typeface="楷体_GB2312" pitchFamily="49" charset="-122"/>
                <a:ea typeface="楷体_GB2312" pitchFamily="49" charset="-122"/>
              </a:rPr>
              <a:t>基于个体的心理特质</a:t>
            </a:r>
            <a:endParaRPr lang="zh-CN" altLang="en-US" sz="2400" b="1" dirty="0">
              <a:solidFill>
                <a:srgbClr val="002060"/>
              </a:solidFill>
              <a:latin typeface="楷体_GB2312" pitchFamily="49" charset="-122"/>
              <a:ea typeface="楷体_GB2312" pitchFamily="49" charset="-122"/>
            </a:endParaRPr>
          </a:p>
        </p:txBody>
      </p:sp>
      <p:sp>
        <p:nvSpPr>
          <p:cNvPr id="52" name="文本框 2"/>
          <p:cNvSpPr txBox="1">
            <a:spLocks noChangeArrowheads="1"/>
          </p:cNvSpPr>
          <p:nvPr/>
        </p:nvSpPr>
        <p:spPr bwMode="auto">
          <a:xfrm>
            <a:off x="179512" y="2058983"/>
            <a:ext cx="1152128"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zh-CN" altLang="en-US" sz="3200" b="1" dirty="0" smtClean="0">
                <a:solidFill>
                  <a:schemeClr val="accent2">
                    <a:lumMod val="75000"/>
                  </a:schemeClr>
                </a:solidFill>
                <a:latin typeface="楷体_GB2312" pitchFamily="49" charset="-122"/>
                <a:ea typeface="楷体_GB2312" pitchFamily="49" charset="-122"/>
              </a:rPr>
              <a:t>道德</a:t>
            </a:r>
            <a:endParaRPr lang="zh-CN" altLang="en-US" sz="3200" b="1" dirty="0">
              <a:solidFill>
                <a:schemeClr val="accent2">
                  <a:lumMod val="75000"/>
                </a:schemeClr>
              </a:solidFill>
              <a:latin typeface="楷体_GB2312" pitchFamily="49" charset="-122"/>
              <a:ea typeface="楷体_GB2312" pitchFamily="49" charset="-122"/>
            </a:endParaRPr>
          </a:p>
        </p:txBody>
      </p:sp>
      <p:sp>
        <p:nvSpPr>
          <p:cNvPr id="53" name="MH_SubTitle_1"/>
          <p:cNvSpPr>
            <a:spLocks/>
          </p:cNvSpPr>
          <p:nvPr>
            <p:custDataLst>
              <p:tags r:id="rId2"/>
            </p:custDataLst>
          </p:nvPr>
        </p:nvSpPr>
        <p:spPr bwMode="auto">
          <a:xfrm>
            <a:off x="1388815" y="1774503"/>
            <a:ext cx="3335585" cy="1157287"/>
          </a:xfrm>
          <a:custGeom>
            <a:avLst/>
            <a:gdLst>
              <a:gd name="T0" fmla="*/ 2147483647 w 2242"/>
              <a:gd name="T1" fmla="*/ 2147483647 h 694"/>
              <a:gd name="T2" fmla="*/ 2147483647 w 2242"/>
              <a:gd name="T3" fmla="*/ 2147483647 h 694"/>
              <a:gd name="T4" fmla="*/ 2147483647 w 2242"/>
              <a:gd name="T5" fmla="*/ 2147483647 h 694"/>
              <a:gd name="T6" fmla="*/ 2147483647 w 2242"/>
              <a:gd name="T7" fmla="*/ 2147483647 h 694"/>
              <a:gd name="T8" fmla="*/ 2147483647 w 2242"/>
              <a:gd name="T9" fmla="*/ 2147483647 h 694"/>
              <a:gd name="T10" fmla="*/ 2147483647 w 2242"/>
              <a:gd name="T11" fmla="*/ 2147483647 h 694"/>
              <a:gd name="T12" fmla="*/ 2147483647 w 2242"/>
              <a:gd name="T13" fmla="*/ 2147483647 h 694"/>
              <a:gd name="T14" fmla="*/ 2147483647 w 2242"/>
              <a:gd name="T15" fmla="*/ 2147483647 h 694"/>
              <a:gd name="T16" fmla="*/ 2147483647 w 2242"/>
              <a:gd name="T17" fmla="*/ 2147483647 h 694"/>
              <a:gd name="T18" fmla="*/ 2147483647 w 2242"/>
              <a:gd name="T19" fmla="*/ 2147483647 h 694"/>
              <a:gd name="T20" fmla="*/ 0 w 2242"/>
              <a:gd name="T21" fmla="*/ 2147483647 h 694"/>
              <a:gd name="T22" fmla="*/ 2147483647 w 2242"/>
              <a:gd name="T23" fmla="*/ 2147483647 h 694"/>
              <a:gd name="T24" fmla="*/ 2147483647 w 2242"/>
              <a:gd name="T25" fmla="*/ 2147483647 h 694"/>
              <a:gd name="T26" fmla="*/ 2147483647 w 2242"/>
              <a:gd name="T27" fmla="*/ 2147483647 h 694"/>
              <a:gd name="T28" fmla="*/ 2147483647 w 2242"/>
              <a:gd name="T29" fmla="*/ 2147483647 h 694"/>
              <a:gd name="T30" fmla="*/ 2147483647 w 2242"/>
              <a:gd name="T31" fmla="*/ 2147483647 h 694"/>
              <a:gd name="T32" fmla="*/ 2147483647 w 2242"/>
              <a:gd name="T33" fmla="*/ 2147483647 h 694"/>
              <a:gd name="T34" fmla="*/ 2147483647 w 2242"/>
              <a:gd name="T35" fmla="*/ 2147483647 h 694"/>
              <a:gd name="T36" fmla="*/ 2147483647 w 2242"/>
              <a:gd name="T37" fmla="*/ 2147483647 h 694"/>
              <a:gd name="T38" fmla="*/ 2147483647 w 2242"/>
              <a:gd name="T39" fmla="*/ 2147483647 h 6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42"/>
              <a:gd name="T61" fmla="*/ 0 h 694"/>
              <a:gd name="T62" fmla="*/ 2242 w 2242"/>
              <a:gd name="T63" fmla="*/ 694 h 6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42" h="694">
                <a:moveTo>
                  <a:pt x="42" y="117"/>
                </a:moveTo>
                <a:cubicBezTo>
                  <a:pt x="1794" y="117"/>
                  <a:pt x="1794" y="117"/>
                  <a:pt x="1794" y="117"/>
                </a:cubicBezTo>
                <a:cubicBezTo>
                  <a:pt x="1794" y="117"/>
                  <a:pt x="1790" y="88"/>
                  <a:pt x="1799" y="68"/>
                </a:cubicBezTo>
                <a:cubicBezTo>
                  <a:pt x="1808" y="49"/>
                  <a:pt x="1844" y="0"/>
                  <a:pt x="1904" y="41"/>
                </a:cubicBezTo>
                <a:cubicBezTo>
                  <a:pt x="1963" y="83"/>
                  <a:pt x="2140" y="218"/>
                  <a:pt x="2170" y="241"/>
                </a:cubicBezTo>
                <a:cubicBezTo>
                  <a:pt x="2201" y="265"/>
                  <a:pt x="2235" y="292"/>
                  <a:pt x="2239" y="342"/>
                </a:cubicBezTo>
                <a:cubicBezTo>
                  <a:pt x="2242" y="389"/>
                  <a:pt x="2230" y="411"/>
                  <a:pt x="2174" y="461"/>
                </a:cubicBezTo>
                <a:cubicBezTo>
                  <a:pt x="2126" y="504"/>
                  <a:pt x="1942" y="636"/>
                  <a:pt x="1913" y="654"/>
                </a:cubicBezTo>
                <a:cubicBezTo>
                  <a:pt x="1884" y="672"/>
                  <a:pt x="1849" y="694"/>
                  <a:pt x="1812" y="659"/>
                </a:cubicBezTo>
                <a:cubicBezTo>
                  <a:pt x="1785" y="634"/>
                  <a:pt x="1789" y="587"/>
                  <a:pt x="1789" y="587"/>
                </a:cubicBezTo>
                <a:cubicBezTo>
                  <a:pt x="0" y="532"/>
                  <a:pt x="0" y="532"/>
                  <a:pt x="0" y="532"/>
                </a:cubicBezTo>
                <a:cubicBezTo>
                  <a:pt x="31" y="497"/>
                  <a:pt x="31" y="497"/>
                  <a:pt x="31" y="497"/>
                </a:cubicBezTo>
                <a:cubicBezTo>
                  <a:pt x="1880" y="497"/>
                  <a:pt x="1880" y="497"/>
                  <a:pt x="1880" y="497"/>
                </a:cubicBezTo>
                <a:cubicBezTo>
                  <a:pt x="1880" y="562"/>
                  <a:pt x="1880" y="562"/>
                  <a:pt x="1880" y="562"/>
                </a:cubicBezTo>
                <a:cubicBezTo>
                  <a:pt x="1880" y="562"/>
                  <a:pt x="2120" y="391"/>
                  <a:pt x="2140" y="375"/>
                </a:cubicBezTo>
                <a:cubicBezTo>
                  <a:pt x="2160" y="358"/>
                  <a:pt x="2156" y="339"/>
                  <a:pt x="2134" y="326"/>
                </a:cubicBezTo>
                <a:cubicBezTo>
                  <a:pt x="2113" y="313"/>
                  <a:pt x="1884" y="140"/>
                  <a:pt x="1884" y="140"/>
                </a:cubicBezTo>
                <a:cubicBezTo>
                  <a:pt x="1884" y="211"/>
                  <a:pt x="1884" y="211"/>
                  <a:pt x="1884" y="211"/>
                </a:cubicBezTo>
                <a:cubicBezTo>
                  <a:pt x="2" y="161"/>
                  <a:pt x="2" y="161"/>
                  <a:pt x="2" y="161"/>
                </a:cubicBezTo>
                <a:lnTo>
                  <a:pt x="42" y="117"/>
                </a:lnTo>
                <a:close/>
              </a:path>
            </a:pathLst>
          </a:custGeom>
          <a:gradFill rotWithShape="0">
            <a:gsLst>
              <a:gs pos="0">
                <a:schemeClr val="accent1">
                  <a:alpha val="0"/>
                </a:schemeClr>
              </a:gs>
              <a:gs pos="100000">
                <a:schemeClr val="accent1"/>
              </a:gs>
            </a:gsLst>
            <a:lin ang="0"/>
          </a:gradFill>
          <a:ln w="9525">
            <a:noFill/>
            <a:miter lim="800000"/>
            <a:headEnd/>
            <a:tailEnd/>
          </a:ln>
        </p:spPr>
        <p:txBody>
          <a:bodyPr lIns="71323" tIns="35662" rIns="71323" bIns="35662" anchor="ctr"/>
          <a:lstStyle/>
          <a:p>
            <a:r>
              <a:rPr lang="zh-CN" altLang="en-US" sz="2400" b="1" dirty="0" smtClean="0">
                <a:solidFill>
                  <a:srgbClr val="002060"/>
                </a:solidFill>
                <a:latin typeface="楷体_GB2312" pitchFamily="49" charset="-122"/>
                <a:ea typeface="楷体_GB2312" pitchFamily="49" charset="-122"/>
              </a:rPr>
              <a:t>基于润人心的社会规范</a:t>
            </a:r>
            <a:endParaRPr lang="zh-CN" altLang="en-US" sz="2400" b="1" dirty="0">
              <a:solidFill>
                <a:srgbClr val="002060"/>
              </a:solidFill>
              <a:latin typeface="楷体_GB2312" pitchFamily="49" charset="-122"/>
              <a:ea typeface="楷体_GB2312" pitchFamily="49" charset="-122"/>
            </a:endParaRPr>
          </a:p>
        </p:txBody>
      </p:sp>
      <p:sp>
        <p:nvSpPr>
          <p:cNvPr id="54" name="文本框 2"/>
          <p:cNvSpPr txBox="1">
            <a:spLocks noChangeArrowheads="1"/>
          </p:cNvSpPr>
          <p:nvPr/>
        </p:nvSpPr>
        <p:spPr bwMode="auto">
          <a:xfrm>
            <a:off x="171128" y="3152973"/>
            <a:ext cx="1152128"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zh-CN" altLang="en-US" sz="3200" b="1" dirty="0" smtClean="0">
                <a:solidFill>
                  <a:schemeClr val="accent2">
                    <a:lumMod val="75000"/>
                  </a:schemeClr>
                </a:solidFill>
                <a:latin typeface="楷体_GB2312" pitchFamily="49" charset="-122"/>
                <a:ea typeface="楷体_GB2312" pitchFamily="49" charset="-122"/>
              </a:rPr>
              <a:t>法律</a:t>
            </a:r>
            <a:endParaRPr lang="zh-CN" altLang="en-US" sz="3200" b="1" dirty="0">
              <a:solidFill>
                <a:schemeClr val="accent2">
                  <a:lumMod val="75000"/>
                </a:schemeClr>
              </a:solidFill>
              <a:latin typeface="楷体_GB2312" pitchFamily="49" charset="-122"/>
              <a:ea typeface="楷体_GB2312" pitchFamily="49" charset="-122"/>
            </a:endParaRPr>
          </a:p>
        </p:txBody>
      </p:sp>
      <p:sp>
        <p:nvSpPr>
          <p:cNvPr id="55" name="MH_SubTitle_1"/>
          <p:cNvSpPr>
            <a:spLocks/>
          </p:cNvSpPr>
          <p:nvPr>
            <p:custDataLst>
              <p:tags r:id="rId3"/>
            </p:custDataLst>
          </p:nvPr>
        </p:nvSpPr>
        <p:spPr bwMode="auto">
          <a:xfrm>
            <a:off x="1403648" y="2931790"/>
            <a:ext cx="3335585" cy="1157287"/>
          </a:xfrm>
          <a:custGeom>
            <a:avLst/>
            <a:gdLst>
              <a:gd name="T0" fmla="*/ 2147483647 w 2242"/>
              <a:gd name="T1" fmla="*/ 2147483647 h 694"/>
              <a:gd name="T2" fmla="*/ 2147483647 w 2242"/>
              <a:gd name="T3" fmla="*/ 2147483647 h 694"/>
              <a:gd name="T4" fmla="*/ 2147483647 w 2242"/>
              <a:gd name="T5" fmla="*/ 2147483647 h 694"/>
              <a:gd name="T6" fmla="*/ 2147483647 w 2242"/>
              <a:gd name="T7" fmla="*/ 2147483647 h 694"/>
              <a:gd name="T8" fmla="*/ 2147483647 w 2242"/>
              <a:gd name="T9" fmla="*/ 2147483647 h 694"/>
              <a:gd name="T10" fmla="*/ 2147483647 w 2242"/>
              <a:gd name="T11" fmla="*/ 2147483647 h 694"/>
              <a:gd name="T12" fmla="*/ 2147483647 w 2242"/>
              <a:gd name="T13" fmla="*/ 2147483647 h 694"/>
              <a:gd name="T14" fmla="*/ 2147483647 w 2242"/>
              <a:gd name="T15" fmla="*/ 2147483647 h 694"/>
              <a:gd name="T16" fmla="*/ 2147483647 w 2242"/>
              <a:gd name="T17" fmla="*/ 2147483647 h 694"/>
              <a:gd name="T18" fmla="*/ 2147483647 w 2242"/>
              <a:gd name="T19" fmla="*/ 2147483647 h 694"/>
              <a:gd name="T20" fmla="*/ 0 w 2242"/>
              <a:gd name="T21" fmla="*/ 2147483647 h 694"/>
              <a:gd name="T22" fmla="*/ 2147483647 w 2242"/>
              <a:gd name="T23" fmla="*/ 2147483647 h 694"/>
              <a:gd name="T24" fmla="*/ 2147483647 w 2242"/>
              <a:gd name="T25" fmla="*/ 2147483647 h 694"/>
              <a:gd name="T26" fmla="*/ 2147483647 w 2242"/>
              <a:gd name="T27" fmla="*/ 2147483647 h 694"/>
              <a:gd name="T28" fmla="*/ 2147483647 w 2242"/>
              <a:gd name="T29" fmla="*/ 2147483647 h 694"/>
              <a:gd name="T30" fmla="*/ 2147483647 w 2242"/>
              <a:gd name="T31" fmla="*/ 2147483647 h 694"/>
              <a:gd name="T32" fmla="*/ 2147483647 w 2242"/>
              <a:gd name="T33" fmla="*/ 2147483647 h 694"/>
              <a:gd name="T34" fmla="*/ 2147483647 w 2242"/>
              <a:gd name="T35" fmla="*/ 2147483647 h 694"/>
              <a:gd name="T36" fmla="*/ 2147483647 w 2242"/>
              <a:gd name="T37" fmla="*/ 2147483647 h 694"/>
              <a:gd name="T38" fmla="*/ 2147483647 w 2242"/>
              <a:gd name="T39" fmla="*/ 2147483647 h 6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42"/>
              <a:gd name="T61" fmla="*/ 0 h 694"/>
              <a:gd name="T62" fmla="*/ 2242 w 2242"/>
              <a:gd name="T63" fmla="*/ 694 h 6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42" h="694">
                <a:moveTo>
                  <a:pt x="42" y="117"/>
                </a:moveTo>
                <a:cubicBezTo>
                  <a:pt x="1794" y="117"/>
                  <a:pt x="1794" y="117"/>
                  <a:pt x="1794" y="117"/>
                </a:cubicBezTo>
                <a:cubicBezTo>
                  <a:pt x="1794" y="117"/>
                  <a:pt x="1790" y="88"/>
                  <a:pt x="1799" y="68"/>
                </a:cubicBezTo>
                <a:cubicBezTo>
                  <a:pt x="1808" y="49"/>
                  <a:pt x="1844" y="0"/>
                  <a:pt x="1904" y="41"/>
                </a:cubicBezTo>
                <a:cubicBezTo>
                  <a:pt x="1963" y="83"/>
                  <a:pt x="2140" y="218"/>
                  <a:pt x="2170" y="241"/>
                </a:cubicBezTo>
                <a:cubicBezTo>
                  <a:pt x="2201" y="265"/>
                  <a:pt x="2235" y="292"/>
                  <a:pt x="2239" y="342"/>
                </a:cubicBezTo>
                <a:cubicBezTo>
                  <a:pt x="2242" y="389"/>
                  <a:pt x="2230" y="411"/>
                  <a:pt x="2174" y="461"/>
                </a:cubicBezTo>
                <a:cubicBezTo>
                  <a:pt x="2126" y="504"/>
                  <a:pt x="1942" y="636"/>
                  <a:pt x="1913" y="654"/>
                </a:cubicBezTo>
                <a:cubicBezTo>
                  <a:pt x="1884" y="672"/>
                  <a:pt x="1849" y="694"/>
                  <a:pt x="1812" y="659"/>
                </a:cubicBezTo>
                <a:cubicBezTo>
                  <a:pt x="1785" y="634"/>
                  <a:pt x="1789" y="587"/>
                  <a:pt x="1789" y="587"/>
                </a:cubicBezTo>
                <a:cubicBezTo>
                  <a:pt x="0" y="532"/>
                  <a:pt x="0" y="532"/>
                  <a:pt x="0" y="532"/>
                </a:cubicBezTo>
                <a:cubicBezTo>
                  <a:pt x="31" y="497"/>
                  <a:pt x="31" y="497"/>
                  <a:pt x="31" y="497"/>
                </a:cubicBezTo>
                <a:cubicBezTo>
                  <a:pt x="1880" y="497"/>
                  <a:pt x="1880" y="497"/>
                  <a:pt x="1880" y="497"/>
                </a:cubicBezTo>
                <a:cubicBezTo>
                  <a:pt x="1880" y="562"/>
                  <a:pt x="1880" y="562"/>
                  <a:pt x="1880" y="562"/>
                </a:cubicBezTo>
                <a:cubicBezTo>
                  <a:pt x="1880" y="562"/>
                  <a:pt x="2120" y="391"/>
                  <a:pt x="2140" y="375"/>
                </a:cubicBezTo>
                <a:cubicBezTo>
                  <a:pt x="2160" y="358"/>
                  <a:pt x="2156" y="339"/>
                  <a:pt x="2134" y="326"/>
                </a:cubicBezTo>
                <a:cubicBezTo>
                  <a:pt x="2113" y="313"/>
                  <a:pt x="1884" y="140"/>
                  <a:pt x="1884" y="140"/>
                </a:cubicBezTo>
                <a:cubicBezTo>
                  <a:pt x="1884" y="211"/>
                  <a:pt x="1884" y="211"/>
                  <a:pt x="1884" y="211"/>
                </a:cubicBezTo>
                <a:cubicBezTo>
                  <a:pt x="2" y="161"/>
                  <a:pt x="2" y="161"/>
                  <a:pt x="2" y="161"/>
                </a:cubicBezTo>
                <a:lnTo>
                  <a:pt x="42" y="117"/>
                </a:lnTo>
                <a:close/>
              </a:path>
            </a:pathLst>
          </a:custGeom>
          <a:gradFill rotWithShape="0">
            <a:gsLst>
              <a:gs pos="0">
                <a:schemeClr val="accent1">
                  <a:alpha val="0"/>
                </a:schemeClr>
              </a:gs>
              <a:gs pos="100000">
                <a:schemeClr val="accent1"/>
              </a:gs>
            </a:gsLst>
            <a:lin ang="0"/>
          </a:gradFill>
          <a:ln w="9525">
            <a:noFill/>
            <a:miter lim="800000"/>
            <a:headEnd/>
            <a:tailEnd/>
          </a:ln>
        </p:spPr>
        <p:txBody>
          <a:bodyPr lIns="71323" tIns="35662" rIns="71323" bIns="35662" anchor="ctr"/>
          <a:lstStyle/>
          <a:p>
            <a:r>
              <a:rPr lang="zh-CN" altLang="en-US" sz="2400" b="1" dirty="0" smtClean="0">
                <a:solidFill>
                  <a:srgbClr val="002060"/>
                </a:solidFill>
                <a:latin typeface="楷体_GB2312" pitchFamily="49" charset="-122"/>
                <a:ea typeface="楷体_GB2312" pitchFamily="49" charset="-122"/>
              </a:rPr>
              <a:t>基于安天下的社会规范</a:t>
            </a:r>
            <a:endParaRPr lang="zh-CN" altLang="en-US" sz="2400" b="1" dirty="0">
              <a:solidFill>
                <a:srgbClr val="002060"/>
              </a:solidFill>
              <a:latin typeface="楷体_GB2312" pitchFamily="49" charset="-122"/>
              <a:ea typeface="楷体_GB2312" pitchFamily="49" charset="-122"/>
            </a:endParaRPr>
          </a:p>
        </p:txBody>
      </p:sp>
      <p:sp>
        <p:nvSpPr>
          <p:cNvPr id="56" name="文本框 2"/>
          <p:cNvSpPr txBox="1">
            <a:spLocks noChangeArrowheads="1"/>
          </p:cNvSpPr>
          <p:nvPr/>
        </p:nvSpPr>
        <p:spPr bwMode="auto">
          <a:xfrm>
            <a:off x="179512" y="4299942"/>
            <a:ext cx="1152128"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zh-CN" altLang="en-US" sz="3200" b="1" dirty="0" smtClean="0">
                <a:solidFill>
                  <a:schemeClr val="accent2">
                    <a:lumMod val="75000"/>
                  </a:schemeClr>
                </a:solidFill>
                <a:latin typeface="楷体_GB2312" pitchFamily="49" charset="-122"/>
                <a:ea typeface="楷体_GB2312" pitchFamily="49" charset="-122"/>
              </a:rPr>
              <a:t>思想</a:t>
            </a:r>
            <a:endParaRPr lang="zh-CN" altLang="en-US" sz="3200" b="1" dirty="0">
              <a:solidFill>
                <a:schemeClr val="accent2">
                  <a:lumMod val="75000"/>
                </a:schemeClr>
              </a:solidFill>
              <a:latin typeface="楷体_GB2312" pitchFamily="49" charset="-122"/>
              <a:ea typeface="楷体_GB2312" pitchFamily="49" charset="-122"/>
            </a:endParaRPr>
          </a:p>
        </p:txBody>
      </p:sp>
      <p:sp>
        <p:nvSpPr>
          <p:cNvPr id="57" name="MH_SubTitle_1"/>
          <p:cNvSpPr>
            <a:spLocks/>
          </p:cNvSpPr>
          <p:nvPr>
            <p:custDataLst>
              <p:tags r:id="rId4"/>
            </p:custDataLst>
          </p:nvPr>
        </p:nvSpPr>
        <p:spPr bwMode="auto">
          <a:xfrm>
            <a:off x="1412032" y="4078759"/>
            <a:ext cx="3664024" cy="1157287"/>
          </a:xfrm>
          <a:custGeom>
            <a:avLst/>
            <a:gdLst>
              <a:gd name="T0" fmla="*/ 2147483647 w 2242"/>
              <a:gd name="T1" fmla="*/ 2147483647 h 694"/>
              <a:gd name="T2" fmla="*/ 2147483647 w 2242"/>
              <a:gd name="T3" fmla="*/ 2147483647 h 694"/>
              <a:gd name="T4" fmla="*/ 2147483647 w 2242"/>
              <a:gd name="T5" fmla="*/ 2147483647 h 694"/>
              <a:gd name="T6" fmla="*/ 2147483647 w 2242"/>
              <a:gd name="T7" fmla="*/ 2147483647 h 694"/>
              <a:gd name="T8" fmla="*/ 2147483647 w 2242"/>
              <a:gd name="T9" fmla="*/ 2147483647 h 694"/>
              <a:gd name="T10" fmla="*/ 2147483647 w 2242"/>
              <a:gd name="T11" fmla="*/ 2147483647 h 694"/>
              <a:gd name="T12" fmla="*/ 2147483647 w 2242"/>
              <a:gd name="T13" fmla="*/ 2147483647 h 694"/>
              <a:gd name="T14" fmla="*/ 2147483647 w 2242"/>
              <a:gd name="T15" fmla="*/ 2147483647 h 694"/>
              <a:gd name="T16" fmla="*/ 2147483647 w 2242"/>
              <a:gd name="T17" fmla="*/ 2147483647 h 694"/>
              <a:gd name="T18" fmla="*/ 2147483647 w 2242"/>
              <a:gd name="T19" fmla="*/ 2147483647 h 694"/>
              <a:gd name="T20" fmla="*/ 0 w 2242"/>
              <a:gd name="T21" fmla="*/ 2147483647 h 694"/>
              <a:gd name="T22" fmla="*/ 2147483647 w 2242"/>
              <a:gd name="T23" fmla="*/ 2147483647 h 694"/>
              <a:gd name="T24" fmla="*/ 2147483647 w 2242"/>
              <a:gd name="T25" fmla="*/ 2147483647 h 694"/>
              <a:gd name="T26" fmla="*/ 2147483647 w 2242"/>
              <a:gd name="T27" fmla="*/ 2147483647 h 694"/>
              <a:gd name="T28" fmla="*/ 2147483647 w 2242"/>
              <a:gd name="T29" fmla="*/ 2147483647 h 694"/>
              <a:gd name="T30" fmla="*/ 2147483647 w 2242"/>
              <a:gd name="T31" fmla="*/ 2147483647 h 694"/>
              <a:gd name="T32" fmla="*/ 2147483647 w 2242"/>
              <a:gd name="T33" fmla="*/ 2147483647 h 694"/>
              <a:gd name="T34" fmla="*/ 2147483647 w 2242"/>
              <a:gd name="T35" fmla="*/ 2147483647 h 694"/>
              <a:gd name="T36" fmla="*/ 2147483647 w 2242"/>
              <a:gd name="T37" fmla="*/ 2147483647 h 694"/>
              <a:gd name="T38" fmla="*/ 2147483647 w 2242"/>
              <a:gd name="T39" fmla="*/ 2147483647 h 6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42"/>
              <a:gd name="T61" fmla="*/ 0 h 694"/>
              <a:gd name="T62" fmla="*/ 2242 w 2242"/>
              <a:gd name="T63" fmla="*/ 694 h 6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42" h="694">
                <a:moveTo>
                  <a:pt x="42" y="117"/>
                </a:moveTo>
                <a:cubicBezTo>
                  <a:pt x="1794" y="117"/>
                  <a:pt x="1794" y="117"/>
                  <a:pt x="1794" y="117"/>
                </a:cubicBezTo>
                <a:cubicBezTo>
                  <a:pt x="1794" y="117"/>
                  <a:pt x="1790" y="88"/>
                  <a:pt x="1799" y="68"/>
                </a:cubicBezTo>
                <a:cubicBezTo>
                  <a:pt x="1808" y="49"/>
                  <a:pt x="1844" y="0"/>
                  <a:pt x="1904" y="41"/>
                </a:cubicBezTo>
                <a:cubicBezTo>
                  <a:pt x="1963" y="83"/>
                  <a:pt x="2140" y="218"/>
                  <a:pt x="2170" y="241"/>
                </a:cubicBezTo>
                <a:cubicBezTo>
                  <a:pt x="2201" y="265"/>
                  <a:pt x="2235" y="292"/>
                  <a:pt x="2239" y="342"/>
                </a:cubicBezTo>
                <a:cubicBezTo>
                  <a:pt x="2242" y="389"/>
                  <a:pt x="2230" y="411"/>
                  <a:pt x="2174" y="461"/>
                </a:cubicBezTo>
                <a:cubicBezTo>
                  <a:pt x="2126" y="504"/>
                  <a:pt x="1942" y="636"/>
                  <a:pt x="1913" y="654"/>
                </a:cubicBezTo>
                <a:cubicBezTo>
                  <a:pt x="1884" y="672"/>
                  <a:pt x="1849" y="694"/>
                  <a:pt x="1812" y="659"/>
                </a:cubicBezTo>
                <a:cubicBezTo>
                  <a:pt x="1785" y="634"/>
                  <a:pt x="1789" y="587"/>
                  <a:pt x="1789" y="587"/>
                </a:cubicBezTo>
                <a:cubicBezTo>
                  <a:pt x="0" y="532"/>
                  <a:pt x="0" y="532"/>
                  <a:pt x="0" y="532"/>
                </a:cubicBezTo>
                <a:cubicBezTo>
                  <a:pt x="31" y="497"/>
                  <a:pt x="31" y="497"/>
                  <a:pt x="31" y="497"/>
                </a:cubicBezTo>
                <a:cubicBezTo>
                  <a:pt x="1880" y="497"/>
                  <a:pt x="1880" y="497"/>
                  <a:pt x="1880" y="497"/>
                </a:cubicBezTo>
                <a:cubicBezTo>
                  <a:pt x="1880" y="562"/>
                  <a:pt x="1880" y="562"/>
                  <a:pt x="1880" y="562"/>
                </a:cubicBezTo>
                <a:cubicBezTo>
                  <a:pt x="1880" y="562"/>
                  <a:pt x="2120" y="391"/>
                  <a:pt x="2140" y="375"/>
                </a:cubicBezTo>
                <a:cubicBezTo>
                  <a:pt x="2160" y="358"/>
                  <a:pt x="2156" y="339"/>
                  <a:pt x="2134" y="326"/>
                </a:cubicBezTo>
                <a:cubicBezTo>
                  <a:pt x="2113" y="313"/>
                  <a:pt x="1884" y="140"/>
                  <a:pt x="1884" y="140"/>
                </a:cubicBezTo>
                <a:cubicBezTo>
                  <a:pt x="1884" y="211"/>
                  <a:pt x="1884" y="211"/>
                  <a:pt x="1884" y="211"/>
                </a:cubicBezTo>
                <a:cubicBezTo>
                  <a:pt x="2" y="161"/>
                  <a:pt x="2" y="161"/>
                  <a:pt x="2" y="161"/>
                </a:cubicBezTo>
                <a:lnTo>
                  <a:pt x="42" y="117"/>
                </a:lnTo>
                <a:close/>
              </a:path>
            </a:pathLst>
          </a:custGeom>
          <a:gradFill rotWithShape="0">
            <a:gsLst>
              <a:gs pos="0">
                <a:schemeClr val="accent1">
                  <a:alpha val="0"/>
                </a:schemeClr>
              </a:gs>
              <a:gs pos="100000">
                <a:schemeClr val="accent1"/>
              </a:gs>
            </a:gsLst>
            <a:lin ang="0"/>
          </a:gradFill>
          <a:ln w="9525">
            <a:noFill/>
            <a:miter lim="800000"/>
            <a:headEnd/>
            <a:tailEnd/>
          </a:ln>
        </p:spPr>
        <p:txBody>
          <a:bodyPr lIns="71323" tIns="35662" rIns="71323" bIns="35662" anchor="ctr"/>
          <a:lstStyle/>
          <a:p>
            <a:r>
              <a:rPr lang="zh-CN" altLang="en-US" sz="2400" b="1" dirty="0" smtClean="0">
                <a:solidFill>
                  <a:srgbClr val="002060"/>
                </a:solidFill>
                <a:latin typeface="楷体_GB2312" pitchFamily="49" charset="-122"/>
                <a:ea typeface="楷体_GB2312" pitchFamily="49" charset="-122"/>
              </a:rPr>
              <a:t>基于理性认识的思维品质</a:t>
            </a:r>
            <a:endParaRPr lang="zh-CN" altLang="en-US" sz="2400" b="1" dirty="0">
              <a:solidFill>
                <a:srgbClr val="002060"/>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08690692"/>
      </p:ext>
    </p:extLst>
  </p:cSld>
  <p:clrMapOvr>
    <a:masterClrMapping/>
  </p:clrMapOvr>
  <mc:AlternateContent xmlns:mc="http://schemas.openxmlformats.org/markup-compatibility/2006">
    <mc:Choice xmlns=""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0-#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0-#ppt_w/2"/>
                                          </p:val>
                                        </p:tav>
                                        <p:tav tm="100000">
                                          <p:val>
                                            <p:strVal val="#ppt_x"/>
                                          </p:val>
                                        </p:tav>
                                      </p:tavLst>
                                    </p:anim>
                                    <p:anim calcmode="lin" valueType="num">
                                      <p:cBhvr additive="base">
                                        <p:cTn id="28" dur="500" fill="hold"/>
                                        <p:tgtEl>
                                          <p:spTgt spid="5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0-#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8" presetClass="entr" presetSubtype="16"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amond(in)">
                                      <p:cBhvr>
                                        <p:cTn id="4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34" grpId="0"/>
      <p:bldP spid="49" grpId="0" animBg="1"/>
      <p:bldP spid="53" grpId="0" animBg="1"/>
      <p:bldP spid="55"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noChangeArrowheads="1"/>
          </p:cNvSpPr>
          <p:nvPr/>
        </p:nvSpPr>
        <p:spPr>
          <a:xfrm>
            <a:off x="0" y="987574"/>
            <a:ext cx="9144000" cy="3456384"/>
          </a:xfrm>
          <a:prstGeom prst="rect">
            <a:avLst/>
          </a:prstGeom>
        </p:spPr>
        <p:txBody>
          <a:bodyPr/>
          <a:lstStyle/>
          <a:p>
            <a:pPr algn="just" fontAlgn="auto">
              <a:spcBef>
                <a:spcPts val="0"/>
              </a:spcBef>
              <a:spcAft>
                <a:spcPts val="0"/>
              </a:spcAft>
              <a:defRPr/>
            </a:pPr>
            <a:r>
              <a:rPr lang="en-US" altLang="zh-CN" sz="2400" b="1" dirty="0" smtClean="0">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道</a:t>
            </a:r>
            <a:r>
              <a:rPr lang="zh-CN" altLang="en-US" sz="2400" b="1" dirty="0">
                <a:latin typeface="楷体_GB2312" pitchFamily="49" charset="-122"/>
                <a:ea typeface="楷体_GB2312" pitchFamily="49" charset="-122"/>
              </a:rPr>
              <a:t>德教育与法治教育本质上是对生活实践知识、实用知识的学习。思想品德教育必须要</a:t>
            </a:r>
            <a:r>
              <a:rPr lang="zh-CN" altLang="en-US" sz="2400" b="1" dirty="0">
                <a:solidFill>
                  <a:srgbClr val="FF0000"/>
                </a:solidFill>
                <a:latin typeface="楷体_GB2312" pitchFamily="49" charset="-122"/>
                <a:ea typeface="楷体_GB2312" pitchFamily="49" charset="-122"/>
              </a:rPr>
              <a:t>改变简单告知对与错的方式</a:t>
            </a:r>
            <a:r>
              <a:rPr lang="zh-CN" altLang="en-US" sz="2400" b="1" dirty="0">
                <a:latin typeface="楷体_GB2312" pitchFamily="49" charset="-122"/>
                <a:ea typeface="楷体_GB2312" pitchFamily="49" charset="-122"/>
              </a:rPr>
              <a:t>，必须改变成人单方面的说教。</a:t>
            </a:r>
            <a:endParaRPr lang="en-US" altLang="zh-CN" sz="2400" b="1" dirty="0">
              <a:latin typeface="楷体_GB2312" pitchFamily="49" charset="-122"/>
              <a:ea typeface="楷体_GB2312" pitchFamily="49" charset="-122"/>
            </a:endParaRPr>
          </a:p>
          <a:p>
            <a:pPr algn="just" fontAlgn="auto">
              <a:spcBef>
                <a:spcPts val="0"/>
              </a:spcBef>
              <a:spcAft>
                <a:spcPts val="0"/>
              </a:spcAft>
              <a:defRPr/>
            </a:pPr>
            <a:r>
              <a:rPr lang="zh-CN" altLang="en-US" sz="2400" b="1" noProof="1">
                <a:effectLst>
                  <a:outerShdw blurRad="38100" dist="25400" dir="5400000" algn="ctr" rotWithShape="0">
                    <a:srgbClr val="6E747A">
                      <a:alpha val="43000"/>
                    </a:srgbClr>
                  </a:outerShdw>
                </a:effectLst>
                <a:latin typeface="楷体_GB2312" pitchFamily="49" charset="-122"/>
                <a:ea typeface="楷体_GB2312" pitchFamily="49" charset="-122"/>
              </a:rPr>
              <a:t>    改变教育内容的“空泛”、推理的“直白”和结论的“僵硬”，从概念到概念的推导，不关照学生当前的生活形态、话语环境和思维特点，给他们预留的思维空间太小的教育方式。</a:t>
            </a:r>
            <a:endParaRPr lang="en-US" altLang="zh-CN" sz="2400" b="1" noProof="1">
              <a:effectLst>
                <a:outerShdw blurRad="38100" dist="25400" dir="5400000" algn="ctr" rotWithShape="0">
                  <a:srgbClr val="6E747A">
                    <a:alpha val="43000"/>
                  </a:srgbClr>
                </a:outerShdw>
              </a:effectLst>
              <a:latin typeface="楷体_GB2312" pitchFamily="49" charset="-122"/>
              <a:ea typeface="楷体_GB2312" pitchFamily="49" charset="-122"/>
            </a:endParaRPr>
          </a:p>
          <a:p>
            <a:pPr algn="just" fontAlgn="auto">
              <a:spcBef>
                <a:spcPts val="0"/>
              </a:spcBef>
              <a:spcAft>
                <a:spcPts val="0"/>
              </a:spcAft>
              <a:defRPr/>
            </a:pPr>
            <a:r>
              <a:rPr lang="zh-CN" altLang="en-US" sz="2400" b="1" dirty="0">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改变</a:t>
            </a:r>
            <a:r>
              <a:rPr lang="zh-CN" altLang="en-US" sz="2400" b="1" dirty="0">
                <a:latin typeface="楷体_GB2312" pitchFamily="49" charset="-122"/>
                <a:ea typeface="楷体_GB2312" pitchFamily="49" charset="-122"/>
              </a:rPr>
              <a:t>简单、表浅、枯燥的德育课程方式，探索教材的呈现形式，一定意义上说，就是</a:t>
            </a:r>
            <a:r>
              <a:rPr lang="zh-CN" altLang="en-US" sz="2400" b="1" dirty="0">
                <a:solidFill>
                  <a:srgbClr val="FF0000"/>
                </a:solidFill>
                <a:latin typeface="楷体_GB2312" pitchFamily="49" charset="-122"/>
                <a:ea typeface="楷体_GB2312" pitchFamily="49" charset="-122"/>
              </a:rPr>
              <a:t>探索道德价值观学习、法治意识形成、品德和人格形成的规律与机制</a:t>
            </a:r>
            <a:r>
              <a:rPr lang="zh-CN" altLang="en-US" sz="2400" b="1" dirty="0">
                <a:latin typeface="楷体_GB2312" pitchFamily="49" charset="-122"/>
                <a:ea typeface="楷体_GB2312" pitchFamily="49" charset="-122"/>
              </a:rPr>
              <a:t>，走向</a:t>
            </a:r>
            <a:r>
              <a:rPr lang="zh-CN" altLang="en-US" sz="2400" b="1" dirty="0">
                <a:solidFill>
                  <a:srgbClr val="FF0000"/>
                </a:solidFill>
                <a:latin typeface="楷体_GB2312" pitchFamily="49" charset="-122"/>
                <a:ea typeface="楷体_GB2312" pitchFamily="49" charset="-122"/>
              </a:rPr>
              <a:t>双向平等的交流与开放</a:t>
            </a:r>
            <a:r>
              <a:rPr lang="zh-CN" altLang="en-US" sz="2400" b="1" dirty="0">
                <a:latin typeface="楷体_GB2312" pitchFamily="49" charset="-122"/>
                <a:ea typeface="楷体_GB2312" pitchFamily="49" charset="-122"/>
              </a:rPr>
              <a:t>的对话。</a:t>
            </a:r>
            <a:endParaRPr lang="en-US" altLang="zh-CN" sz="2400" b="1" dirty="0">
              <a:latin typeface="楷体_GB2312" pitchFamily="49" charset="-122"/>
              <a:ea typeface="楷体_GB2312" pitchFamily="49" charset="-122"/>
            </a:endParaRPr>
          </a:p>
          <a:p>
            <a:pPr fontAlgn="auto">
              <a:lnSpc>
                <a:spcPct val="130000"/>
              </a:lnSpc>
              <a:spcBef>
                <a:spcPts val="0"/>
              </a:spcBef>
              <a:spcAft>
                <a:spcPts val="0"/>
              </a:spcAft>
              <a:defRPr/>
            </a:pPr>
            <a:r>
              <a:rPr lang="zh-CN" altLang="en-US" b="1" noProof="1">
                <a:effectLst>
                  <a:outerShdw blurRad="38100" dist="25400" dir="5400000" algn="ctr" rotWithShape="0">
                    <a:srgbClr val="6E747A">
                      <a:alpha val="43000"/>
                    </a:srgbClr>
                  </a:outerShdw>
                </a:effectLst>
                <a:latin typeface="楷体_GB2312" pitchFamily="49" charset="-122"/>
                <a:ea typeface="楷体_GB2312" pitchFamily="49" charset="-122"/>
              </a:rPr>
              <a:t>    </a:t>
            </a:r>
            <a:endParaRPr lang="zh-CN" altLang="en-US" sz="2400" b="1" noProof="1">
              <a:effectLst>
                <a:outerShdw blurRad="38100" dist="25400" dir="5400000" algn="ctr" rotWithShape="0">
                  <a:srgbClr val="6E747A">
                    <a:alpha val="43000"/>
                  </a:srgbClr>
                </a:outerShdw>
              </a:effectLst>
              <a:latin typeface="楷体_GB2312" pitchFamily="49" charset="-122"/>
              <a:ea typeface="楷体_GB2312" pitchFamily="49" charset="-122"/>
            </a:endParaRPr>
          </a:p>
          <a:p>
            <a:pPr algn="just" fontAlgn="auto">
              <a:spcBef>
                <a:spcPts val="0"/>
              </a:spcBef>
              <a:spcAft>
                <a:spcPts val="0"/>
              </a:spcAft>
              <a:defRPr/>
            </a:pPr>
            <a:endParaRPr lang="zh-CN" altLang="en-US" sz="2400" b="1" dirty="0">
              <a:latin typeface="楷体_GB2312" pitchFamily="49" charset="-122"/>
              <a:ea typeface="楷体_GB2312" pitchFamily="49" charset="-122"/>
            </a:endParaRPr>
          </a:p>
        </p:txBody>
      </p:sp>
    </p:spTree>
    <p:extLst>
      <p:ext uri="{BB962C8B-B14F-4D97-AF65-F5344CB8AC3E}">
        <p14:creationId xmlns="" xmlns:p14="http://schemas.microsoft.com/office/powerpoint/2010/main" val="208690692"/>
      </p:ext>
    </p:extLst>
  </p:cSld>
  <p:clrMapOvr>
    <a:masterClrMapping/>
  </p:clrMapOvr>
  <mc:AlternateContent xmlns:mc="http://schemas.openxmlformats.org/markup-compatibility/2006">
    <mc:Choice xmlns=""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9"/>
          <p:cNvSpPr txBox="1">
            <a:spLocks noChangeArrowheads="1"/>
          </p:cNvSpPr>
          <p:nvPr/>
        </p:nvSpPr>
        <p:spPr bwMode="auto">
          <a:xfrm>
            <a:off x="0" y="-26988"/>
            <a:ext cx="9001125" cy="830997"/>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altLang="zh-CN" sz="2400" b="1" dirty="0">
                <a:latin typeface="楷体_GB2312" pitchFamily="49" charset="-122"/>
                <a:ea typeface="楷体_GB2312" pitchFamily="49" charset="-122"/>
              </a:rPr>
              <a:t>2001</a:t>
            </a:r>
            <a:r>
              <a:rPr lang="zh-CN" altLang="en-US" sz="2400" b="1" dirty="0">
                <a:latin typeface="楷体_GB2312" pitchFamily="49" charset="-122"/>
                <a:ea typeface="楷体_GB2312" pitchFamily="49" charset="-122"/>
              </a:rPr>
              <a:t>年</a:t>
            </a:r>
            <a:r>
              <a:rPr lang="en-US" altLang="zh-CN" sz="2400" b="1" dirty="0">
                <a:latin typeface="楷体_GB2312" pitchFamily="49" charset="-122"/>
                <a:ea typeface="楷体_GB2312" pitchFamily="49" charset="-122"/>
              </a:rPr>
              <a:t>6</a:t>
            </a:r>
            <a:r>
              <a:rPr lang="zh-CN" altLang="en-US" sz="2400" b="1" dirty="0">
                <a:latin typeface="楷体_GB2312" pitchFamily="49" charset="-122"/>
                <a:ea typeface="楷体_GB2312" pitchFamily="49" charset="-122"/>
              </a:rPr>
              <a:t>月教育部颁发的</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基础教育课程改革纲要</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试行</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，决定建构符合素质教育要求的新的基础教育课程体系。</a:t>
            </a:r>
          </a:p>
        </p:txBody>
      </p:sp>
      <p:graphicFrame>
        <p:nvGraphicFramePr>
          <p:cNvPr id="7" name="Group 345"/>
          <p:cNvGraphicFramePr>
            <a:graphicFrameLocks noGrp="1"/>
          </p:cNvGraphicFramePr>
          <p:nvPr/>
        </p:nvGraphicFramePr>
        <p:xfrm>
          <a:off x="-36513" y="1635646"/>
          <a:ext cx="9180513" cy="2141855"/>
        </p:xfrm>
        <a:graphic>
          <a:graphicData uri="http://schemas.openxmlformats.org/drawingml/2006/table">
            <a:tbl>
              <a:tblPr/>
              <a:tblGrid>
                <a:gridCol w="862013"/>
                <a:gridCol w="1298575"/>
                <a:gridCol w="1295400"/>
                <a:gridCol w="1296988"/>
                <a:gridCol w="1295400"/>
                <a:gridCol w="1439862"/>
                <a:gridCol w="1692275"/>
              </a:tblGrid>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2E2E2E"/>
                          </a:solidFill>
                          <a:effectLst/>
                          <a:latin typeface="宋体" pitchFamily="2" charset="-122"/>
                          <a:ea typeface="宋体" pitchFamily="2" charset="-122"/>
                          <a:cs typeface="Arial" pitchFamily="34" charset="0"/>
                        </a:rPr>
                        <a:t>时间</a:t>
                      </a:r>
                      <a:endParaRPr kumimoji="0" lang="zh-CN" altLang="en-US" sz="2000" b="1"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2E2E2E"/>
                          </a:solidFill>
                          <a:effectLst/>
                          <a:latin typeface="宋体" pitchFamily="2" charset="-122"/>
                          <a:ea typeface="宋体" pitchFamily="2" charset="-122"/>
                          <a:cs typeface="Arial" pitchFamily="34" charset="0"/>
                        </a:rPr>
                        <a:t>初一</a:t>
                      </a:r>
                      <a:endParaRPr kumimoji="0" lang="zh-CN" altLang="en-US" sz="2000" b="1"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2E2E2E"/>
                          </a:solidFill>
                          <a:effectLst/>
                          <a:latin typeface="宋体" pitchFamily="2" charset="-122"/>
                          <a:ea typeface="宋体" pitchFamily="2" charset="-122"/>
                          <a:cs typeface="Arial" pitchFamily="34" charset="0"/>
                        </a:rPr>
                        <a:t>初二</a:t>
                      </a:r>
                      <a:endParaRPr kumimoji="0" lang="zh-CN" altLang="en-US" sz="2000" b="1"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2E2E2E"/>
                          </a:solidFill>
                          <a:effectLst/>
                          <a:latin typeface="宋体" pitchFamily="2" charset="-122"/>
                          <a:ea typeface="宋体" pitchFamily="2" charset="-122"/>
                          <a:cs typeface="Arial" pitchFamily="34" charset="0"/>
                        </a:rPr>
                        <a:t>初三</a:t>
                      </a:r>
                      <a:endParaRPr kumimoji="0" lang="zh-CN" altLang="en-US" sz="2000" b="1"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2E2E2E"/>
                          </a:solidFill>
                          <a:effectLst/>
                          <a:latin typeface="宋体" pitchFamily="2" charset="-122"/>
                          <a:ea typeface="宋体" pitchFamily="2" charset="-122"/>
                          <a:cs typeface="Arial" pitchFamily="34" charset="0"/>
                        </a:rPr>
                        <a:t>高一</a:t>
                      </a:r>
                      <a:endParaRPr kumimoji="0" lang="zh-CN" altLang="en-US" sz="2000" b="1"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2E2E2E"/>
                          </a:solidFill>
                          <a:effectLst/>
                          <a:latin typeface="宋体" pitchFamily="2" charset="-122"/>
                          <a:ea typeface="宋体" pitchFamily="2" charset="-122"/>
                          <a:cs typeface="Arial" pitchFamily="34" charset="0"/>
                        </a:rPr>
                        <a:t>高二</a:t>
                      </a:r>
                      <a:endParaRPr kumimoji="0" lang="zh-CN" altLang="en-US" sz="2000" b="1"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2E2E2E"/>
                          </a:solidFill>
                          <a:effectLst/>
                          <a:latin typeface="宋体" pitchFamily="2" charset="-122"/>
                          <a:ea typeface="宋体" pitchFamily="2" charset="-122"/>
                          <a:cs typeface="Arial" pitchFamily="34" charset="0"/>
                        </a:rPr>
                        <a:t>高三</a:t>
                      </a:r>
                      <a:endParaRPr kumimoji="0" lang="zh-CN" altLang="en-US" sz="2000" b="1"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044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2E2E2E"/>
                          </a:solidFill>
                          <a:effectLst/>
                          <a:latin typeface="宋体" pitchFamily="2" charset="-122"/>
                          <a:ea typeface="宋体" pitchFamily="2" charset="-122"/>
                          <a:cs typeface="Arial" pitchFamily="34" charset="0"/>
                        </a:rPr>
                        <a:t>2005</a:t>
                      </a:r>
                      <a:r>
                        <a:rPr kumimoji="0" lang="zh-CN" altLang="en-US" sz="2000" b="1" i="0" u="none" strike="noStrike" cap="none" normalizeH="0" baseline="0" smtClean="0">
                          <a:ln>
                            <a:noFill/>
                          </a:ln>
                          <a:solidFill>
                            <a:srgbClr val="2E2E2E"/>
                          </a:solidFill>
                          <a:effectLst/>
                          <a:latin typeface="宋体" pitchFamily="2" charset="-122"/>
                          <a:ea typeface="宋体" pitchFamily="2" charset="-122"/>
                          <a:cs typeface="Arial" pitchFamily="34" charset="0"/>
                        </a:rPr>
                        <a:t>－</a:t>
                      </a:r>
                      <a:r>
                        <a:rPr kumimoji="0" lang="en-US" altLang="zh-CN" sz="2000" b="1" i="0" u="none" strike="noStrike" cap="none" normalizeH="0" baseline="0" smtClean="0">
                          <a:ln>
                            <a:noFill/>
                          </a:ln>
                          <a:solidFill>
                            <a:srgbClr val="2E2E2E"/>
                          </a:solidFill>
                          <a:effectLst/>
                          <a:latin typeface="宋体" pitchFamily="2" charset="-122"/>
                          <a:ea typeface="宋体" pitchFamily="2" charset="-122"/>
                          <a:cs typeface="Arial" pitchFamily="34" charset="0"/>
                        </a:rPr>
                        <a:t>2016</a:t>
                      </a:r>
                      <a:endParaRPr kumimoji="0" lang="zh-CN" altLang="en-US" sz="2000" b="1"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FF"/>
                          </a:solidFill>
                          <a:effectLst/>
                          <a:latin typeface="宋体" pitchFamily="2" charset="-122"/>
                          <a:ea typeface="宋体" pitchFamily="2" charset="-122"/>
                          <a:cs typeface="Arial" pitchFamily="34" charset="0"/>
                        </a:rPr>
                        <a:t>思想品德</a:t>
                      </a:r>
                      <a:endParaRPr kumimoji="0" lang="zh-CN" altLang="en-US" sz="2000" b="1" i="0" u="none" strike="noStrike" cap="none" normalizeH="0" baseline="0" smtClean="0">
                        <a:ln>
                          <a:noFill/>
                        </a:ln>
                        <a:solidFill>
                          <a:srgbClr val="0000FF"/>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FF"/>
                          </a:solidFill>
                          <a:effectLst/>
                          <a:latin typeface="宋体" pitchFamily="2" charset="-122"/>
                          <a:ea typeface="宋体" pitchFamily="2" charset="-122"/>
                          <a:cs typeface="Arial" pitchFamily="34" charset="0"/>
                        </a:rPr>
                        <a:t>思想品德</a:t>
                      </a:r>
                      <a:endParaRPr kumimoji="0" lang="zh-CN" altLang="en-US" sz="2000" b="1" i="0" u="none" strike="noStrike" cap="none" normalizeH="0" baseline="0" smtClean="0">
                        <a:ln>
                          <a:noFill/>
                        </a:ln>
                        <a:solidFill>
                          <a:srgbClr val="0000FF"/>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FF"/>
                          </a:solidFill>
                          <a:effectLst/>
                          <a:latin typeface="宋体" pitchFamily="2" charset="-122"/>
                          <a:ea typeface="宋体" pitchFamily="2" charset="-122"/>
                          <a:cs typeface="Arial" pitchFamily="34" charset="0"/>
                        </a:rPr>
                        <a:t>思想品德</a:t>
                      </a:r>
                      <a:endParaRPr kumimoji="0" lang="zh-CN" altLang="en-US" sz="2000" b="1" i="0" u="none" strike="noStrike" cap="none" normalizeH="0" baseline="0" smtClean="0">
                        <a:ln>
                          <a:noFill/>
                        </a:ln>
                        <a:solidFill>
                          <a:srgbClr val="0000FF"/>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2E2E2E"/>
                          </a:solidFill>
                          <a:effectLst/>
                          <a:latin typeface="宋体" pitchFamily="2" charset="-122"/>
                          <a:ea typeface="宋体" pitchFamily="2" charset="-122"/>
                          <a:cs typeface="Arial" pitchFamily="34" charset="0"/>
                        </a:rPr>
                        <a:t>思想</a:t>
                      </a:r>
                      <a:r>
                        <a:rPr kumimoji="0" lang="zh-CN" altLang="en-US" sz="2000" b="1" i="0" u="sng" strike="noStrike" cap="none" normalizeH="0" baseline="0" dirty="0" smtClean="0">
                          <a:ln>
                            <a:noFill/>
                          </a:ln>
                          <a:solidFill>
                            <a:srgbClr val="2E2E2E"/>
                          </a:solidFill>
                          <a:effectLst/>
                          <a:latin typeface="宋体" pitchFamily="2" charset="-122"/>
                          <a:ea typeface="宋体" pitchFamily="2" charset="-122"/>
                          <a:cs typeface="Arial" pitchFamily="34" charset="0"/>
                        </a:rPr>
                        <a:t>政治</a:t>
                      </a:r>
                      <a:endParaRPr kumimoji="0" lang="zh-CN" altLang="en-US" sz="2000" b="1" i="0" u="none" strike="noStrike" cap="none" normalizeH="0" baseline="0" dirty="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2E2E2E"/>
                          </a:solidFill>
                          <a:effectLst/>
                          <a:latin typeface="宋体" pitchFamily="2" charset="-122"/>
                          <a:ea typeface="宋体" pitchFamily="2" charset="-122"/>
                          <a:cs typeface="Arial" pitchFamily="34" charset="0"/>
                        </a:rPr>
                        <a:t>思想</a:t>
                      </a:r>
                      <a:r>
                        <a:rPr kumimoji="0" lang="zh-CN" altLang="en-US" sz="2000" b="1" i="0" u="sng" strike="noStrike" cap="none" normalizeH="0" baseline="0" smtClean="0">
                          <a:ln>
                            <a:noFill/>
                          </a:ln>
                          <a:solidFill>
                            <a:srgbClr val="2E2E2E"/>
                          </a:solidFill>
                          <a:effectLst/>
                          <a:latin typeface="宋体" pitchFamily="2" charset="-122"/>
                          <a:ea typeface="宋体" pitchFamily="2" charset="-122"/>
                          <a:cs typeface="Arial" pitchFamily="34" charset="0"/>
                        </a:rPr>
                        <a:t>政治</a:t>
                      </a:r>
                      <a:endParaRPr kumimoji="0" lang="zh-CN" altLang="en-US" sz="2000" b="1" i="0" u="none" strike="noStrike" cap="none" normalizeH="0" baseline="0" smtClean="0">
                        <a:ln>
                          <a:noFill/>
                        </a:ln>
                        <a:solidFill>
                          <a:schemeClr val="tx1"/>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2E2E2E"/>
                          </a:solidFill>
                          <a:effectLst/>
                          <a:latin typeface="宋体" pitchFamily="2" charset="-122"/>
                          <a:ea typeface="宋体" pitchFamily="2" charset="-122"/>
                          <a:cs typeface="Arial" pitchFamily="34" charset="0"/>
                        </a:rPr>
                        <a:t>思想</a:t>
                      </a:r>
                      <a:r>
                        <a:rPr kumimoji="0" lang="zh-CN" altLang="en-US" sz="2000" b="1" i="0" u="sng" strike="noStrike" cap="none" normalizeH="0" baseline="0" smtClean="0">
                          <a:ln>
                            <a:noFill/>
                          </a:ln>
                          <a:solidFill>
                            <a:srgbClr val="2E2E2E"/>
                          </a:solidFill>
                          <a:effectLst/>
                          <a:latin typeface="宋体" pitchFamily="2" charset="-122"/>
                          <a:ea typeface="宋体" pitchFamily="2" charset="-122"/>
                          <a:cs typeface="Arial" pitchFamily="34" charset="0"/>
                        </a:rPr>
                        <a:t>政治</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31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0000FF"/>
                          </a:solidFill>
                          <a:effectLst/>
                          <a:latin typeface="宋体" pitchFamily="2" charset="-122"/>
                          <a:ea typeface="宋体" pitchFamily="2" charset="-122"/>
                        </a:rPr>
                        <a:t>2016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0000FF"/>
                          </a:solidFill>
                          <a:effectLst/>
                          <a:latin typeface="宋体" pitchFamily="2" charset="-122"/>
                          <a:ea typeface="宋体" pitchFamily="2" charset="-122"/>
                        </a:rPr>
                        <a:t>——</a:t>
                      </a:r>
                      <a:endParaRPr kumimoji="0" lang="zh-CN" altLang="en-US" sz="2000" b="1" i="0" u="none" strike="noStrike" cap="none" normalizeH="0" baseline="0" dirty="0" smtClean="0">
                        <a:ln>
                          <a:noFill/>
                        </a:ln>
                        <a:solidFill>
                          <a:srgbClr val="0000FF"/>
                        </a:solidFill>
                        <a:effectLst/>
                        <a:latin typeface="宋体" pitchFamily="2" charset="-122"/>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2AC"/>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800080"/>
                          </a:solidFill>
                          <a:effectLst/>
                          <a:latin typeface="黑体" pitchFamily="49" charset="-122"/>
                          <a:ea typeface="黑体" pitchFamily="49" charset="-122"/>
                          <a:cs typeface="Arial" pitchFamily="34" charset="0"/>
                        </a:rPr>
                        <a:t>《</a:t>
                      </a:r>
                      <a:r>
                        <a:rPr kumimoji="0" lang="zh-CN" altLang="en-US" sz="2800" b="1" i="0" u="none" strike="noStrike" cap="none" normalizeH="0" baseline="0" dirty="0" smtClean="0">
                          <a:ln>
                            <a:noFill/>
                          </a:ln>
                          <a:solidFill>
                            <a:srgbClr val="800080"/>
                          </a:solidFill>
                          <a:effectLst/>
                          <a:latin typeface="黑体" pitchFamily="49" charset="-122"/>
                          <a:ea typeface="黑体" pitchFamily="49" charset="-122"/>
                          <a:cs typeface="Arial" pitchFamily="34" charset="0"/>
                        </a:rPr>
                        <a:t>道德与法治</a:t>
                      </a:r>
                      <a:r>
                        <a:rPr kumimoji="0" lang="en-US" altLang="zh-CN" sz="2800" b="1" i="0" u="none" strike="noStrike" cap="none" normalizeH="0" baseline="0" dirty="0" smtClean="0">
                          <a:ln>
                            <a:noFill/>
                          </a:ln>
                          <a:solidFill>
                            <a:srgbClr val="800080"/>
                          </a:solidFill>
                          <a:effectLst/>
                          <a:latin typeface="黑体" pitchFamily="49" charset="-122"/>
                          <a:ea typeface="黑体" pitchFamily="49" charset="-122"/>
                          <a:cs typeface="Arial"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2AC"/>
                    </a:solidFill>
                  </a:tcPr>
                </a:tc>
                <a:tc hMerge="1">
                  <a:txBody>
                    <a:bodyPr/>
                    <a:lstStyle/>
                    <a:p>
                      <a:endParaRPr lang="zh-CN" altLang="en-US"/>
                    </a:p>
                  </a:txBody>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2E2E2E"/>
                          </a:solidFill>
                          <a:effectLst/>
                          <a:latin typeface="宋体" pitchFamily="2" charset="-122"/>
                          <a:ea typeface="宋体" pitchFamily="2" charset="-122"/>
                          <a:cs typeface="Arial" pitchFamily="34" charset="0"/>
                        </a:rPr>
                        <a:t>思想</a:t>
                      </a:r>
                      <a:r>
                        <a:rPr kumimoji="0" lang="zh-CN" altLang="en-US" sz="2000" b="1" i="0" u="sng" strike="noStrike" cap="none" normalizeH="0" baseline="0" smtClean="0">
                          <a:ln>
                            <a:noFill/>
                          </a:ln>
                          <a:solidFill>
                            <a:srgbClr val="2E2E2E"/>
                          </a:solidFill>
                          <a:effectLst/>
                          <a:latin typeface="宋体" pitchFamily="2" charset="-122"/>
                          <a:ea typeface="宋体" pitchFamily="2" charset="-122"/>
                          <a:cs typeface="Arial" pitchFamily="34" charset="0"/>
                        </a:rPr>
                        <a:t>政治</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2E2E2E"/>
                          </a:solidFill>
                          <a:effectLst/>
                          <a:latin typeface="宋体" pitchFamily="2" charset="-122"/>
                          <a:ea typeface="宋体" pitchFamily="2" charset="-122"/>
                          <a:cs typeface="Arial" pitchFamily="34" charset="0"/>
                        </a:rPr>
                        <a:t>思想</a:t>
                      </a:r>
                      <a:r>
                        <a:rPr kumimoji="0" lang="zh-CN" altLang="en-US" sz="2000" b="1" i="0" u="sng" strike="noStrike" cap="none" normalizeH="0" baseline="0" smtClean="0">
                          <a:ln>
                            <a:noFill/>
                          </a:ln>
                          <a:solidFill>
                            <a:srgbClr val="2E2E2E"/>
                          </a:solidFill>
                          <a:effectLst/>
                          <a:latin typeface="宋体" pitchFamily="2" charset="-122"/>
                          <a:ea typeface="宋体" pitchFamily="2" charset="-122"/>
                          <a:cs typeface="Arial" pitchFamily="34" charset="0"/>
                        </a:rPr>
                        <a:t>政治</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sng" strike="noStrike" cap="none" normalizeH="0" baseline="0" dirty="0" smtClean="0">
                          <a:ln>
                            <a:noFill/>
                          </a:ln>
                          <a:solidFill>
                            <a:srgbClr val="2E2E2E"/>
                          </a:solidFill>
                          <a:effectLst/>
                          <a:latin typeface="宋体" pitchFamily="2" charset="-122"/>
                          <a:ea typeface="宋体" pitchFamily="2" charset="-122"/>
                          <a:cs typeface="Arial" pitchFamily="34" charset="0"/>
                        </a:rPr>
                        <a:t>思想政治</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2" name="Text Box 342"/>
          <p:cNvSpPr txBox="1">
            <a:spLocks noChangeArrowheads="1"/>
          </p:cNvSpPr>
          <p:nvPr/>
        </p:nvSpPr>
        <p:spPr bwMode="auto">
          <a:xfrm>
            <a:off x="0" y="3891701"/>
            <a:ext cx="8316416" cy="1200329"/>
          </a:xfrm>
          <a:prstGeom prst="rect">
            <a:avLst/>
          </a:prstGeom>
          <a:noFill/>
          <a:ln w="9525">
            <a:noFill/>
            <a:miter lim="800000"/>
            <a:headEnd/>
            <a:tailEnd/>
          </a:ln>
          <a:effectLst/>
        </p:spPr>
        <p:txBody>
          <a:bodyPr wrap="square">
            <a:spAutoFit/>
          </a:bodyPr>
          <a:lstStyle/>
          <a:p>
            <a:pPr>
              <a:spcBef>
                <a:spcPct val="50000"/>
              </a:spcBef>
            </a:pPr>
            <a:r>
              <a:rPr lang="en-US" altLang="zh-CN" sz="2400" b="1" dirty="0">
                <a:solidFill>
                  <a:srgbClr val="0000FF"/>
                </a:solidFill>
                <a:latin typeface="楷体_GB2312" pitchFamily="49" charset="-122"/>
                <a:ea typeface="楷体_GB2312" pitchFamily="49" charset="-122"/>
              </a:rPr>
              <a:t>    2016</a:t>
            </a:r>
            <a:r>
              <a:rPr lang="zh-CN" altLang="en-US" sz="2400" b="1" dirty="0">
                <a:solidFill>
                  <a:srgbClr val="0000FF"/>
                </a:solidFill>
                <a:latin typeface="楷体_GB2312" pitchFamily="49" charset="-122"/>
                <a:ea typeface="楷体_GB2312" pitchFamily="49" charset="-122"/>
              </a:rPr>
              <a:t>年起，义务教育阶段小学和初中起始年级的</a:t>
            </a:r>
            <a:r>
              <a:rPr lang="zh-CN" altLang="en-US" sz="2400" b="1" dirty="0">
                <a:solidFill>
                  <a:srgbClr val="0000FF"/>
                </a:solidFill>
                <a:latin typeface="Arial"/>
                <a:ea typeface="楷体_GB2312" pitchFamily="49" charset="-122"/>
              </a:rPr>
              <a:t>“</a:t>
            </a:r>
            <a:r>
              <a:rPr lang="zh-CN" altLang="en-US" sz="2400" b="1" dirty="0">
                <a:solidFill>
                  <a:srgbClr val="0000FF"/>
                </a:solidFill>
                <a:latin typeface="楷体_GB2312" pitchFamily="49" charset="-122"/>
                <a:ea typeface="楷体_GB2312" pitchFamily="49" charset="-122"/>
              </a:rPr>
              <a:t>品德与生活</a:t>
            </a:r>
            <a:r>
              <a:rPr lang="zh-CN" altLang="en-US" sz="2400" b="1" dirty="0">
                <a:solidFill>
                  <a:srgbClr val="0000FF"/>
                </a:solidFill>
                <a:latin typeface="Arial"/>
                <a:ea typeface="楷体_GB2312" pitchFamily="49" charset="-122"/>
              </a:rPr>
              <a:t>”</a:t>
            </a:r>
            <a:r>
              <a:rPr lang="zh-CN" altLang="en-US" sz="2400" b="1" dirty="0">
                <a:solidFill>
                  <a:srgbClr val="0000FF"/>
                </a:solidFill>
                <a:latin typeface="楷体_GB2312" pitchFamily="49" charset="-122"/>
                <a:ea typeface="楷体_GB2312" pitchFamily="49" charset="-122"/>
              </a:rPr>
              <a:t>、</a:t>
            </a:r>
            <a:r>
              <a:rPr lang="zh-CN" altLang="en-US" sz="2400" b="1" dirty="0">
                <a:solidFill>
                  <a:srgbClr val="0000FF"/>
                </a:solidFill>
                <a:latin typeface="Arial"/>
                <a:ea typeface="楷体_GB2312" pitchFamily="49" charset="-122"/>
              </a:rPr>
              <a:t>“</a:t>
            </a:r>
            <a:r>
              <a:rPr lang="zh-CN" altLang="en-US" sz="2400" b="1" dirty="0">
                <a:solidFill>
                  <a:srgbClr val="0000FF"/>
                </a:solidFill>
                <a:latin typeface="楷体_GB2312" pitchFamily="49" charset="-122"/>
                <a:ea typeface="楷体_GB2312" pitchFamily="49" charset="-122"/>
              </a:rPr>
              <a:t>品德与社会</a:t>
            </a:r>
            <a:r>
              <a:rPr lang="zh-CN" altLang="en-US" sz="2400" b="1" dirty="0">
                <a:solidFill>
                  <a:srgbClr val="0000FF"/>
                </a:solidFill>
                <a:latin typeface="Arial"/>
                <a:ea typeface="楷体_GB2312" pitchFamily="49" charset="-122"/>
              </a:rPr>
              <a:t>”</a:t>
            </a:r>
            <a:r>
              <a:rPr lang="zh-CN" altLang="en-US" sz="2400" b="1" dirty="0">
                <a:solidFill>
                  <a:srgbClr val="0000FF"/>
                </a:solidFill>
                <a:latin typeface="楷体_GB2312" pitchFamily="49" charset="-122"/>
                <a:ea typeface="楷体_GB2312" pitchFamily="49" charset="-122"/>
              </a:rPr>
              <a:t>、</a:t>
            </a:r>
            <a:r>
              <a:rPr lang="zh-CN" altLang="en-US" sz="2400" b="1" dirty="0">
                <a:solidFill>
                  <a:srgbClr val="0000FF"/>
                </a:solidFill>
                <a:latin typeface="Arial"/>
                <a:ea typeface="楷体_GB2312" pitchFamily="49" charset="-122"/>
              </a:rPr>
              <a:t>“</a:t>
            </a:r>
            <a:r>
              <a:rPr lang="zh-CN" altLang="en-US" sz="2400" b="1" dirty="0">
                <a:solidFill>
                  <a:srgbClr val="0000FF"/>
                </a:solidFill>
                <a:latin typeface="楷体_GB2312" pitchFamily="49" charset="-122"/>
                <a:ea typeface="楷体_GB2312" pitchFamily="49" charset="-122"/>
              </a:rPr>
              <a:t>思想品德</a:t>
            </a:r>
            <a:r>
              <a:rPr lang="zh-CN" altLang="en-US" sz="2400" b="1" dirty="0">
                <a:solidFill>
                  <a:srgbClr val="0000FF"/>
                </a:solidFill>
                <a:latin typeface="Arial"/>
                <a:ea typeface="楷体_GB2312" pitchFamily="49" charset="-122"/>
              </a:rPr>
              <a:t>”</a:t>
            </a:r>
            <a:r>
              <a:rPr lang="zh-CN" altLang="en-US" sz="2400" b="1" dirty="0">
                <a:solidFill>
                  <a:srgbClr val="0000FF"/>
                </a:solidFill>
                <a:latin typeface="楷体_GB2312" pitchFamily="49" charset="-122"/>
                <a:ea typeface="楷体_GB2312" pitchFamily="49" charset="-122"/>
              </a:rPr>
              <a:t>教材名称将统一更改为</a:t>
            </a:r>
            <a:r>
              <a:rPr lang="zh-CN" altLang="en-US" sz="2400" b="1" dirty="0">
                <a:solidFill>
                  <a:srgbClr val="0000FF"/>
                </a:solidFill>
                <a:latin typeface="Arial"/>
                <a:ea typeface="楷体_GB2312" pitchFamily="49" charset="-122"/>
              </a:rPr>
              <a:t>“</a:t>
            </a:r>
            <a:r>
              <a:rPr lang="zh-CN" altLang="en-US" sz="2400" b="1" dirty="0">
                <a:solidFill>
                  <a:srgbClr val="0000FF"/>
                </a:solidFill>
                <a:latin typeface="楷体_GB2312" pitchFamily="49" charset="-122"/>
                <a:ea typeface="楷体_GB2312" pitchFamily="49" charset="-122"/>
              </a:rPr>
              <a:t>道德与法</a:t>
            </a:r>
            <a:r>
              <a:rPr lang="zh-CN" altLang="en-US" sz="2400" b="1" dirty="0" smtClean="0">
                <a:solidFill>
                  <a:srgbClr val="0000FF"/>
                </a:solidFill>
                <a:latin typeface="楷体_GB2312" pitchFamily="49" charset="-122"/>
                <a:ea typeface="楷体_GB2312" pitchFamily="49" charset="-122"/>
              </a:rPr>
              <a:t>治。</a:t>
            </a:r>
            <a:endParaRPr lang="zh-CN" altLang="en-US" sz="2400" b="1" dirty="0">
              <a:solidFill>
                <a:srgbClr val="0000FF"/>
              </a:solidFill>
              <a:latin typeface="楷体_GB2312" pitchFamily="49" charset="-122"/>
              <a:ea typeface="楷体_GB2312" pitchFamily="49" charset="-122"/>
            </a:endParaRPr>
          </a:p>
        </p:txBody>
      </p:sp>
      <p:sp>
        <p:nvSpPr>
          <p:cNvPr id="13" name="Text Box 343"/>
          <p:cNvSpPr txBox="1">
            <a:spLocks noChangeArrowheads="1"/>
          </p:cNvSpPr>
          <p:nvPr/>
        </p:nvSpPr>
        <p:spPr bwMode="auto">
          <a:xfrm>
            <a:off x="-36513" y="843558"/>
            <a:ext cx="9180513" cy="822325"/>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en-US" altLang="zh-CN" sz="2400" b="1">
                <a:latin typeface="楷体_GB2312" pitchFamily="49" charset="-122"/>
                <a:ea typeface="楷体_GB2312" pitchFamily="49" charset="-122"/>
              </a:rPr>
              <a:t>2002</a:t>
            </a:r>
            <a:r>
              <a:rPr lang="zh-CN" altLang="en-US" sz="2400" b="1">
                <a:latin typeface="楷体_GB2312" pitchFamily="49" charset="-122"/>
                <a:ea typeface="楷体_GB2312" pitchFamily="49" charset="-122"/>
              </a:rPr>
              <a:t>年</a:t>
            </a:r>
            <a:r>
              <a:rPr lang="en-US" altLang="zh-CN" sz="2400" b="1">
                <a:latin typeface="楷体_GB2312" pitchFamily="49" charset="-122"/>
                <a:ea typeface="楷体_GB2312" pitchFamily="49" charset="-122"/>
              </a:rPr>
              <a:t>8</a:t>
            </a:r>
            <a:r>
              <a:rPr lang="zh-CN" altLang="en-US" sz="2400" b="1">
                <a:latin typeface="楷体_GB2312" pitchFamily="49" charset="-122"/>
                <a:ea typeface="楷体_GB2312" pitchFamily="49" charset="-122"/>
              </a:rPr>
              <a:t>月，教育部启动思想品德课和思想</a:t>
            </a:r>
            <a:r>
              <a:rPr lang="zh-CN" altLang="en-US" sz="2400" b="1" u="sng">
                <a:latin typeface="楷体_GB2312" pitchFamily="49" charset="-122"/>
                <a:ea typeface="楷体_GB2312" pitchFamily="49" charset="-122"/>
              </a:rPr>
              <a:t>政治</a:t>
            </a:r>
            <a:r>
              <a:rPr lang="zh-CN" altLang="en-US" sz="2400" b="1">
                <a:latin typeface="楷体_GB2312" pitchFamily="49" charset="-122"/>
                <a:ea typeface="楷体_GB2312" pitchFamily="49" charset="-122"/>
              </a:rPr>
              <a:t>课新的课程标准的编订工作，初中定名为思想品德课，高中定名为思想</a:t>
            </a:r>
            <a:r>
              <a:rPr lang="zh-CN" altLang="en-US" sz="2400" b="1" u="sng">
                <a:latin typeface="楷体_GB2312" pitchFamily="49" charset="-122"/>
                <a:ea typeface="楷体_GB2312" pitchFamily="49" charset="-122"/>
              </a:rPr>
              <a:t>政治</a:t>
            </a:r>
            <a:r>
              <a:rPr lang="zh-CN" altLang="en-US" sz="2400" b="1">
                <a:latin typeface="楷体_GB2312" pitchFamily="49" charset="-122"/>
                <a:ea typeface="楷体_GB2312" pitchFamily="49" charset="-122"/>
              </a:rPr>
              <a:t>课。</a:t>
            </a:r>
          </a:p>
        </p:txBody>
      </p:sp>
    </p:spTree>
    <p:extLst>
      <p:ext uri="{BB962C8B-B14F-4D97-AF65-F5344CB8AC3E}">
        <p14:creationId xmlns:p14="http://schemas.microsoft.com/office/powerpoint/2010/main" xmlns="" val="1496940396"/>
      </p:ext>
    </p:extLst>
  </p:cSld>
  <p:clrMapOvr>
    <a:masterClrMapping/>
  </p:clrMapOvr>
  <p:transition spd="slow" advClick="0" advTm="0">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zhanggy\Desktop\杭州七年级教材培训会材料\七上图\img130.jpg"/>
          <p:cNvPicPr>
            <a:picLocks noChangeAspect="1" noChangeArrowheads="1"/>
          </p:cNvPicPr>
          <p:nvPr/>
        </p:nvPicPr>
        <p:blipFill>
          <a:blip r:embed="rId3" cstate="print"/>
          <a:srcRect/>
          <a:stretch>
            <a:fillRect/>
          </a:stretch>
        </p:blipFill>
        <p:spPr bwMode="auto">
          <a:xfrm>
            <a:off x="250824" y="115887"/>
            <a:ext cx="6625431" cy="4067019"/>
          </a:xfrm>
          <a:prstGeom prst="rect">
            <a:avLst/>
          </a:prstGeom>
          <a:noFill/>
          <a:effectLst>
            <a:outerShdw blurRad="63500" sx="102000" sy="102000" algn="ctr" rotWithShape="0">
              <a:prstClr val="black">
                <a:alpha val="40000"/>
              </a:prstClr>
            </a:outerShdw>
          </a:effectLst>
          <a:extLst>
            <a:ext uri="{909E8E84-426E-40DD-AFC4-6F175D3DCCD1}"/>
          </a:extLst>
        </p:spPr>
      </p:pic>
      <p:pic>
        <p:nvPicPr>
          <p:cNvPr id="3" name="Picture 2" descr="G:\65页图.jpg"/>
          <p:cNvPicPr>
            <a:picLocks noChangeAspect="1" noChangeArrowheads="1"/>
          </p:cNvPicPr>
          <p:nvPr/>
        </p:nvPicPr>
        <p:blipFill>
          <a:blip r:embed="rId4" cstate="print"/>
          <a:srcRect/>
          <a:stretch>
            <a:fillRect/>
          </a:stretch>
        </p:blipFill>
        <p:spPr bwMode="auto">
          <a:xfrm>
            <a:off x="2987825" y="1338231"/>
            <a:ext cx="6156176" cy="3805269"/>
          </a:xfrm>
          <a:prstGeom prst="rect">
            <a:avLst/>
          </a:prstGeom>
          <a:noFill/>
          <a:effectLst>
            <a:outerShdw blurRad="63500" sx="102000" sy="102000" algn="ctr" rotWithShape="0">
              <a:prstClr val="black">
                <a:alpha val="40000"/>
              </a:prstClr>
            </a:outerShdw>
          </a:effectLst>
          <a:extLst>
            <a:ext uri="{909E8E84-426E-40DD-AFC4-6F175D3DCCD1}"/>
          </a:extLst>
        </p:spPr>
      </p:pic>
      <p:sp>
        <p:nvSpPr>
          <p:cNvPr id="4" name="矩形 3"/>
          <p:cNvSpPr>
            <a:spLocks noChangeArrowheads="1"/>
          </p:cNvSpPr>
          <p:nvPr/>
        </p:nvSpPr>
        <p:spPr bwMode="auto">
          <a:xfrm>
            <a:off x="144016" y="3723878"/>
            <a:ext cx="3347864" cy="1384995"/>
          </a:xfrm>
          <a:prstGeom prst="rect">
            <a:avLst/>
          </a:prstGeom>
          <a:noFill/>
          <a:ln w="9525">
            <a:noFill/>
            <a:miter lim="800000"/>
            <a:headEnd/>
            <a:tailEnd/>
          </a:ln>
        </p:spPr>
        <p:txBody>
          <a:bodyPr wrap="square">
            <a:spAutoFit/>
          </a:bodyPr>
          <a:lstStyle/>
          <a:p>
            <a:pPr>
              <a:buFont typeface="Arial" pitchFamily="34" charset="0"/>
              <a:buNone/>
            </a:pPr>
            <a:r>
              <a:rPr lang="zh-CN" altLang="en-US" sz="2800" b="1" dirty="0">
                <a:latin typeface="楷体_GB2312" pitchFamily="49" charset="-122"/>
                <a:ea typeface="楷体_GB2312" pitchFamily="49" charset="-122"/>
              </a:rPr>
              <a:t>采用开放式提问、开放式讨论、开放式留白</a:t>
            </a:r>
          </a:p>
        </p:txBody>
      </p:sp>
      <p:sp>
        <p:nvSpPr>
          <p:cNvPr id="5" name="矩形 6"/>
          <p:cNvSpPr>
            <a:spLocks noChangeArrowheads="1"/>
          </p:cNvSpPr>
          <p:nvPr/>
        </p:nvSpPr>
        <p:spPr bwMode="auto">
          <a:xfrm>
            <a:off x="6948264" y="267494"/>
            <a:ext cx="2232248" cy="946150"/>
          </a:xfrm>
          <a:prstGeom prst="rect">
            <a:avLst/>
          </a:prstGeom>
          <a:noFill/>
          <a:ln w="9525">
            <a:noFill/>
            <a:miter lim="800000"/>
            <a:headEnd/>
            <a:tailEnd/>
          </a:ln>
        </p:spPr>
        <p:txBody>
          <a:bodyPr wrap="square">
            <a:spAutoFit/>
          </a:bodyPr>
          <a:lstStyle/>
          <a:p>
            <a:pPr>
              <a:buFont typeface="Arial" pitchFamily="34" charset="0"/>
              <a:buNone/>
            </a:pPr>
            <a:r>
              <a:rPr lang="zh-CN" altLang="en-US" sz="2800" b="1" dirty="0">
                <a:latin typeface="楷体_GB2312" pitchFamily="49" charset="-122"/>
                <a:ea typeface="楷体_GB2312" pitchFamily="49" charset="-122"/>
              </a:rPr>
              <a:t>满足多样化的需求</a:t>
            </a:r>
          </a:p>
        </p:txBody>
      </p:sp>
      <p:sp>
        <p:nvSpPr>
          <p:cNvPr id="6" name="Text Box 6"/>
          <p:cNvSpPr txBox="1">
            <a:spLocks noChangeArrowheads="1"/>
          </p:cNvSpPr>
          <p:nvPr/>
        </p:nvSpPr>
        <p:spPr bwMode="auto">
          <a:xfrm>
            <a:off x="36513" y="3594378"/>
            <a:ext cx="9144000" cy="1569660"/>
          </a:xfrm>
          <a:prstGeom prst="rect">
            <a:avLst/>
          </a:prstGeom>
          <a:solidFill>
            <a:srgbClr val="DAEFFE"/>
          </a:solidFill>
          <a:ln w="9525">
            <a:noFill/>
            <a:miter lim="800000"/>
            <a:headEnd/>
            <a:tailEnd/>
          </a:ln>
          <a:effectLst/>
        </p:spPr>
        <p:txBody>
          <a:bodyPr>
            <a:spAutoFit/>
          </a:bodyPr>
          <a:lstStyle/>
          <a:p>
            <a:r>
              <a:rPr lang="zh-CN" altLang="en-US" sz="2400" b="1" dirty="0"/>
              <a:t>       教学不是简单地告知对错，而是引导学生进行探究与分享，在生生、师生间平等开放双向的对话中探究、思辨、思想交锋交融，进行道德判断和道德选择。学生探究与分享的过程就是道德知识获得、道德品质形成的过程，也能促进学生的道德认同和道德内化。</a:t>
            </a:r>
          </a:p>
        </p:txBody>
      </p:sp>
    </p:spTree>
    <p:extLst>
      <p:ext uri="{BB962C8B-B14F-4D97-AF65-F5344CB8AC3E}">
        <p14:creationId xmlns="" xmlns:p14="http://schemas.microsoft.com/office/powerpoint/2010/main" val="208690692"/>
      </p:ext>
    </p:extLst>
  </p:cSld>
  <p:clrMapOvr>
    <a:masterClrMapping/>
  </p:clrMapOvr>
  <mc:AlternateContent xmlns:mc="http://schemas.openxmlformats.org/markup-compatibility/2006">
    <mc:Choice xmlns=""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内容占位符 2"/>
          <p:cNvSpPr>
            <a:spLocks noGrp="1" noChangeArrowheads="1"/>
          </p:cNvSpPr>
          <p:nvPr>
            <p:ph idx="1"/>
          </p:nvPr>
        </p:nvSpPr>
        <p:spPr>
          <a:xfrm>
            <a:off x="251520" y="1419622"/>
            <a:ext cx="8640960" cy="3024336"/>
          </a:xfrm>
        </p:spPr>
        <p:txBody>
          <a:bodyPr>
            <a:noAutofit/>
          </a:bodyPr>
          <a:lstStyle/>
          <a:p>
            <a:pPr algn="just" eaLnBrk="1" hangingPunct="1">
              <a:lnSpc>
                <a:spcPct val="150000"/>
              </a:lnSpc>
              <a:spcBef>
                <a:spcPts val="0"/>
              </a:spcBef>
            </a:pPr>
            <a:r>
              <a:rPr lang="zh-CN" altLang="en-US" sz="2400" b="1" dirty="0" smtClean="0">
                <a:latin typeface="楷体_GB2312" pitchFamily="49" charset="-122"/>
                <a:ea typeface="楷体_GB2312" pitchFamily="49" charset="-122"/>
              </a:rPr>
              <a:t>将中华优秀传统文化中的精髓融入在教材中，以丰富和提升教材的思想性与人文性。</a:t>
            </a:r>
          </a:p>
          <a:p>
            <a:pPr algn="just" eaLnBrk="1" hangingPunct="1">
              <a:lnSpc>
                <a:spcPct val="150000"/>
              </a:lnSpc>
              <a:spcBef>
                <a:spcPts val="0"/>
              </a:spcBef>
            </a:pPr>
            <a:r>
              <a:rPr lang="zh-CN" altLang="en-US" sz="2400" b="1" dirty="0" smtClean="0">
                <a:latin typeface="楷体_GB2312" pitchFamily="49" charset="-122"/>
                <a:ea typeface="楷体_GB2312" pitchFamily="49" charset="-122"/>
              </a:rPr>
              <a:t>注意选择适切的、在现代生活中仍富有生命活力的材料；</a:t>
            </a:r>
          </a:p>
          <a:p>
            <a:pPr algn="just" eaLnBrk="1" hangingPunct="1">
              <a:lnSpc>
                <a:spcPct val="150000"/>
              </a:lnSpc>
              <a:spcBef>
                <a:spcPts val="0"/>
              </a:spcBef>
            </a:pPr>
            <a:r>
              <a:rPr lang="zh-CN" altLang="en-US" sz="2400" b="1" dirty="0" smtClean="0">
                <a:latin typeface="楷体_GB2312" pitchFamily="49" charset="-122"/>
                <a:ea typeface="楷体_GB2312" pitchFamily="49" charset="-122"/>
              </a:rPr>
              <a:t>多处行文使用思想深邃、语言凝练的古文句来表达；</a:t>
            </a:r>
          </a:p>
          <a:p>
            <a:pPr algn="just" eaLnBrk="1" hangingPunct="1">
              <a:lnSpc>
                <a:spcPct val="150000"/>
              </a:lnSpc>
              <a:spcBef>
                <a:spcPts val="0"/>
              </a:spcBef>
            </a:pPr>
            <a:r>
              <a:rPr lang="zh-CN" altLang="en-US" sz="2400" b="1" dirty="0" smtClean="0">
                <a:latin typeface="楷体_GB2312" pitchFamily="49" charset="-122"/>
                <a:ea typeface="楷体_GB2312" pitchFamily="49" charset="-122"/>
              </a:rPr>
              <a:t>在相关链接、活动设计等栏目中采取多种形式有机渗透。</a:t>
            </a:r>
          </a:p>
        </p:txBody>
      </p:sp>
      <p:sp>
        <p:nvSpPr>
          <p:cNvPr id="58370" name="矩形 3"/>
          <p:cNvSpPr>
            <a:spLocks noChangeArrowheads="1"/>
          </p:cNvSpPr>
          <p:nvPr/>
        </p:nvSpPr>
        <p:spPr bwMode="auto">
          <a:xfrm>
            <a:off x="251520" y="690831"/>
            <a:ext cx="7571303" cy="584775"/>
          </a:xfrm>
          <a:prstGeom prst="rect">
            <a:avLst/>
          </a:prstGeom>
          <a:noFill/>
          <a:ln w="9525">
            <a:noFill/>
            <a:miter lim="800000"/>
            <a:headEnd/>
            <a:tailEnd/>
          </a:ln>
        </p:spPr>
        <p:txBody>
          <a:bodyPr wrap="none">
            <a:spAutoFit/>
          </a:bodyPr>
          <a:lstStyle/>
          <a:p>
            <a:pPr>
              <a:buFont typeface="Arial" pitchFamily="34" charset="0"/>
              <a:buNone/>
            </a:pPr>
            <a:r>
              <a:rPr lang="en-US" altLang="zh-CN" sz="3200" b="1" dirty="0" smtClean="0">
                <a:solidFill>
                  <a:srgbClr val="C00000"/>
                </a:solidFill>
                <a:latin typeface="楷体_GB2312" pitchFamily="49" charset="-122"/>
                <a:ea typeface="楷体_GB2312" pitchFamily="49" charset="-122"/>
              </a:rPr>
              <a:t>4</a:t>
            </a:r>
            <a:r>
              <a:rPr lang="zh-CN" altLang="en-US" sz="3200" b="1" dirty="0" smtClean="0">
                <a:solidFill>
                  <a:srgbClr val="C00000"/>
                </a:solidFill>
                <a:latin typeface="楷体_GB2312" pitchFamily="49" charset="-122"/>
                <a:ea typeface="楷体_GB2312" pitchFamily="49" charset="-122"/>
              </a:rPr>
              <a:t>.</a:t>
            </a:r>
            <a:r>
              <a:rPr lang="zh-CN" altLang="en-US" sz="3200" b="1" dirty="0">
                <a:solidFill>
                  <a:srgbClr val="C00000"/>
                </a:solidFill>
                <a:latin typeface="楷体_GB2312" pitchFamily="49" charset="-122"/>
                <a:ea typeface="楷体_GB2312" pitchFamily="49" charset="-122"/>
              </a:rPr>
              <a:t>努力体现中华优秀传统文化的精神气质</a:t>
            </a:r>
          </a:p>
        </p:txBody>
      </p:sp>
      <p:sp>
        <p:nvSpPr>
          <p:cNvPr id="4" name="标题 1"/>
          <p:cNvSpPr txBox="1">
            <a:spLocks/>
          </p:cNvSpPr>
          <p:nvPr/>
        </p:nvSpPr>
        <p:spPr bwMode="auto">
          <a:xfrm>
            <a:off x="0" y="0"/>
            <a:ext cx="3851920" cy="857250"/>
          </a:xfrm>
          <a:prstGeom prst="rect">
            <a:avLst/>
          </a:prstGeom>
          <a:noFill/>
          <a:ln>
            <a:miter lim="800000"/>
            <a:headEnd/>
            <a:tailEnd/>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u"/>
              <a:tabLst/>
              <a:defRPr/>
            </a:pPr>
            <a:r>
              <a:rPr kumimoji="0" lang="zh-CN" altLang="en-US" sz="3200" b="1"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教材编写的原则</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Box 5"/>
          <p:cNvSpPr txBox="1">
            <a:spLocks noChangeArrowheads="1"/>
          </p:cNvSpPr>
          <p:nvPr/>
        </p:nvSpPr>
        <p:spPr bwMode="auto">
          <a:xfrm>
            <a:off x="107504" y="123478"/>
            <a:ext cx="6480720" cy="523220"/>
          </a:xfrm>
          <a:prstGeom prst="rect">
            <a:avLst/>
          </a:prstGeom>
          <a:noFill/>
          <a:ln w="9525">
            <a:noFill/>
            <a:miter lim="800000"/>
            <a:headEnd/>
            <a:tailEnd/>
          </a:ln>
        </p:spPr>
        <p:txBody>
          <a:bodyPr wrap="square">
            <a:spAutoFit/>
          </a:bodyPr>
          <a:lstStyle/>
          <a:p>
            <a:pPr>
              <a:buFont typeface="Wingdings" pitchFamily="2" charset="2"/>
              <a:buChar char="Ø"/>
            </a:pPr>
            <a:r>
              <a:rPr lang="zh-CN" altLang="en-US" sz="2800" b="1" dirty="0">
                <a:latin typeface="楷体"/>
                <a:ea typeface="楷体"/>
                <a:cs typeface="楷体"/>
              </a:rPr>
              <a:t>教材语</a:t>
            </a:r>
            <a:r>
              <a:rPr lang="zh-CN" altLang="en-US" sz="2800" b="1" dirty="0" smtClean="0">
                <a:latin typeface="楷体"/>
                <a:ea typeface="楷体"/>
                <a:cs typeface="楷体"/>
              </a:rPr>
              <a:t>言引</a:t>
            </a:r>
            <a:r>
              <a:rPr lang="zh-CN" altLang="en-US" sz="2800" b="1" dirty="0">
                <a:latin typeface="楷体"/>
                <a:ea typeface="楷体"/>
                <a:cs typeface="楷体"/>
              </a:rPr>
              <a:t>入传统文化经</a:t>
            </a:r>
            <a:r>
              <a:rPr lang="zh-CN" altLang="en-US" sz="2800" b="1" dirty="0" smtClean="0">
                <a:latin typeface="楷体"/>
                <a:ea typeface="楷体"/>
                <a:cs typeface="楷体"/>
              </a:rPr>
              <a:t>典</a:t>
            </a:r>
            <a:endParaRPr lang="zh-CN" altLang="en-US" sz="2800" b="1" dirty="0">
              <a:latin typeface="楷体"/>
              <a:ea typeface="楷体"/>
              <a:cs typeface="楷体"/>
            </a:endParaRPr>
          </a:p>
        </p:txBody>
      </p:sp>
      <p:sp>
        <p:nvSpPr>
          <p:cNvPr id="28677" name="Text Box 6"/>
          <p:cNvSpPr txBox="1">
            <a:spLocks noChangeArrowheads="1"/>
          </p:cNvSpPr>
          <p:nvPr/>
        </p:nvSpPr>
        <p:spPr bwMode="auto">
          <a:xfrm>
            <a:off x="3276154" y="2435690"/>
            <a:ext cx="4464050" cy="369332"/>
          </a:xfrm>
          <a:prstGeom prst="rect">
            <a:avLst/>
          </a:prstGeom>
          <a:noFill/>
          <a:ln w="9525">
            <a:noFill/>
            <a:miter lim="800000"/>
            <a:headEnd/>
            <a:tailEnd/>
          </a:ln>
        </p:spPr>
        <p:txBody>
          <a:bodyPr>
            <a:spAutoFit/>
          </a:bodyPr>
          <a:lstStyle/>
          <a:p>
            <a:pPr>
              <a:spcBef>
                <a:spcPct val="50000"/>
              </a:spcBef>
            </a:pPr>
            <a:endParaRPr lang="zh-CN" altLang="en-US"/>
          </a:p>
        </p:txBody>
      </p:sp>
      <p:pic>
        <p:nvPicPr>
          <p:cNvPr id="9" name="图片 8" descr="img155.jpg"/>
          <p:cNvPicPr>
            <a:picLocks noChangeAspect="1"/>
          </p:cNvPicPr>
          <p:nvPr/>
        </p:nvPicPr>
        <p:blipFill>
          <a:blip r:embed="rId3" cstate="print"/>
          <a:stretch>
            <a:fillRect/>
          </a:stretch>
        </p:blipFill>
        <p:spPr>
          <a:xfrm>
            <a:off x="251520" y="771550"/>
            <a:ext cx="7200800" cy="3465500"/>
          </a:xfrm>
          <a:prstGeom prst="rect">
            <a:avLst/>
          </a:prstGeom>
          <a:effectLst>
            <a:outerShdw blurRad="63500" sx="102000" sy="102000" algn="ctr" rotWithShape="0">
              <a:prstClr val="black">
                <a:alpha val="40000"/>
              </a:prstClr>
            </a:outerShdw>
          </a:effectLst>
        </p:spPr>
      </p:pic>
      <p:sp>
        <p:nvSpPr>
          <p:cNvPr id="6" name="矩形 5"/>
          <p:cNvSpPr/>
          <p:nvPr/>
        </p:nvSpPr>
        <p:spPr>
          <a:xfrm>
            <a:off x="35496" y="4384144"/>
            <a:ext cx="9108504" cy="707886"/>
          </a:xfrm>
          <a:prstGeom prst="rect">
            <a:avLst/>
          </a:prstGeom>
        </p:spPr>
        <p:txBody>
          <a:bodyPr wrap="square">
            <a:spAutoFit/>
          </a:bodyPr>
          <a:lstStyle/>
          <a:p>
            <a:pPr fontAlgn="auto">
              <a:spcBef>
                <a:spcPts val="0"/>
              </a:spcBef>
              <a:spcAft>
                <a:spcPts val="0"/>
              </a:spcAft>
              <a:defRPr/>
            </a:pPr>
            <a:r>
              <a:rPr lang="zh-CN" altLang="zh-CN" sz="2000" b="1" dirty="0" smtClean="0">
                <a:latin typeface="楷体_GB2312" pitchFamily="49" charset="-122"/>
                <a:ea typeface="楷体_GB2312" pitchFamily="49" charset="-122"/>
              </a:rPr>
              <a:t>在关注人类优秀文化的基础上，将中华优秀传统文化的渗透有机结合，富有中国文化风格和精神气息在完整的历史文化脉络中涵养当代中国少年儿童的品德。</a:t>
            </a:r>
            <a:endParaRPr lang="en-US" altLang="zh-CN" sz="2000" b="1" dirty="0" smtClean="0">
              <a:latin typeface="楷体_GB2312" pitchFamily="49" charset="-122"/>
              <a:ea typeface="楷体_GB2312" pitchFamily="49" charset="-122"/>
            </a:endParaRPr>
          </a:p>
        </p:txBody>
      </p:sp>
      <p:sp>
        <p:nvSpPr>
          <p:cNvPr id="7" name="线形标注 1 6"/>
          <p:cNvSpPr/>
          <p:nvPr/>
        </p:nvSpPr>
        <p:spPr>
          <a:xfrm>
            <a:off x="7452320" y="2787774"/>
            <a:ext cx="1691680" cy="1440160"/>
          </a:xfrm>
          <a:prstGeom prst="borderCallout1">
            <a:avLst>
              <a:gd name="adj1" fmla="val -27865"/>
              <a:gd name="adj2" fmla="val -11424"/>
              <a:gd name="adj3" fmla="val -18592"/>
              <a:gd name="adj4" fmla="val 3101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2400" dirty="0" smtClean="0">
                <a:latin typeface="方正楷体简体" pitchFamily="65" charset="-122"/>
                <a:ea typeface="方正楷体简体" pitchFamily="65" charset="-122"/>
              </a:rPr>
              <a:t>有生命力</a:t>
            </a:r>
            <a:endParaRPr lang="en-US" altLang="zh-CN" sz="2400" dirty="0" smtClean="0">
              <a:latin typeface="方正楷体简体" pitchFamily="65" charset="-122"/>
              <a:ea typeface="方正楷体简体" pitchFamily="65" charset="-122"/>
            </a:endParaRPr>
          </a:p>
          <a:p>
            <a:pPr algn="ctr"/>
            <a:r>
              <a:rPr lang="zh-CN" altLang="en-US" sz="2400" kern="0" dirty="0">
                <a:latin typeface="方正楷体简体" pitchFamily="65" charset="-122"/>
                <a:ea typeface="方正楷体简体" pitchFamily="65" charset="-122"/>
              </a:rPr>
              <a:t>思想</a:t>
            </a:r>
            <a:r>
              <a:rPr lang="zh-CN" altLang="en-US" sz="2400" kern="0" dirty="0" smtClean="0">
                <a:latin typeface="方正楷体简体" pitchFamily="65" charset="-122"/>
                <a:ea typeface="方正楷体简体" pitchFamily="65" charset="-122"/>
              </a:rPr>
              <a:t>深邃</a:t>
            </a:r>
            <a:endParaRPr lang="en-US" altLang="zh-CN" sz="2400" kern="0" dirty="0" smtClean="0">
              <a:latin typeface="方正楷体简体" pitchFamily="65" charset="-122"/>
              <a:ea typeface="方正楷体简体" pitchFamily="65" charset="-122"/>
            </a:endParaRPr>
          </a:p>
          <a:p>
            <a:pPr algn="ctr"/>
            <a:r>
              <a:rPr lang="zh-CN" altLang="en-US" sz="2400" kern="0" dirty="0" smtClean="0">
                <a:latin typeface="方正楷体简体" pitchFamily="65" charset="-122"/>
                <a:ea typeface="方正楷体简体" pitchFamily="65" charset="-122"/>
              </a:rPr>
              <a:t>语言</a:t>
            </a:r>
            <a:r>
              <a:rPr lang="zh-CN" altLang="en-US" sz="2400" kern="0" dirty="0">
                <a:latin typeface="方正楷体简体" pitchFamily="65" charset="-122"/>
                <a:ea typeface="方正楷体简体" pitchFamily="65" charset="-122"/>
              </a:rPr>
              <a:t>凝练</a:t>
            </a:r>
            <a:endParaRPr lang="zh-CN" altLang="en-US" sz="2400" dirty="0">
              <a:latin typeface="方正楷体简体" pitchFamily="65" charset="-122"/>
              <a:ea typeface="方正楷体简体" pitchFamily="65"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2"/>
          <p:cNvSpPr txBox="1">
            <a:spLocks noChangeArrowheads="1"/>
          </p:cNvSpPr>
          <p:nvPr/>
        </p:nvSpPr>
        <p:spPr bwMode="auto">
          <a:xfrm>
            <a:off x="5545266" y="699542"/>
            <a:ext cx="2339102" cy="461665"/>
          </a:xfrm>
          <a:prstGeom prst="rect">
            <a:avLst/>
          </a:prstGeom>
          <a:noFill/>
          <a:ln w="9525">
            <a:noFill/>
            <a:miter lim="800000"/>
            <a:headEnd/>
            <a:tailEnd/>
          </a:ln>
        </p:spPr>
        <p:txBody>
          <a:bodyPr wrap="none">
            <a:spAutoFit/>
          </a:bodyPr>
          <a:lstStyle/>
          <a:p>
            <a:r>
              <a:rPr lang="zh-CN" altLang="en-US" sz="2400" b="1" dirty="0" smtClean="0">
                <a:latin typeface="楷体"/>
                <a:ea typeface="楷体"/>
                <a:cs typeface="楷体"/>
              </a:rPr>
              <a:t>上册教</a:t>
            </a:r>
            <a:r>
              <a:rPr lang="zh-CN" altLang="en-US" sz="2400" b="1" dirty="0">
                <a:latin typeface="楷体"/>
                <a:ea typeface="楷体"/>
                <a:cs typeface="楷体"/>
              </a:rPr>
              <a:t>材第</a:t>
            </a:r>
            <a:r>
              <a:rPr lang="en-US" altLang="zh-CN" sz="2400" b="1" dirty="0">
                <a:latin typeface="楷体"/>
                <a:ea typeface="楷体"/>
                <a:cs typeface="楷体"/>
              </a:rPr>
              <a:t>14</a:t>
            </a:r>
            <a:r>
              <a:rPr lang="zh-CN" altLang="en-US" sz="2400" b="1" dirty="0">
                <a:latin typeface="楷体"/>
                <a:ea typeface="楷体"/>
                <a:cs typeface="楷体"/>
              </a:rPr>
              <a:t>页</a:t>
            </a:r>
          </a:p>
        </p:txBody>
      </p:sp>
      <p:pic>
        <p:nvPicPr>
          <p:cNvPr id="27650" name="图片 3" descr="img112.jpg"/>
          <p:cNvPicPr>
            <a:picLocks noChangeAspect="1"/>
          </p:cNvPicPr>
          <p:nvPr/>
        </p:nvPicPr>
        <p:blipFill>
          <a:blip r:embed="rId2" cstate="print"/>
          <a:srcRect/>
          <a:stretch>
            <a:fillRect/>
          </a:stretch>
        </p:blipFill>
        <p:spPr bwMode="auto">
          <a:xfrm>
            <a:off x="107504" y="699542"/>
            <a:ext cx="4824536" cy="3240360"/>
          </a:xfrm>
          <a:prstGeom prst="rect">
            <a:avLst/>
          </a:prstGeom>
          <a:noFill/>
          <a:ln w="9525">
            <a:noFill/>
            <a:miter lim="800000"/>
            <a:headEnd/>
            <a:tailEnd/>
          </a:ln>
        </p:spPr>
      </p:pic>
      <p:sp>
        <p:nvSpPr>
          <p:cNvPr id="29700" name="Text Box 4"/>
          <p:cNvSpPr txBox="1">
            <a:spLocks noChangeArrowheads="1"/>
          </p:cNvSpPr>
          <p:nvPr/>
        </p:nvSpPr>
        <p:spPr bwMode="auto">
          <a:xfrm>
            <a:off x="5040560" y="1347614"/>
            <a:ext cx="4067944" cy="2554545"/>
          </a:xfrm>
          <a:prstGeom prst="rect">
            <a:avLst/>
          </a:prstGeom>
          <a:noFill/>
          <a:ln w="9525">
            <a:noFill/>
            <a:miter lim="800000"/>
            <a:headEnd/>
            <a:tailEnd/>
          </a:ln>
        </p:spPr>
        <p:txBody>
          <a:bodyPr wrap="square">
            <a:spAutoFit/>
          </a:bodyPr>
          <a:lstStyle/>
          <a:p>
            <a:pPr>
              <a:spcBef>
                <a:spcPct val="50000"/>
              </a:spcBef>
            </a:pPr>
            <a:r>
              <a:rPr lang="zh-CN" altLang="en-US" sz="2800" b="1" dirty="0">
                <a:solidFill>
                  <a:srgbClr val="CC0000"/>
                </a:solidFill>
                <a:latin typeface="黑体" pitchFamily="2" charset="-122"/>
                <a:ea typeface="黑体" pitchFamily="2" charset="-122"/>
              </a:rPr>
              <a:t>打开学习之窗</a:t>
            </a:r>
          </a:p>
          <a:p>
            <a:pPr>
              <a:spcBef>
                <a:spcPct val="50000"/>
              </a:spcBef>
            </a:pPr>
            <a:r>
              <a:rPr lang="zh-CN" altLang="en-US" b="1" dirty="0">
                <a:latin typeface="黑体" pitchFamily="2" charset="-122"/>
                <a:ea typeface="黑体" pitchFamily="2" charset="-122"/>
              </a:rPr>
              <a:t>    </a:t>
            </a:r>
            <a:r>
              <a:rPr lang="zh-CN" altLang="en-US" sz="2400" b="1" dirty="0">
                <a:latin typeface="黑体" pitchFamily="2" charset="-122"/>
              </a:rPr>
              <a:t>最早，</a:t>
            </a:r>
            <a:r>
              <a:rPr lang="zh-CN" altLang="en-US" sz="2400" b="1" dirty="0">
                <a:latin typeface="宋体" charset="-122"/>
              </a:rPr>
              <a:t>“</a:t>
            </a:r>
            <a:r>
              <a:rPr lang="zh-CN" altLang="en-US" sz="2400" b="1" dirty="0">
                <a:latin typeface="黑体" pitchFamily="2" charset="-122"/>
              </a:rPr>
              <a:t>学习</a:t>
            </a:r>
            <a:r>
              <a:rPr lang="zh-CN" altLang="en-US" sz="2400" b="1" dirty="0">
                <a:latin typeface="宋体" charset="-122"/>
              </a:rPr>
              <a:t>”</a:t>
            </a:r>
            <a:r>
              <a:rPr lang="zh-CN" altLang="en-US" sz="2400" b="1" dirty="0">
                <a:latin typeface="黑体" pitchFamily="2" charset="-122"/>
              </a:rPr>
              <a:t>一词出自</a:t>
            </a:r>
            <a:r>
              <a:rPr lang="en-US" altLang="zh-CN" sz="2400" b="1" dirty="0">
                <a:latin typeface="黑体" pitchFamily="2" charset="-122"/>
              </a:rPr>
              <a:t>《</a:t>
            </a:r>
            <a:r>
              <a:rPr lang="zh-CN" altLang="en-US" sz="2400" b="1" dirty="0">
                <a:latin typeface="黑体" pitchFamily="2" charset="-122"/>
              </a:rPr>
              <a:t>礼记</a:t>
            </a:r>
            <a:r>
              <a:rPr lang="en-US" altLang="zh-CN" sz="2400" b="1" dirty="0">
                <a:latin typeface="宋体" charset="-122"/>
              </a:rPr>
              <a:t>·</a:t>
            </a:r>
            <a:r>
              <a:rPr lang="zh-CN" altLang="en-US" sz="2400" b="1" dirty="0">
                <a:latin typeface="黑体" pitchFamily="2" charset="-122"/>
              </a:rPr>
              <a:t>月令</a:t>
            </a:r>
            <a:r>
              <a:rPr lang="en-US" altLang="zh-CN" sz="2400" b="1" dirty="0">
                <a:latin typeface="黑体" pitchFamily="2" charset="-122"/>
              </a:rPr>
              <a:t>》</a:t>
            </a:r>
            <a:r>
              <a:rPr lang="en-US" altLang="zh-CN" sz="2400" b="1" dirty="0">
                <a:latin typeface="宋体" charset="-122"/>
              </a:rPr>
              <a:t>“</a:t>
            </a:r>
            <a:r>
              <a:rPr lang="zh-CN" altLang="en-US" sz="2400" b="1" dirty="0">
                <a:latin typeface="黑体" pitchFamily="2" charset="-122"/>
              </a:rPr>
              <a:t>冬夏之月</a:t>
            </a:r>
            <a:r>
              <a:rPr lang="en-US" altLang="zh-CN" sz="2400" b="1" dirty="0">
                <a:latin typeface="宋体" charset="-122"/>
              </a:rPr>
              <a:t>……</a:t>
            </a:r>
            <a:r>
              <a:rPr lang="zh-CN" altLang="en-US" sz="2400" b="1" dirty="0">
                <a:latin typeface="黑体" pitchFamily="2" charset="-122"/>
              </a:rPr>
              <a:t>鹰乃学习</a:t>
            </a:r>
            <a:r>
              <a:rPr lang="en-US" altLang="zh-CN" sz="2400" b="1" dirty="0">
                <a:latin typeface="宋体" charset="-122"/>
              </a:rPr>
              <a:t>……”</a:t>
            </a:r>
            <a:r>
              <a:rPr lang="zh-CN" altLang="en-US" sz="2400" b="1" dirty="0">
                <a:latin typeface="黑体" pitchFamily="2" charset="-122"/>
              </a:rPr>
              <a:t>，指雏鹰开始学习飞翔。今天，人们怎么看待学习呢？</a:t>
            </a:r>
          </a:p>
        </p:txBody>
      </p:sp>
      <p:sp>
        <p:nvSpPr>
          <p:cNvPr id="7" name="TextBox 5"/>
          <p:cNvSpPr txBox="1">
            <a:spLocks noChangeArrowheads="1"/>
          </p:cNvSpPr>
          <p:nvPr/>
        </p:nvSpPr>
        <p:spPr bwMode="auto">
          <a:xfrm>
            <a:off x="0" y="105475"/>
            <a:ext cx="7812360" cy="954107"/>
          </a:xfrm>
          <a:prstGeom prst="rect">
            <a:avLst/>
          </a:prstGeom>
          <a:noFill/>
          <a:ln w="9525">
            <a:noFill/>
            <a:miter lim="800000"/>
            <a:headEnd/>
            <a:tailEnd/>
          </a:ln>
        </p:spPr>
        <p:txBody>
          <a:bodyPr wrap="square">
            <a:spAutoFit/>
          </a:bodyPr>
          <a:lstStyle/>
          <a:p>
            <a:pPr>
              <a:buFont typeface="Wingdings" pitchFamily="2" charset="2"/>
              <a:buChar char="Ø"/>
            </a:pPr>
            <a:r>
              <a:rPr lang="zh-CN" altLang="en-US" sz="2800" b="1" dirty="0" smtClean="0">
                <a:latin typeface="楷体"/>
                <a:ea typeface="楷体"/>
                <a:cs typeface="楷体"/>
              </a:rPr>
              <a:t>在</a:t>
            </a:r>
            <a:r>
              <a:rPr lang="zh-CN" altLang="en-US" sz="2800" b="1" dirty="0">
                <a:latin typeface="楷体"/>
                <a:ea typeface="楷体"/>
                <a:cs typeface="楷体"/>
              </a:rPr>
              <a:t>案</a:t>
            </a:r>
            <a:r>
              <a:rPr lang="zh-CN" altLang="en-US" sz="2800" b="1" dirty="0" smtClean="0">
                <a:latin typeface="楷体"/>
                <a:ea typeface="楷体"/>
                <a:cs typeface="楷体"/>
              </a:rPr>
              <a:t>例或活</a:t>
            </a:r>
            <a:r>
              <a:rPr lang="zh-CN" altLang="en-US" sz="2800" b="1" dirty="0">
                <a:latin typeface="楷体"/>
                <a:ea typeface="楷体"/>
                <a:cs typeface="楷体"/>
              </a:rPr>
              <a:t>动设</a:t>
            </a:r>
            <a:r>
              <a:rPr lang="zh-CN" altLang="en-US" sz="2800" b="1" dirty="0" smtClean="0">
                <a:latin typeface="楷体"/>
                <a:ea typeface="楷体"/>
                <a:cs typeface="楷体"/>
              </a:rPr>
              <a:t>计上植入优秀传统文化</a:t>
            </a:r>
            <a:endParaRPr lang="zh-CN" altLang="en-US" sz="2800" b="1" dirty="0">
              <a:latin typeface="楷体"/>
              <a:ea typeface="楷体"/>
              <a:cs typeface="楷体"/>
            </a:endParaRPr>
          </a:p>
          <a:p>
            <a:endParaRPr lang="en-US" altLang="zh-CN" sz="2800" b="1" dirty="0">
              <a:latin typeface="楷体"/>
              <a:ea typeface="楷体"/>
              <a:cs typeface="楷体"/>
            </a:endParaRPr>
          </a:p>
        </p:txBody>
      </p:sp>
      <p:cxnSp>
        <p:nvCxnSpPr>
          <p:cNvPr id="11" name="直接箭头连接符 10"/>
          <p:cNvCxnSpPr/>
          <p:nvPr/>
        </p:nvCxnSpPr>
        <p:spPr>
          <a:xfrm>
            <a:off x="1309157" y="444395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1"/>
          <p:cNvSpPr>
            <a:spLocks noChangeArrowheads="1"/>
          </p:cNvSpPr>
          <p:nvPr/>
        </p:nvSpPr>
        <p:spPr bwMode="auto">
          <a:xfrm>
            <a:off x="589077" y="4011910"/>
            <a:ext cx="95858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400" b="1" i="1" dirty="0">
                <a:solidFill>
                  <a:srgbClr val="262626"/>
                </a:solidFill>
                <a:latin typeface="楷体_GB2312" pitchFamily="49" charset="-122"/>
                <a:ea typeface="楷体_GB2312" pitchFamily="49" charset="-122"/>
                <a:sym typeface="Arial" pitchFamily="34" charset="0"/>
              </a:rPr>
              <a:t>呈现方式</a:t>
            </a:r>
            <a:endParaRPr lang="zh-CN" altLang="en-US" sz="2400" dirty="0">
              <a:latin typeface="楷体_GB2312" pitchFamily="49" charset="-122"/>
              <a:ea typeface="楷体_GB2312" pitchFamily="49" charset="-122"/>
            </a:endParaRPr>
          </a:p>
        </p:txBody>
      </p:sp>
      <p:sp>
        <p:nvSpPr>
          <p:cNvPr id="15" name="TextBox 11"/>
          <p:cNvSpPr>
            <a:spLocks noChangeArrowheads="1"/>
          </p:cNvSpPr>
          <p:nvPr/>
        </p:nvSpPr>
        <p:spPr bwMode="auto">
          <a:xfrm>
            <a:off x="1669197" y="4045009"/>
            <a:ext cx="95858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400" b="1" i="1" dirty="0" smtClean="0">
                <a:solidFill>
                  <a:srgbClr val="262626"/>
                </a:solidFill>
                <a:latin typeface="楷体_GB2312" pitchFamily="49" charset="-122"/>
                <a:ea typeface="楷体_GB2312" pitchFamily="49" charset="-122"/>
                <a:sym typeface="Arial" pitchFamily="34" charset="0"/>
              </a:rPr>
              <a:t>隐含寓意</a:t>
            </a:r>
            <a:endParaRPr lang="zh-CN" altLang="en-US" sz="2400" dirty="0">
              <a:latin typeface="楷体_GB2312" pitchFamily="49" charset="-122"/>
              <a:ea typeface="楷体_GB2312" pitchFamily="49" charset="-122"/>
            </a:endParaRPr>
          </a:p>
        </p:txBody>
      </p:sp>
      <p:sp>
        <p:nvSpPr>
          <p:cNvPr id="16" name="TextBox 11"/>
          <p:cNvSpPr>
            <a:spLocks noChangeArrowheads="1"/>
          </p:cNvSpPr>
          <p:nvPr/>
        </p:nvSpPr>
        <p:spPr bwMode="auto">
          <a:xfrm>
            <a:off x="2965341" y="4011910"/>
            <a:ext cx="95858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400" b="1" i="1" dirty="0" smtClean="0">
                <a:solidFill>
                  <a:srgbClr val="262626"/>
                </a:solidFill>
                <a:latin typeface="楷体_GB2312" pitchFamily="49" charset="-122"/>
                <a:ea typeface="楷体_GB2312" pitchFamily="49" charset="-122"/>
                <a:sym typeface="Arial" pitchFamily="34" charset="0"/>
              </a:rPr>
              <a:t>行为引导</a:t>
            </a:r>
            <a:endParaRPr lang="zh-CN" altLang="en-US" sz="2400" dirty="0">
              <a:latin typeface="楷体_GB2312" pitchFamily="49" charset="-122"/>
              <a:ea typeface="楷体_GB2312" pitchFamily="49" charset="-122"/>
            </a:endParaRPr>
          </a:p>
        </p:txBody>
      </p:sp>
      <p:cxnSp>
        <p:nvCxnSpPr>
          <p:cNvPr id="17" name="直接箭头连接符 16"/>
          <p:cNvCxnSpPr/>
          <p:nvPr/>
        </p:nvCxnSpPr>
        <p:spPr>
          <a:xfrm>
            <a:off x="2533293" y="444395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amond(in)">
                                      <p:cBhvr>
                                        <p:cTn id="7" dur="2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0" y="2917269"/>
            <a:ext cx="683568" cy="2246769"/>
          </a:xfrm>
          <a:prstGeom prst="rect">
            <a:avLst/>
          </a:prstGeom>
          <a:noFill/>
          <a:ln w="9525">
            <a:noFill/>
            <a:miter lim="800000"/>
            <a:headEnd/>
            <a:tailEnd/>
          </a:ln>
        </p:spPr>
        <p:txBody>
          <a:bodyPr wrap="square">
            <a:spAutoFit/>
          </a:bodyPr>
          <a:lstStyle/>
          <a:p>
            <a:r>
              <a:rPr lang="zh-CN" altLang="en-US" sz="2000" b="1" dirty="0">
                <a:latin typeface="楷体"/>
                <a:ea typeface="楷体"/>
                <a:cs typeface="楷体"/>
              </a:rPr>
              <a:t>教材第</a:t>
            </a:r>
            <a:r>
              <a:rPr lang="en-US" altLang="zh-CN" sz="2000" b="1" dirty="0">
                <a:latin typeface="楷体"/>
                <a:ea typeface="楷体"/>
                <a:cs typeface="楷体"/>
              </a:rPr>
              <a:t>103-104</a:t>
            </a:r>
            <a:r>
              <a:rPr lang="zh-CN" altLang="en-US" sz="2000" b="1" dirty="0">
                <a:latin typeface="楷体"/>
                <a:ea typeface="楷体"/>
                <a:cs typeface="楷体"/>
              </a:rPr>
              <a:t>页</a:t>
            </a:r>
          </a:p>
        </p:txBody>
      </p:sp>
      <p:pic>
        <p:nvPicPr>
          <p:cNvPr id="10" name="图片 2" descr="img113.jpg"/>
          <p:cNvPicPr>
            <a:picLocks noChangeAspect="1"/>
          </p:cNvPicPr>
          <p:nvPr/>
        </p:nvPicPr>
        <p:blipFill>
          <a:blip r:embed="rId2" cstate="print"/>
          <a:srcRect/>
          <a:stretch>
            <a:fillRect/>
          </a:stretch>
        </p:blipFill>
        <p:spPr bwMode="auto">
          <a:xfrm>
            <a:off x="539552" y="483518"/>
            <a:ext cx="5544616" cy="2464594"/>
          </a:xfrm>
          <a:prstGeom prst="rect">
            <a:avLst/>
          </a:prstGeom>
          <a:noFill/>
          <a:ln w="9525">
            <a:noFill/>
            <a:miter lim="800000"/>
            <a:headEnd/>
            <a:tailEnd/>
          </a:ln>
        </p:spPr>
      </p:pic>
      <p:pic>
        <p:nvPicPr>
          <p:cNvPr id="11" name="图片 3" descr="img114.jpg"/>
          <p:cNvPicPr>
            <a:picLocks noChangeAspect="1"/>
          </p:cNvPicPr>
          <p:nvPr/>
        </p:nvPicPr>
        <p:blipFill>
          <a:blip r:embed="rId3" cstate="print"/>
          <a:srcRect/>
          <a:stretch>
            <a:fillRect/>
          </a:stretch>
        </p:blipFill>
        <p:spPr bwMode="auto">
          <a:xfrm>
            <a:off x="539552" y="2787774"/>
            <a:ext cx="5544616" cy="2228427"/>
          </a:xfrm>
          <a:prstGeom prst="rect">
            <a:avLst/>
          </a:prstGeom>
          <a:noFill/>
          <a:ln w="9525">
            <a:noFill/>
            <a:miter lim="800000"/>
            <a:headEnd/>
            <a:tailEnd/>
          </a:ln>
        </p:spPr>
      </p:pic>
      <p:sp>
        <p:nvSpPr>
          <p:cNvPr id="6" name="TextBox 5"/>
          <p:cNvSpPr txBox="1">
            <a:spLocks noChangeArrowheads="1"/>
          </p:cNvSpPr>
          <p:nvPr/>
        </p:nvSpPr>
        <p:spPr bwMode="auto">
          <a:xfrm>
            <a:off x="107504" y="51470"/>
            <a:ext cx="8712968" cy="523220"/>
          </a:xfrm>
          <a:prstGeom prst="rect">
            <a:avLst/>
          </a:prstGeom>
          <a:noFill/>
          <a:ln w="9525">
            <a:noFill/>
            <a:miter lim="800000"/>
            <a:headEnd/>
            <a:tailEnd/>
          </a:ln>
        </p:spPr>
        <p:txBody>
          <a:bodyPr wrap="square">
            <a:spAutoFit/>
          </a:bodyPr>
          <a:lstStyle/>
          <a:p>
            <a:pPr>
              <a:buFont typeface="Wingdings" pitchFamily="2" charset="2"/>
              <a:buChar char="Ø"/>
            </a:pPr>
            <a:r>
              <a:rPr lang="zh-CN" altLang="en-US" sz="2800" b="1" dirty="0" smtClean="0">
                <a:latin typeface="楷体"/>
                <a:ea typeface="楷体"/>
                <a:cs typeface="楷体"/>
              </a:rPr>
              <a:t>在</a:t>
            </a:r>
            <a:r>
              <a:rPr lang="zh-CN" altLang="en-US" sz="2800" b="1" dirty="0">
                <a:latin typeface="楷体"/>
                <a:ea typeface="楷体"/>
                <a:cs typeface="楷体"/>
              </a:rPr>
              <a:t>对文化内容的处理上，积极思考和探索融入方式</a:t>
            </a:r>
            <a:endParaRPr lang="zh-CN" altLang="en-US" sz="2800" dirty="0">
              <a:latin typeface="宋体" charset="-122"/>
            </a:endParaRPr>
          </a:p>
        </p:txBody>
      </p:sp>
      <p:sp>
        <p:nvSpPr>
          <p:cNvPr id="12" name="TextBox 11"/>
          <p:cNvSpPr txBox="1">
            <a:spLocks noChangeArrowheads="1"/>
          </p:cNvSpPr>
          <p:nvPr/>
        </p:nvSpPr>
        <p:spPr bwMode="auto">
          <a:xfrm>
            <a:off x="5724128" y="1491630"/>
            <a:ext cx="3419872" cy="2554545"/>
          </a:xfrm>
          <a:prstGeom prst="rect">
            <a:avLst/>
          </a:prstGeom>
          <a:solidFill>
            <a:srgbClr val="FFFF99"/>
          </a:solidFill>
          <a:ln w="9525">
            <a:noFill/>
            <a:miter lim="800000"/>
            <a:headEnd/>
            <a:tailEnd/>
          </a:ln>
        </p:spPr>
        <p:txBody>
          <a:bodyPr wrap="square">
            <a:spAutoFit/>
          </a:bodyPr>
          <a:lstStyle/>
          <a:p>
            <a:r>
              <a:rPr lang="zh-CN" altLang="en-US" sz="2000" b="1" dirty="0" smtClean="0">
                <a:solidFill>
                  <a:schemeClr val="tx2"/>
                </a:solidFill>
                <a:latin typeface="楷体_GB2312" pitchFamily="49" charset="-122"/>
                <a:ea typeface="楷体_GB2312" pitchFamily="49" charset="-122"/>
              </a:rPr>
              <a:t>    教</a:t>
            </a:r>
            <a:r>
              <a:rPr lang="zh-CN" altLang="en-US" sz="2000" b="1" dirty="0">
                <a:solidFill>
                  <a:schemeClr val="tx2"/>
                </a:solidFill>
                <a:latin typeface="楷体_GB2312" pitchFamily="49" charset="-122"/>
                <a:ea typeface="楷体_GB2312" pitchFamily="49" charset="-122"/>
              </a:rPr>
              <a:t>材不仅仅是引经据典，而且积极思考和探索中华优秀传统文化的融入方式，力图展现中华优秀传统文化的精髓，运用活动，让学生感受到身上流淌着民族文化的血脉，以民族精神丰富和提升自身的精神世界。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bwMode="auto">
          <a:xfrm>
            <a:off x="0" y="850404"/>
            <a:ext cx="2411760" cy="857250"/>
          </a:xfrm>
          <a:prstGeom prst="rect">
            <a:avLst/>
          </a:prstGeom>
          <a:noFill/>
          <a:ln>
            <a:miter lim="800000"/>
            <a:headEnd/>
            <a:tailEnd/>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u"/>
              <a:tabLst/>
              <a:defRPr/>
            </a:pPr>
            <a:r>
              <a:rPr kumimoji="0" lang="zh-CN" altLang="en-US" sz="3200" b="1"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总体设计</a:t>
            </a:r>
          </a:p>
        </p:txBody>
      </p:sp>
      <p:sp>
        <p:nvSpPr>
          <p:cNvPr id="6" name="TextBox 2"/>
          <p:cNvSpPr txBox="1">
            <a:spLocks noChangeArrowheads="1"/>
          </p:cNvSpPr>
          <p:nvPr/>
        </p:nvSpPr>
        <p:spPr bwMode="auto">
          <a:xfrm>
            <a:off x="35496" y="1540986"/>
            <a:ext cx="8784976" cy="3046988"/>
          </a:xfrm>
          <a:prstGeom prst="rect">
            <a:avLst/>
          </a:prstGeom>
          <a:noFill/>
          <a:ln w="9525">
            <a:noFill/>
            <a:miter lim="800000"/>
            <a:headEnd/>
            <a:tailEnd/>
          </a:ln>
        </p:spPr>
        <p:txBody>
          <a:bodyPr wrap="square">
            <a:spAutoFit/>
          </a:bodyPr>
          <a:lstStyle/>
          <a:p>
            <a:r>
              <a:rPr lang="zh-CN" altLang="en-US" sz="3200" b="1" dirty="0">
                <a:latin typeface="楷体_GB2312" pitchFamily="49" charset="-122"/>
                <a:ea typeface="楷体_GB2312" pitchFamily="49" charset="-122"/>
              </a:rPr>
              <a:t>    以初中学生生活经验为依据，以青春生命在与他人、与集体、与社会、与国家以及全球</a:t>
            </a:r>
            <a:r>
              <a:rPr lang="zh-CN" altLang="en-US" sz="3200" b="1" dirty="0">
                <a:solidFill>
                  <a:srgbClr val="FF0000"/>
                </a:solidFill>
                <a:latin typeface="楷体_GB2312" pitchFamily="49" charset="-122"/>
                <a:ea typeface="楷体_GB2312" pitchFamily="49" charset="-122"/>
              </a:rPr>
              <a:t>关系</a:t>
            </a:r>
            <a:r>
              <a:rPr lang="zh-CN" altLang="en-US" sz="3200" b="1" dirty="0">
                <a:latin typeface="楷体_GB2312" pitchFamily="49" charset="-122"/>
                <a:ea typeface="楷体_GB2312" pitchFamily="49" charset="-122"/>
              </a:rPr>
              <a:t>中的</a:t>
            </a:r>
            <a:r>
              <a:rPr lang="zh-CN" altLang="en-US" sz="3200" b="1" dirty="0">
                <a:solidFill>
                  <a:srgbClr val="FF0000"/>
                </a:solidFill>
                <a:latin typeface="楷体_GB2312" pitchFamily="49" charset="-122"/>
                <a:ea typeface="楷体_GB2312" pitchFamily="49" charset="-122"/>
              </a:rPr>
              <a:t>自我发展</a:t>
            </a:r>
            <a:r>
              <a:rPr lang="zh-CN" altLang="en-US" sz="3200" b="1" dirty="0">
                <a:latin typeface="楷体_GB2312" pitchFamily="49" charset="-122"/>
                <a:ea typeface="楷体_GB2312" pitchFamily="49" charset="-122"/>
              </a:rPr>
              <a:t>为线索，以培养社会主义合格公民为中心，</a:t>
            </a:r>
            <a:r>
              <a:rPr lang="zh-CN" altLang="en-US" sz="3200" b="1" dirty="0">
                <a:solidFill>
                  <a:srgbClr val="FF0000"/>
                </a:solidFill>
                <a:latin typeface="楷体_GB2312" pitchFamily="49" charset="-122"/>
                <a:ea typeface="楷体_GB2312" pitchFamily="49" charset="-122"/>
              </a:rPr>
              <a:t>遵循生活逻辑</a:t>
            </a:r>
            <a:r>
              <a:rPr lang="zh-CN" altLang="en-US" sz="3200" b="1" dirty="0">
                <a:latin typeface="楷体_GB2312" pitchFamily="49" charset="-122"/>
                <a:ea typeface="楷体_GB2312" pitchFamily="49" charset="-122"/>
              </a:rPr>
              <a:t>，</a:t>
            </a:r>
            <a:r>
              <a:rPr lang="zh-CN" altLang="en-US" sz="3200" b="1" dirty="0">
                <a:solidFill>
                  <a:srgbClr val="FF0000"/>
                </a:solidFill>
                <a:latin typeface="楷体_GB2312" pitchFamily="49" charset="-122"/>
                <a:ea typeface="楷体_GB2312" pitchFamily="49" charset="-122"/>
              </a:rPr>
              <a:t>整合</a:t>
            </a:r>
            <a:r>
              <a:rPr lang="zh-CN" altLang="en-US" sz="3200" b="1" dirty="0">
                <a:latin typeface="楷体_GB2312" pitchFamily="49" charset="-122"/>
                <a:ea typeface="楷体_GB2312" pitchFamily="49" charset="-122"/>
              </a:rPr>
              <a:t>道德、心理、法律及国情方面的知识领域，</a:t>
            </a:r>
            <a:r>
              <a:rPr lang="zh-CN" altLang="en-US" sz="3200" b="1" dirty="0">
                <a:solidFill>
                  <a:srgbClr val="FF0000"/>
                </a:solidFill>
                <a:latin typeface="楷体_GB2312" pitchFamily="49" charset="-122"/>
                <a:ea typeface="楷体_GB2312" pitchFamily="49" charset="-122"/>
              </a:rPr>
              <a:t>凝练</a:t>
            </a:r>
            <a:r>
              <a:rPr lang="zh-CN" altLang="en-US" sz="3200" b="1" dirty="0">
                <a:latin typeface="楷体_GB2312" pitchFamily="49" charset="-122"/>
                <a:ea typeface="楷体_GB2312" pitchFamily="49" charset="-122"/>
              </a:rPr>
              <a:t>三年六册教材各个单元的学习主题，</a:t>
            </a:r>
            <a:r>
              <a:rPr lang="zh-CN" altLang="en-US" sz="3200" b="1" dirty="0">
                <a:solidFill>
                  <a:srgbClr val="FF0000"/>
                </a:solidFill>
                <a:latin typeface="楷体_GB2312" pitchFamily="49" charset="-122"/>
                <a:ea typeface="楷体_GB2312" pitchFamily="49" charset="-122"/>
              </a:rPr>
              <a:t>统筹</a:t>
            </a:r>
            <a:r>
              <a:rPr lang="zh-CN" altLang="en-US" sz="3200" b="1" dirty="0">
                <a:latin typeface="楷体_GB2312" pitchFamily="49" charset="-122"/>
                <a:ea typeface="楷体_GB2312" pitchFamily="49" charset="-122"/>
              </a:rPr>
              <a:t>安排各年级教育。</a:t>
            </a:r>
          </a:p>
        </p:txBody>
      </p:sp>
      <p:pic>
        <p:nvPicPr>
          <p:cNvPr id="4" name="图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16" y="51470"/>
            <a:ext cx="1600598" cy="845328"/>
          </a:xfrm>
          <a:prstGeom prst="rect">
            <a:avLst/>
          </a:prstGeom>
        </p:spPr>
      </p:pic>
      <p:sp>
        <p:nvSpPr>
          <p:cNvPr id="5" name="圆角矩形 4"/>
          <p:cNvSpPr/>
          <p:nvPr/>
        </p:nvSpPr>
        <p:spPr>
          <a:xfrm>
            <a:off x="1583160" y="51470"/>
            <a:ext cx="5328592" cy="720080"/>
          </a:xfrm>
          <a:prstGeom prst="roundRect">
            <a:avLst/>
          </a:prstGeom>
          <a:solidFill>
            <a:srgbClr val="FFFF00"/>
          </a:solidFill>
          <a:ln>
            <a:solidFill>
              <a:schemeClr val="tx1">
                <a:lumMod val="85000"/>
                <a:lumOff val="15000"/>
              </a:schemeClr>
            </a:solidFill>
          </a:ln>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altLang="zh-CN" sz="3200" b="1" dirty="0" smtClean="0">
                <a:latin typeface="楷体_GB2312" pitchFamily="49" charset="-122"/>
                <a:ea typeface="楷体_GB2312" pitchFamily="49" charset="-122"/>
              </a:rPr>
              <a:t>《</a:t>
            </a:r>
            <a:r>
              <a:rPr lang="zh-CN" altLang="en-US" sz="3200" b="1" dirty="0" smtClean="0">
                <a:latin typeface="楷体_GB2312" pitchFamily="49" charset="-122"/>
                <a:ea typeface="楷体_GB2312" pitchFamily="49" charset="-122"/>
              </a:rPr>
              <a:t>道德与法治</a:t>
            </a:r>
            <a:r>
              <a:rPr lang="en-US" altLang="zh-CN" sz="3200" b="1" dirty="0" smtClean="0">
                <a:latin typeface="楷体_GB2312" pitchFamily="49" charset="-122"/>
                <a:ea typeface="楷体_GB2312" pitchFamily="49" charset="-122"/>
              </a:rPr>
              <a:t>》</a:t>
            </a:r>
            <a:r>
              <a:rPr lang="zh-CN" altLang="en-US" sz="3200" b="1" dirty="0" smtClean="0">
                <a:latin typeface="楷体_GB2312" pitchFamily="49" charset="-122"/>
                <a:ea typeface="楷体_GB2312" pitchFamily="49" charset="-122"/>
              </a:rPr>
              <a:t>的整体设计</a:t>
            </a:r>
            <a:endParaRPr lang="zh-CN" altLang="en-US" sz="3200" b="1" dirty="0">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0" y="1059583"/>
          <a:ext cx="5148064" cy="3096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684" name="TextBox 1"/>
          <p:cNvSpPr txBox="1">
            <a:spLocks noChangeArrowheads="1"/>
          </p:cNvSpPr>
          <p:nvPr/>
        </p:nvSpPr>
        <p:spPr bwMode="auto">
          <a:xfrm>
            <a:off x="395536" y="267494"/>
            <a:ext cx="3600400" cy="584775"/>
          </a:xfrm>
          <a:prstGeom prst="rect">
            <a:avLst/>
          </a:prstGeom>
          <a:noFill/>
          <a:ln w="9525">
            <a:noFill/>
            <a:miter lim="800000"/>
            <a:headEnd/>
            <a:tailEnd/>
          </a:ln>
        </p:spPr>
        <p:txBody>
          <a:bodyPr wrap="square" lIns="91435" rIns="91435">
            <a:spAutoFit/>
          </a:bodyPr>
          <a:lstStyle/>
          <a:p>
            <a:pPr>
              <a:buFont typeface="Arial" pitchFamily="34" charset="0"/>
              <a:buChar char="•"/>
            </a:pPr>
            <a:r>
              <a:rPr lang="zh-CN" altLang="en-US" sz="3200" b="1" dirty="0">
                <a:solidFill>
                  <a:srgbClr val="002060"/>
                </a:solidFill>
                <a:latin typeface="楷体_GB2312" pitchFamily="49" charset="-122"/>
                <a:ea typeface="楷体_GB2312" pitchFamily="49" charset="-122"/>
              </a:rPr>
              <a:t>内容组织的逻辑</a:t>
            </a:r>
          </a:p>
        </p:txBody>
      </p:sp>
      <p:sp>
        <p:nvSpPr>
          <p:cNvPr id="71685" name="TextBox 2"/>
          <p:cNvSpPr txBox="1">
            <a:spLocks noChangeArrowheads="1"/>
          </p:cNvSpPr>
          <p:nvPr/>
        </p:nvSpPr>
        <p:spPr bwMode="auto">
          <a:xfrm>
            <a:off x="1763688" y="4299942"/>
            <a:ext cx="1945408" cy="472657"/>
          </a:xfrm>
          <a:prstGeom prst="rect">
            <a:avLst/>
          </a:prstGeom>
          <a:noFill/>
          <a:ln w="9525">
            <a:noFill/>
            <a:miter lim="800000"/>
            <a:headEnd/>
            <a:tailEnd/>
          </a:ln>
        </p:spPr>
        <p:txBody>
          <a:bodyPr wrap="square" lIns="91435" rIns="91435">
            <a:spAutoFit/>
          </a:bodyPr>
          <a:lstStyle/>
          <a:p>
            <a:r>
              <a:rPr lang="zh-CN" altLang="en-US" sz="2400" dirty="0">
                <a:latin typeface="黑体" pitchFamily="49" charset="-122"/>
                <a:ea typeface="黑体" pitchFamily="49" charset="-122"/>
              </a:rPr>
              <a:t>同心圆</a:t>
            </a:r>
          </a:p>
        </p:txBody>
      </p:sp>
      <p:graphicFrame>
        <p:nvGraphicFramePr>
          <p:cNvPr id="6" name="图示 5"/>
          <p:cNvGraphicFramePr/>
          <p:nvPr/>
        </p:nvGraphicFramePr>
        <p:xfrm>
          <a:off x="3923928" y="562846"/>
          <a:ext cx="5112568" cy="3593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1687" name="TextBox 14"/>
          <p:cNvSpPr txBox="1">
            <a:spLocks noChangeArrowheads="1"/>
          </p:cNvSpPr>
          <p:nvPr/>
        </p:nvSpPr>
        <p:spPr bwMode="auto">
          <a:xfrm>
            <a:off x="5940425" y="4126309"/>
            <a:ext cx="1460500" cy="461665"/>
          </a:xfrm>
          <a:prstGeom prst="rect">
            <a:avLst/>
          </a:prstGeom>
          <a:noFill/>
          <a:ln w="9525">
            <a:noFill/>
            <a:miter lim="800000"/>
            <a:headEnd/>
            <a:tailEnd/>
          </a:ln>
        </p:spPr>
        <p:txBody>
          <a:bodyPr lIns="91435" rIns="91435">
            <a:spAutoFit/>
          </a:bodyPr>
          <a:lstStyle/>
          <a:p>
            <a:r>
              <a:rPr lang="zh-CN" altLang="en-US" sz="2400">
                <a:latin typeface="黑体" pitchFamily="49" charset="-122"/>
                <a:ea typeface="黑体" pitchFamily="49" charset="-122"/>
              </a:rPr>
              <a:t>关系轴</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611560" y="267494"/>
          <a:ext cx="8352928" cy="4734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658" name="标题 1"/>
          <p:cNvSpPr>
            <a:spLocks noGrp="1" noChangeArrowheads="1"/>
          </p:cNvSpPr>
          <p:nvPr>
            <p:ph type="title"/>
          </p:nvPr>
        </p:nvSpPr>
        <p:spPr>
          <a:xfrm>
            <a:off x="107504" y="0"/>
            <a:ext cx="3456384" cy="857250"/>
          </a:xfrm>
          <a:noFill/>
          <a:ln>
            <a:miter lim="800000"/>
            <a:headEnd/>
            <a:tailEnd/>
          </a:ln>
        </p:spPr>
        <p:txBody>
          <a:bodyPr vert="horz" lIns="91440" tIns="45720" rIns="91440" bIns="45720" rtlCol="0" anchor="ctr">
            <a:normAutofit/>
          </a:bodyPr>
          <a:lstStyle/>
          <a:p>
            <a:pPr>
              <a:buFont typeface="Wingdings" pitchFamily="2" charset="2"/>
              <a:buChar char="u"/>
            </a:pPr>
            <a:r>
              <a:rPr lang="zh-CN" altLang="en-US" sz="3200" b="1" dirty="0" smtClean="0">
                <a:solidFill>
                  <a:srgbClr val="C00000"/>
                </a:solidFill>
                <a:latin typeface="黑体" pitchFamily="49" charset="-122"/>
                <a:ea typeface="黑体" pitchFamily="49" charset="-122"/>
              </a:rPr>
              <a:t>教材基本框架</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611560" y="384172"/>
          <a:ext cx="8532440" cy="4635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624895" y="357504"/>
          <a:ext cx="7920880" cy="437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131840" y="195486"/>
            <a:ext cx="3347864" cy="584775"/>
          </a:xfrm>
          <a:prstGeom prst="rect">
            <a:avLst/>
          </a:prstGeom>
          <a:solidFill>
            <a:schemeClr val="bg2"/>
          </a:solidFill>
          <a:ln w="9525">
            <a:noFill/>
            <a:miter lim="800000"/>
            <a:headEnd/>
            <a:tailEnd/>
          </a:ln>
          <a:effectLst/>
        </p:spPr>
        <p:txBody>
          <a:bodyPr wrap="square">
            <a:spAutoFit/>
          </a:bodyPr>
          <a:lstStyle/>
          <a:p>
            <a:pPr>
              <a:spcBef>
                <a:spcPct val="50000"/>
              </a:spcBef>
              <a:buFont typeface="Wingdings" pitchFamily="2" charset="2"/>
              <a:buChar char="u"/>
            </a:pPr>
            <a:r>
              <a:rPr lang="zh-CN" altLang="en-US" sz="3200" b="1" dirty="0" smtClean="0">
                <a:solidFill>
                  <a:srgbClr val="A50021"/>
                </a:solidFill>
                <a:latin typeface="楷体_GB2312" pitchFamily="49" charset="-122"/>
                <a:ea typeface="楷体_GB2312" pitchFamily="49" charset="-122"/>
              </a:rPr>
              <a:t>教</a:t>
            </a:r>
            <a:r>
              <a:rPr lang="zh-CN" altLang="en-US" sz="3200" b="1" dirty="0">
                <a:solidFill>
                  <a:srgbClr val="A50021"/>
                </a:solidFill>
                <a:latin typeface="楷体_GB2312" pitchFamily="49" charset="-122"/>
                <a:ea typeface="楷体_GB2312" pitchFamily="49" charset="-122"/>
              </a:rPr>
              <a:t>育改革形势：</a:t>
            </a:r>
          </a:p>
        </p:txBody>
      </p:sp>
      <p:sp>
        <p:nvSpPr>
          <p:cNvPr id="101425" name="AutoShape 49"/>
          <p:cNvSpPr>
            <a:spLocks noChangeArrowheads="1"/>
          </p:cNvSpPr>
          <p:nvPr/>
        </p:nvSpPr>
        <p:spPr bwMode="auto">
          <a:xfrm>
            <a:off x="34925" y="1074639"/>
            <a:ext cx="1225550" cy="432197"/>
          </a:xfrm>
          <a:prstGeom prst="homePlate">
            <a:avLst>
              <a:gd name="adj" fmla="val 53168"/>
            </a:avLst>
          </a:prstGeom>
          <a:solidFill>
            <a:schemeClr val="bg2"/>
          </a:solidFill>
          <a:ln w="9525">
            <a:solidFill>
              <a:schemeClr val="tx1"/>
            </a:solidFill>
            <a:miter lim="800000"/>
            <a:headEnd/>
            <a:tailEnd/>
          </a:ln>
          <a:effectLst/>
        </p:spPr>
        <p:txBody>
          <a:bodyPr wrap="none" anchor="ctr"/>
          <a:lstStyle/>
          <a:p>
            <a:pPr algn="ctr"/>
            <a:r>
              <a:rPr lang="en-US" altLang="zh-CN" sz="2400">
                <a:latin typeface="楷体_GB2312" pitchFamily="49" charset="-122"/>
                <a:ea typeface="楷体_GB2312" pitchFamily="49" charset="-122"/>
              </a:rPr>
              <a:t>2001</a:t>
            </a:r>
            <a:r>
              <a:rPr lang="zh-CN" altLang="en-US" sz="2400">
                <a:latin typeface="楷体_GB2312" pitchFamily="49" charset="-122"/>
                <a:ea typeface="楷体_GB2312" pitchFamily="49" charset="-122"/>
              </a:rPr>
              <a:t>年</a:t>
            </a:r>
          </a:p>
        </p:txBody>
      </p:sp>
      <p:sp>
        <p:nvSpPr>
          <p:cNvPr id="101427" name="AutoShape 51"/>
          <p:cNvSpPr>
            <a:spLocks noChangeArrowheads="1"/>
          </p:cNvSpPr>
          <p:nvPr/>
        </p:nvSpPr>
        <p:spPr bwMode="auto">
          <a:xfrm>
            <a:off x="1330325" y="1074639"/>
            <a:ext cx="5113338" cy="432197"/>
          </a:xfrm>
          <a:prstGeom prst="roundRect">
            <a:avLst>
              <a:gd name="adj" fmla="val 16667"/>
            </a:avLst>
          </a:prstGeom>
          <a:solidFill>
            <a:schemeClr val="bg2"/>
          </a:solidFill>
          <a:ln w="9525" algn="ctr">
            <a:solidFill>
              <a:schemeClr val="tx1"/>
            </a:solidFill>
            <a:round/>
            <a:headEnd/>
            <a:tailEnd/>
          </a:ln>
          <a:effectLst/>
        </p:spPr>
        <p:txBody>
          <a:bodyPr wrap="none" anchor="ctr"/>
          <a:lstStyle/>
          <a:p>
            <a:pPr algn="ct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基础教育课程改革纲要</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（试行）</a:t>
            </a:r>
          </a:p>
        </p:txBody>
      </p:sp>
      <p:sp>
        <p:nvSpPr>
          <p:cNvPr id="101428" name="AutoShape 52"/>
          <p:cNvSpPr>
            <a:spLocks noChangeArrowheads="1"/>
          </p:cNvSpPr>
          <p:nvPr/>
        </p:nvSpPr>
        <p:spPr bwMode="auto">
          <a:xfrm>
            <a:off x="34925" y="1560414"/>
            <a:ext cx="1225550" cy="432197"/>
          </a:xfrm>
          <a:prstGeom prst="homePlate">
            <a:avLst>
              <a:gd name="adj" fmla="val 53168"/>
            </a:avLst>
          </a:prstGeom>
          <a:solidFill>
            <a:schemeClr val="bg2"/>
          </a:solidFill>
          <a:ln w="9525">
            <a:solidFill>
              <a:schemeClr val="tx1"/>
            </a:solidFill>
            <a:miter lim="800000"/>
            <a:headEnd/>
            <a:tailEnd/>
          </a:ln>
          <a:effectLst/>
        </p:spPr>
        <p:txBody>
          <a:bodyPr wrap="none" anchor="ctr"/>
          <a:lstStyle/>
          <a:p>
            <a:pPr algn="ctr"/>
            <a:r>
              <a:rPr lang="en-US" altLang="zh-CN" sz="2400">
                <a:latin typeface="楷体_GB2312" pitchFamily="49" charset="-122"/>
                <a:ea typeface="楷体_GB2312" pitchFamily="49" charset="-122"/>
              </a:rPr>
              <a:t>2010</a:t>
            </a:r>
            <a:r>
              <a:rPr lang="zh-CN" altLang="en-US" sz="2400">
                <a:latin typeface="楷体_GB2312" pitchFamily="49" charset="-122"/>
                <a:ea typeface="楷体_GB2312" pitchFamily="49" charset="-122"/>
              </a:rPr>
              <a:t>年</a:t>
            </a:r>
          </a:p>
        </p:txBody>
      </p:sp>
      <p:sp>
        <p:nvSpPr>
          <p:cNvPr id="101429" name="AutoShape 53"/>
          <p:cNvSpPr>
            <a:spLocks noChangeArrowheads="1"/>
          </p:cNvSpPr>
          <p:nvPr/>
        </p:nvSpPr>
        <p:spPr bwMode="auto">
          <a:xfrm>
            <a:off x="1330326" y="1560414"/>
            <a:ext cx="7813675" cy="432197"/>
          </a:xfrm>
          <a:prstGeom prst="roundRect">
            <a:avLst>
              <a:gd name="adj" fmla="val 16667"/>
            </a:avLst>
          </a:prstGeom>
          <a:solidFill>
            <a:schemeClr val="bg2"/>
          </a:solidFill>
          <a:ln w="9525" algn="ctr">
            <a:solidFill>
              <a:schemeClr val="tx1"/>
            </a:solidFill>
            <a:round/>
            <a:headEnd/>
            <a:tailEnd/>
          </a:ln>
          <a:effectLst/>
        </p:spPr>
        <p:txBody>
          <a:bodyPr wrap="none" anchor="ctr"/>
          <a:lstStyle/>
          <a:p>
            <a:pPr algn="ct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国家中长期教育改革和发展规划纲要（</a:t>
            </a:r>
            <a:r>
              <a:rPr lang="en-US" altLang="zh-CN" sz="2400" b="1">
                <a:latin typeface="楷体_GB2312" pitchFamily="49" charset="-122"/>
                <a:ea typeface="楷体_GB2312" pitchFamily="49" charset="-122"/>
              </a:rPr>
              <a:t>2010-2020</a:t>
            </a:r>
            <a:r>
              <a:rPr lang="zh-CN" altLang="en-US" sz="2400" b="1">
                <a:latin typeface="楷体_GB2312" pitchFamily="49" charset="-122"/>
                <a:ea typeface="楷体_GB2312" pitchFamily="49" charset="-122"/>
              </a:rPr>
              <a:t>）</a:t>
            </a:r>
            <a:r>
              <a:rPr lang="en-US" altLang="zh-CN" sz="2400" b="1">
                <a:latin typeface="楷体_GB2312" pitchFamily="49" charset="-122"/>
                <a:ea typeface="楷体_GB2312" pitchFamily="49" charset="-122"/>
              </a:rPr>
              <a:t>》</a:t>
            </a:r>
          </a:p>
        </p:txBody>
      </p:sp>
      <p:sp>
        <p:nvSpPr>
          <p:cNvPr id="101430" name="AutoShape 54"/>
          <p:cNvSpPr>
            <a:spLocks noChangeArrowheads="1"/>
          </p:cNvSpPr>
          <p:nvPr/>
        </p:nvSpPr>
        <p:spPr bwMode="auto">
          <a:xfrm>
            <a:off x="34925" y="2046189"/>
            <a:ext cx="1225550" cy="432197"/>
          </a:xfrm>
          <a:prstGeom prst="homePlate">
            <a:avLst>
              <a:gd name="adj" fmla="val 53168"/>
            </a:avLst>
          </a:prstGeom>
          <a:solidFill>
            <a:schemeClr val="bg2"/>
          </a:solidFill>
          <a:ln w="9525">
            <a:solidFill>
              <a:schemeClr val="tx1"/>
            </a:solidFill>
            <a:miter lim="800000"/>
            <a:headEnd/>
            <a:tailEnd/>
          </a:ln>
          <a:effectLst/>
        </p:spPr>
        <p:txBody>
          <a:bodyPr wrap="none" anchor="ctr"/>
          <a:lstStyle/>
          <a:p>
            <a:pPr algn="ctr"/>
            <a:r>
              <a:rPr lang="en-US" altLang="zh-CN" sz="2400">
                <a:latin typeface="楷体_GB2312" pitchFamily="49" charset="-122"/>
                <a:ea typeface="楷体_GB2312" pitchFamily="49" charset="-122"/>
              </a:rPr>
              <a:t>2011</a:t>
            </a:r>
            <a:r>
              <a:rPr lang="zh-CN" altLang="en-US" sz="2400">
                <a:latin typeface="楷体_GB2312" pitchFamily="49" charset="-122"/>
                <a:ea typeface="楷体_GB2312" pitchFamily="49" charset="-122"/>
              </a:rPr>
              <a:t>年</a:t>
            </a:r>
          </a:p>
        </p:txBody>
      </p:sp>
      <p:sp>
        <p:nvSpPr>
          <p:cNvPr id="101431" name="AutoShape 55"/>
          <p:cNvSpPr>
            <a:spLocks noChangeArrowheads="1"/>
          </p:cNvSpPr>
          <p:nvPr/>
        </p:nvSpPr>
        <p:spPr bwMode="auto">
          <a:xfrm>
            <a:off x="1330326" y="2047379"/>
            <a:ext cx="7813675" cy="432197"/>
          </a:xfrm>
          <a:prstGeom prst="roundRect">
            <a:avLst>
              <a:gd name="adj" fmla="val 16667"/>
            </a:avLst>
          </a:prstGeom>
          <a:solidFill>
            <a:schemeClr val="bg2"/>
          </a:solidFill>
          <a:ln w="9525" algn="ctr">
            <a:solidFill>
              <a:schemeClr val="tx1"/>
            </a:solidFill>
            <a:round/>
            <a:headEnd/>
            <a:tailEnd/>
          </a:ln>
          <a:effectLst/>
        </p:spPr>
        <p:txBody>
          <a:bodyPr wrap="none" anchor="ctr"/>
          <a:lstStyle/>
          <a:p>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义务教育阶段学科课程标准（</a:t>
            </a:r>
            <a:r>
              <a:rPr lang="en-US" altLang="zh-CN" sz="2400" b="1">
                <a:latin typeface="楷体_GB2312" pitchFamily="49" charset="-122"/>
                <a:ea typeface="楷体_GB2312" pitchFamily="49" charset="-122"/>
              </a:rPr>
              <a:t>2011</a:t>
            </a:r>
            <a:r>
              <a:rPr lang="zh-CN" altLang="en-US" sz="2400" b="1">
                <a:latin typeface="楷体_GB2312" pitchFamily="49" charset="-122"/>
                <a:ea typeface="楷体_GB2312" pitchFamily="49" charset="-122"/>
              </a:rPr>
              <a:t>年版）</a:t>
            </a: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颁布 </a:t>
            </a:r>
          </a:p>
        </p:txBody>
      </p:sp>
      <p:sp>
        <p:nvSpPr>
          <p:cNvPr id="101432" name="AutoShape 56"/>
          <p:cNvSpPr>
            <a:spLocks noChangeArrowheads="1"/>
          </p:cNvSpPr>
          <p:nvPr/>
        </p:nvSpPr>
        <p:spPr bwMode="auto">
          <a:xfrm>
            <a:off x="34925" y="2533154"/>
            <a:ext cx="1225550" cy="432197"/>
          </a:xfrm>
          <a:prstGeom prst="homePlate">
            <a:avLst>
              <a:gd name="adj" fmla="val 53168"/>
            </a:avLst>
          </a:prstGeom>
          <a:solidFill>
            <a:schemeClr val="bg2"/>
          </a:solidFill>
          <a:ln w="9525">
            <a:solidFill>
              <a:schemeClr val="tx1"/>
            </a:solidFill>
            <a:miter lim="800000"/>
            <a:headEnd/>
            <a:tailEnd/>
          </a:ln>
          <a:effectLst/>
        </p:spPr>
        <p:txBody>
          <a:bodyPr wrap="none" anchor="ctr"/>
          <a:lstStyle/>
          <a:p>
            <a:pPr algn="ctr"/>
            <a:r>
              <a:rPr lang="en-US" altLang="zh-CN" sz="2400">
                <a:latin typeface="楷体_GB2312" pitchFamily="49" charset="-122"/>
                <a:ea typeface="楷体_GB2312" pitchFamily="49" charset="-122"/>
              </a:rPr>
              <a:t>2012</a:t>
            </a:r>
            <a:r>
              <a:rPr lang="zh-CN" altLang="en-US" sz="2400">
                <a:latin typeface="楷体_GB2312" pitchFamily="49" charset="-122"/>
                <a:ea typeface="楷体_GB2312" pitchFamily="49" charset="-122"/>
              </a:rPr>
              <a:t>年</a:t>
            </a:r>
          </a:p>
        </p:txBody>
      </p:sp>
      <p:sp>
        <p:nvSpPr>
          <p:cNvPr id="101433" name="AutoShape 57"/>
          <p:cNvSpPr>
            <a:spLocks noChangeArrowheads="1"/>
          </p:cNvSpPr>
          <p:nvPr/>
        </p:nvSpPr>
        <p:spPr bwMode="auto">
          <a:xfrm>
            <a:off x="1330326" y="2533154"/>
            <a:ext cx="7813675" cy="432197"/>
          </a:xfrm>
          <a:prstGeom prst="roundRect">
            <a:avLst>
              <a:gd name="adj" fmla="val 16667"/>
            </a:avLst>
          </a:prstGeom>
          <a:solidFill>
            <a:schemeClr val="bg2"/>
          </a:solidFill>
          <a:ln w="9525" algn="ctr">
            <a:solidFill>
              <a:schemeClr val="tx1"/>
            </a:solidFill>
            <a:round/>
            <a:headEnd/>
            <a:tailEnd/>
          </a:ln>
          <a:effectLst/>
        </p:spPr>
        <p:txBody>
          <a:bodyPr wrap="none" anchor="ctr"/>
          <a:lstStyle/>
          <a:p>
            <a:pPr algn="ctr"/>
            <a:r>
              <a:rPr lang="zh-CN" altLang="en-US" sz="2400" b="1" dirty="0">
                <a:latin typeface="楷体_GB2312" pitchFamily="49" charset="-122"/>
                <a:ea typeface="楷体_GB2312" pitchFamily="49" charset="-122"/>
              </a:rPr>
              <a:t>党的十八大首次提出“把</a:t>
            </a:r>
            <a:r>
              <a:rPr lang="zh-CN" altLang="en-US" sz="2400" b="1" dirty="0">
                <a:solidFill>
                  <a:srgbClr val="650F2E"/>
                </a:solidFill>
                <a:latin typeface="楷体_GB2312" pitchFamily="49" charset="-122"/>
                <a:ea typeface="楷体_GB2312" pitchFamily="49" charset="-122"/>
              </a:rPr>
              <a:t>立德树人</a:t>
            </a:r>
            <a:r>
              <a:rPr lang="zh-CN" altLang="en-US" sz="2400" b="1" dirty="0">
                <a:latin typeface="楷体_GB2312" pitchFamily="49" charset="-122"/>
                <a:ea typeface="楷体_GB2312" pitchFamily="49" charset="-122"/>
              </a:rPr>
              <a:t>作为教育的根本任务</a:t>
            </a:r>
            <a:r>
              <a:rPr lang="zh-CN" altLang="en-US" sz="2400" b="1" dirty="0" smtClean="0">
                <a:latin typeface="楷体_GB2312" pitchFamily="49" charset="-122"/>
                <a:ea typeface="楷体_GB2312" pitchFamily="49" charset="-122"/>
              </a:rPr>
              <a:t>” </a:t>
            </a:r>
            <a:endParaRPr lang="zh-CN" altLang="en-US" sz="2400" b="1" dirty="0">
              <a:latin typeface="楷体_GB2312" pitchFamily="49" charset="-122"/>
              <a:ea typeface="楷体_GB2312" pitchFamily="49" charset="-122"/>
            </a:endParaRPr>
          </a:p>
        </p:txBody>
      </p:sp>
      <p:sp>
        <p:nvSpPr>
          <p:cNvPr id="101434" name="AutoShape 58"/>
          <p:cNvSpPr>
            <a:spLocks noChangeArrowheads="1"/>
          </p:cNvSpPr>
          <p:nvPr/>
        </p:nvSpPr>
        <p:spPr bwMode="auto">
          <a:xfrm>
            <a:off x="34925" y="3127276"/>
            <a:ext cx="1225550" cy="432197"/>
          </a:xfrm>
          <a:prstGeom prst="homePlate">
            <a:avLst>
              <a:gd name="adj" fmla="val 53168"/>
            </a:avLst>
          </a:prstGeom>
          <a:solidFill>
            <a:schemeClr val="bg2"/>
          </a:solidFill>
          <a:ln w="9525">
            <a:solidFill>
              <a:schemeClr val="tx1"/>
            </a:solidFill>
            <a:miter lim="800000"/>
            <a:headEnd/>
            <a:tailEnd/>
          </a:ln>
          <a:effectLst/>
        </p:spPr>
        <p:txBody>
          <a:bodyPr wrap="none" anchor="ctr"/>
          <a:lstStyle/>
          <a:p>
            <a:pPr algn="ctr"/>
            <a:r>
              <a:rPr lang="en-US" altLang="zh-CN" sz="2400">
                <a:latin typeface="楷体_GB2312" pitchFamily="49" charset="-122"/>
                <a:ea typeface="楷体_GB2312" pitchFamily="49" charset="-122"/>
              </a:rPr>
              <a:t>2013</a:t>
            </a:r>
            <a:r>
              <a:rPr lang="zh-CN" altLang="en-US" sz="2400">
                <a:latin typeface="楷体_GB2312" pitchFamily="49" charset="-122"/>
                <a:ea typeface="楷体_GB2312" pitchFamily="49" charset="-122"/>
              </a:rPr>
              <a:t>年</a:t>
            </a:r>
          </a:p>
        </p:txBody>
      </p:sp>
      <p:sp>
        <p:nvSpPr>
          <p:cNvPr id="101435" name="AutoShape 59"/>
          <p:cNvSpPr>
            <a:spLocks noChangeArrowheads="1"/>
          </p:cNvSpPr>
          <p:nvPr/>
        </p:nvSpPr>
        <p:spPr bwMode="auto">
          <a:xfrm>
            <a:off x="1331913" y="3020120"/>
            <a:ext cx="6769100" cy="647700"/>
          </a:xfrm>
          <a:prstGeom prst="roundRect">
            <a:avLst>
              <a:gd name="adj" fmla="val 16667"/>
            </a:avLst>
          </a:prstGeom>
          <a:solidFill>
            <a:schemeClr val="bg2"/>
          </a:solidFill>
          <a:ln w="9525" algn="ctr">
            <a:solidFill>
              <a:schemeClr val="tx1"/>
            </a:solidFill>
            <a:round/>
            <a:headEnd/>
            <a:tailEnd/>
          </a:ln>
          <a:effectLst/>
        </p:spPr>
        <p:txBody>
          <a:bodyPr wrap="none" anchor="ctr"/>
          <a:lstStyle/>
          <a:p>
            <a:pPr algn="ctr">
              <a:lnSpc>
                <a:spcPts val="2600"/>
              </a:lnSpc>
            </a:pPr>
            <a:r>
              <a:rPr lang="zh-CN" altLang="en-US" sz="2400" b="1" dirty="0">
                <a:latin typeface="楷体_GB2312" pitchFamily="49" charset="-122"/>
                <a:ea typeface="楷体_GB2312" pitchFamily="49" charset="-122"/>
              </a:rPr>
              <a:t>党的十八届三中全会：</a:t>
            </a:r>
          </a:p>
          <a:p>
            <a:pPr algn="ctr">
              <a:lnSpc>
                <a:spcPts val="2600"/>
              </a:lnSpc>
            </a:pPr>
            <a:r>
              <a:rPr lang="zh-CN" altLang="en-US" sz="2400" b="1" dirty="0">
                <a:solidFill>
                  <a:srgbClr val="650F2E"/>
                </a:solidFill>
                <a:latin typeface="楷体_GB2312" pitchFamily="49" charset="-122"/>
                <a:ea typeface="楷体_GB2312" pitchFamily="49" charset="-122"/>
              </a:rPr>
              <a:t>社会主义核心价值体系、中华优秀传统文化</a:t>
            </a:r>
          </a:p>
        </p:txBody>
      </p:sp>
      <p:sp>
        <p:nvSpPr>
          <p:cNvPr id="101436" name="AutoShape 60"/>
          <p:cNvSpPr>
            <a:spLocks noChangeArrowheads="1"/>
          </p:cNvSpPr>
          <p:nvPr/>
        </p:nvSpPr>
        <p:spPr bwMode="auto">
          <a:xfrm>
            <a:off x="34925" y="3936902"/>
            <a:ext cx="1225550" cy="432197"/>
          </a:xfrm>
          <a:prstGeom prst="homePlate">
            <a:avLst>
              <a:gd name="adj" fmla="val 53168"/>
            </a:avLst>
          </a:prstGeom>
          <a:solidFill>
            <a:schemeClr val="bg2"/>
          </a:solidFill>
          <a:ln w="9525">
            <a:solidFill>
              <a:schemeClr val="tx1"/>
            </a:solidFill>
            <a:miter lim="800000"/>
            <a:headEnd/>
            <a:tailEnd/>
          </a:ln>
          <a:effectLst/>
        </p:spPr>
        <p:txBody>
          <a:bodyPr wrap="none" anchor="ctr"/>
          <a:lstStyle/>
          <a:p>
            <a:pPr algn="ctr"/>
            <a:r>
              <a:rPr lang="en-US" altLang="zh-CN" sz="2400">
                <a:latin typeface="楷体_GB2312" pitchFamily="49" charset="-122"/>
                <a:ea typeface="楷体_GB2312" pitchFamily="49" charset="-122"/>
              </a:rPr>
              <a:t>2014</a:t>
            </a:r>
            <a:r>
              <a:rPr lang="zh-CN" altLang="en-US" sz="2400">
                <a:latin typeface="楷体_GB2312" pitchFamily="49" charset="-122"/>
                <a:ea typeface="楷体_GB2312" pitchFamily="49" charset="-122"/>
              </a:rPr>
              <a:t>年</a:t>
            </a:r>
          </a:p>
        </p:txBody>
      </p:sp>
      <p:sp>
        <p:nvSpPr>
          <p:cNvPr id="101437" name="AutoShape 61"/>
          <p:cNvSpPr>
            <a:spLocks noChangeArrowheads="1"/>
          </p:cNvSpPr>
          <p:nvPr/>
        </p:nvSpPr>
        <p:spPr bwMode="auto">
          <a:xfrm>
            <a:off x="1330326" y="3721398"/>
            <a:ext cx="7813675" cy="917972"/>
          </a:xfrm>
          <a:prstGeom prst="roundRect">
            <a:avLst>
              <a:gd name="adj" fmla="val 16667"/>
            </a:avLst>
          </a:prstGeom>
          <a:solidFill>
            <a:schemeClr val="bg2"/>
          </a:solidFill>
          <a:ln w="9525" algn="ctr">
            <a:solidFill>
              <a:schemeClr val="tx1"/>
            </a:solidFill>
            <a:round/>
            <a:headEnd/>
            <a:tailEnd/>
          </a:ln>
          <a:effectLst/>
        </p:spPr>
        <p:txBody>
          <a:bodyPr wrap="none" anchor="ctr"/>
          <a:lstStyle/>
          <a:p>
            <a:pPr>
              <a:lnSpc>
                <a:spcPts val="2500"/>
              </a:lnSpc>
            </a:pPr>
            <a:r>
              <a:rPr lang="zh-CN" altLang="en-US" sz="2400" b="1" dirty="0">
                <a:solidFill>
                  <a:srgbClr val="650F2E"/>
                </a:solidFill>
                <a:latin typeface="楷体_GB2312" pitchFamily="49" charset="-122"/>
                <a:ea typeface="楷体_GB2312" pitchFamily="49" charset="-122"/>
              </a:rPr>
              <a:t>党的十八届四中全会：把法治教育纳入国民教育体系</a:t>
            </a:r>
          </a:p>
          <a:p>
            <a:pPr>
              <a:lnSpc>
                <a:spcPts val="2500"/>
              </a:lnSpc>
            </a:pPr>
            <a:r>
              <a:rPr lang="en-US" altLang="zh-CN" sz="2400" b="1" dirty="0">
                <a:solidFill>
                  <a:srgbClr val="650F2E"/>
                </a:solidFill>
                <a:latin typeface="楷体_GB2312" pitchFamily="49" charset="-122"/>
                <a:ea typeface="楷体_GB2312" pitchFamily="49" charset="-122"/>
              </a:rPr>
              <a:t>《</a:t>
            </a:r>
            <a:r>
              <a:rPr lang="zh-CN" altLang="en-US" sz="2400" b="1" dirty="0">
                <a:solidFill>
                  <a:srgbClr val="650F2E"/>
                </a:solidFill>
                <a:latin typeface="楷体_GB2312" pitchFamily="49" charset="-122"/>
                <a:ea typeface="楷体_GB2312" pitchFamily="49" charset="-122"/>
              </a:rPr>
              <a:t>全面深化课程改革、落实立德树人根本任务的意见</a:t>
            </a:r>
            <a:r>
              <a:rPr lang="en-US" altLang="zh-CN" sz="2400" b="1" dirty="0">
                <a:solidFill>
                  <a:srgbClr val="650F2E"/>
                </a:solidFill>
                <a:latin typeface="楷体_GB2312" pitchFamily="49" charset="-122"/>
                <a:ea typeface="楷体_GB2312" pitchFamily="49" charset="-122"/>
              </a:rPr>
              <a:t>》 </a:t>
            </a:r>
          </a:p>
          <a:p>
            <a:pPr>
              <a:lnSpc>
                <a:spcPts val="2500"/>
              </a:lnSpc>
            </a:pPr>
            <a:r>
              <a:rPr lang="en-US" altLang="zh-CN" sz="2400" b="1" dirty="0">
                <a:solidFill>
                  <a:srgbClr val="650F2E"/>
                </a:solidFill>
                <a:latin typeface="楷体_GB2312" pitchFamily="49" charset="-122"/>
                <a:ea typeface="楷体_GB2312" pitchFamily="49" charset="-122"/>
              </a:rPr>
              <a:t>《</a:t>
            </a:r>
            <a:r>
              <a:rPr lang="zh-CN" altLang="en-US" sz="2400" b="1" dirty="0">
                <a:solidFill>
                  <a:srgbClr val="650F2E"/>
                </a:solidFill>
                <a:latin typeface="楷体_GB2312" pitchFamily="49" charset="-122"/>
                <a:ea typeface="楷体_GB2312" pitchFamily="49" charset="-122"/>
              </a:rPr>
              <a:t>完善中华优秀传统文化教育纲要</a:t>
            </a:r>
            <a:r>
              <a:rPr lang="en-US" altLang="zh-CN" sz="2400" b="1" dirty="0">
                <a:solidFill>
                  <a:srgbClr val="650F2E"/>
                </a:solidFill>
                <a:latin typeface="楷体_GB2312" pitchFamily="49" charset="-122"/>
                <a:ea typeface="楷体_GB2312" pitchFamily="49" charset="-122"/>
              </a:rPr>
              <a:t>》</a:t>
            </a:r>
            <a:endParaRPr lang="zh-CN" altLang="en-US" sz="2400" b="1" dirty="0">
              <a:solidFill>
                <a:srgbClr val="650F2E"/>
              </a:solidFill>
              <a:latin typeface="楷体_GB2312" pitchFamily="49" charset="-122"/>
              <a:ea typeface="楷体_GB2312" pitchFamily="49" charset="-122"/>
            </a:endParaRPr>
          </a:p>
        </p:txBody>
      </p:sp>
      <p:sp>
        <p:nvSpPr>
          <p:cNvPr id="101439" name="AutoShape 63"/>
          <p:cNvSpPr>
            <a:spLocks noChangeArrowheads="1"/>
          </p:cNvSpPr>
          <p:nvPr/>
        </p:nvSpPr>
        <p:spPr bwMode="auto">
          <a:xfrm>
            <a:off x="34925" y="4692948"/>
            <a:ext cx="1225550" cy="432197"/>
          </a:xfrm>
          <a:prstGeom prst="homePlate">
            <a:avLst>
              <a:gd name="adj" fmla="val 53168"/>
            </a:avLst>
          </a:prstGeom>
          <a:solidFill>
            <a:schemeClr val="bg2"/>
          </a:solidFill>
          <a:ln w="9525">
            <a:solidFill>
              <a:schemeClr val="tx1"/>
            </a:solidFill>
            <a:miter lim="800000"/>
            <a:headEnd/>
            <a:tailEnd/>
          </a:ln>
          <a:effectLst/>
        </p:spPr>
        <p:txBody>
          <a:bodyPr wrap="none" anchor="ctr"/>
          <a:lstStyle/>
          <a:p>
            <a:pPr algn="ctr"/>
            <a:r>
              <a:rPr lang="en-US" altLang="zh-CN" sz="2400">
                <a:latin typeface="楷体_GB2312" pitchFamily="49" charset="-122"/>
                <a:ea typeface="楷体_GB2312" pitchFamily="49" charset="-122"/>
              </a:rPr>
              <a:t>2016</a:t>
            </a:r>
            <a:r>
              <a:rPr lang="zh-CN" altLang="en-US" sz="2400">
                <a:latin typeface="楷体_GB2312" pitchFamily="49" charset="-122"/>
                <a:ea typeface="楷体_GB2312" pitchFamily="49" charset="-122"/>
              </a:rPr>
              <a:t>年</a:t>
            </a:r>
          </a:p>
        </p:txBody>
      </p:sp>
      <p:sp>
        <p:nvSpPr>
          <p:cNvPr id="101440" name="AutoShape 64"/>
          <p:cNvSpPr>
            <a:spLocks noChangeArrowheads="1"/>
          </p:cNvSpPr>
          <p:nvPr/>
        </p:nvSpPr>
        <p:spPr bwMode="auto">
          <a:xfrm>
            <a:off x="1331913" y="4692949"/>
            <a:ext cx="3671887" cy="431006"/>
          </a:xfrm>
          <a:prstGeom prst="roundRect">
            <a:avLst>
              <a:gd name="adj" fmla="val 16667"/>
            </a:avLst>
          </a:prstGeom>
          <a:solidFill>
            <a:schemeClr val="bg2"/>
          </a:solidFill>
          <a:ln w="9525" algn="ctr">
            <a:solidFill>
              <a:schemeClr val="tx1"/>
            </a:solidFill>
            <a:round/>
            <a:headEnd/>
            <a:tailEnd/>
          </a:ln>
          <a:effectLst/>
        </p:spPr>
        <p:txBody>
          <a:bodyPr wrap="none" anchor="ctr"/>
          <a:lstStyle/>
          <a:p>
            <a:pPr algn="ctr"/>
            <a:r>
              <a:rPr lang="en-US" altLang="zh-CN" sz="2400" b="1">
                <a:solidFill>
                  <a:srgbClr val="650F2E"/>
                </a:solidFill>
                <a:latin typeface="楷体_GB2312" pitchFamily="49" charset="-122"/>
                <a:ea typeface="楷体_GB2312" pitchFamily="49" charset="-122"/>
              </a:rPr>
              <a:t>《</a:t>
            </a:r>
            <a:r>
              <a:rPr lang="zh-CN" altLang="en-US" sz="2400" b="1">
                <a:solidFill>
                  <a:srgbClr val="650F2E"/>
                </a:solidFill>
                <a:latin typeface="楷体_GB2312" pitchFamily="49" charset="-122"/>
                <a:ea typeface="楷体_GB2312" pitchFamily="49" charset="-122"/>
              </a:rPr>
              <a:t>青少年法治教育大纲</a:t>
            </a:r>
            <a:r>
              <a:rPr lang="en-US" altLang="zh-CN" sz="2400" b="1">
                <a:solidFill>
                  <a:srgbClr val="650F2E"/>
                </a:solidFill>
                <a:latin typeface="楷体_GB2312" pitchFamily="49" charset="-122"/>
                <a:ea typeface="楷体_GB2312" pitchFamily="49" charset="-122"/>
              </a:rPr>
              <a:t>》</a:t>
            </a:r>
          </a:p>
        </p:txBody>
      </p:sp>
      <p:pic>
        <p:nvPicPr>
          <p:cNvPr id="17" name="Picture 2" descr="E:\水墨图表素材\42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6" y="266088"/>
            <a:ext cx="2520280" cy="793494"/>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Box 18"/>
          <p:cNvSpPr txBox="1"/>
          <p:nvPr/>
        </p:nvSpPr>
        <p:spPr>
          <a:xfrm>
            <a:off x="323528" y="-20538"/>
            <a:ext cx="1368152" cy="646331"/>
          </a:xfrm>
          <a:prstGeom prst="rect">
            <a:avLst/>
          </a:prstGeom>
          <a:noFill/>
        </p:spPr>
        <p:txBody>
          <a:bodyPr wrap="square" rtlCol="0">
            <a:spAutoFit/>
          </a:bodyPr>
          <a:lstStyle/>
          <a:p>
            <a:r>
              <a:rPr lang="zh-CN" altLang="en-US" sz="3600" b="1" dirty="0" smtClean="0">
                <a:latin typeface="楷体" pitchFamily="49" charset="-122"/>
                <a:ea typeface="楷体" pitchFamily="49" charset="-122"/>
              </a:rPr>
              <a:t>背景</a:t>
            </a:r>
            <a:endParaRPr lang="zh-CN" altLang="en-US" sz="3600" b="1" dirty="0">
              <a:latin typeface="楷体" pitchFamily="49" charset="-122"/>
              <a:ea typeface="楷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611560" y="357504"/>
          <a:ext cx="7920880" cy="437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611560" y="384173"/>
          <a:ext cx="7920880" cy="437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611560" y="357504"/>
          <a:ext cx="8280920" cy="437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矩形 2"/>
          <p:cNvSpPr>
            <a:spLocks noChangeArrowheads="1"/>
          </p:cNvSpPr>
          <p:nvPr/>
        </p:nvSpPr>
        <p:spPr bwMode="auto">
          <a:xfrm>
            <a:off x="179389" y="127977"/>
            <a:ext cx="2294218" cy="715581"/>
          </a:xfrm>
          <a:prstGeom prst="rect">
            <a:avLst/>
          </a:prstGeom>
          <a:noFill/>
          <a:ln w="9525">
            <a:noFill/>
            <a:miter lim="800000"/>
            <a:headEnd/>
            <a:tailEnd/>
          </a:ln>
        </p:spPr>
        <p:txBody>
          <a:bodyPr wrap="none">
            <a:spAutoFit/>
          </a:bodyPr>
          <a:lstStyle/>
          <a:p>
            <a:pPr marL="457200" indent="-457200">
              <a:lnSpc>
                <a:spcPct val="150000"/>
              </a:lnSpc>
              <a:buFont typeface="Wingdings" pitchFamily="2" charset="2"/>
              <a:buChar char="Ø"/>
            </a:pPr>
            <a:r>
              <a:rPr lang="zh-CN" altLang="en-US" sz="3200" b="1" dirty="0">
                <a:solidFill>
                  <a:srgbClr val="002060"/>
                </a:solidFill>
                <a:latin typeface="黑体" pitchFamily="49" charset="-122"/>
                <a:ea typeface="黑体" pitchFamily="49" charset="-122"/>
                <a:sym typeface="Arial" pitchFamily="34" charset="0"/>
              </a:rPr>
              <a:t>建构逻辑</a:t>
            </a:r>
            <a:endParaRPr lang="en-US" altLang="zh-CN" sz="3200" b="1" dirty="0">
              <a:solidFill>
                <a:srgbClr val="002060"/>
              </a:solidFill>
              <a:latin typeface="黑体" pitchFamily="49" charset="-122"/>
              <a:ea typeface="黑体" pitchFamily="49" charset="-122"/>
              <a:sym typeface="Arial" pitchFamily="34" charset="0"/>
            </a:endParaRPr>
          </a:p>
        </p:txBody>
      </p:sp>
      <p:pic>
        <p:nvPicPr>
          <p:cNvPr id="70660" name="图片 9"/>
          <p:cNvPicPr>
            <a:picLocks noChangeAspect="1" noChangeArrowheads="1"/>
          </p:cNvPicPr>
          <p:nvPr/>
        </p:nvPicPr>
        <p:blipFill>
          <a:blip r:embed="rId2" cstate="print"/>
          <a:srcRect/>
          <a:stretch>
            <a:fillRect/>
          </a:stretch>
        </p:blipFill>
        <p:spPr bwMode="auto">
          <a:xfrm>
            <a:off x="899592" y="817670"/>
            <a:ext cx="6334125" cy="3986327"/>
          </a:xfrm>
          <a:prstGeom prst="rect">
            <a:avLst/>
          </a:prstGeom>
          <a:noFill/>
          <a:ln w="9525">
            <a:noFill/>
            <a:miter lim="800000"/>
            <a:headEnd/>
            <a:tailEnd/>
          </a:ln>
        </p:spPr>
      </p:pic>
      <p:sp>
        <p:nvSpPr>
          <p:cNvPr id="70661" name="TextBox 10"/>
          <p:cNvSpPr>
            <a:spLocks noChangeArrowheads="1"/>
          </p:cNvSpPr>
          <p:nvPr/>
        </p:nvSpPr>
        <p:spPr bwMode="auto">
          <a:xfrm flipH="1">
            <a:off x="3623741" y="1817797"/>
            <a:ext cx="793750" cy="646331"/>
          </a:xfrm>
          <a:prstGeom prst="rect">
            <a:avLst/>
          </a:prstGeom>
          <a:noFill/>
          <a:ln w="9525">
            <a:noFill/>
            <a:miter lim="800000"/>
            <a:headEnd/>
            <a:tailEnd/>
          </a:ln>
        </p:spPr>
        <p:txBody>
          <a:bodyPr lIns="91435" rIns="91435">
            <a:spAutoFit/>
          </a:bodyPr>
          <a:lstStyle/>
          <a:p>
            <a:pPr algn="ctr"/>
            <a:r>
              <a:rPr lang="en-US" altLang="zh-CN" sz="3600" b="1" i="1">
                <a:solidFill>
                  <a:srgbClr val="3F3F3F"/>
                </a:solidFill>
                <a:latin typeface="Arial Rounded MT Bold"/>
                <a:ea typeface="微软雅黑" pitchFamily="34" charset="-122"/>
                <a:sym typeface="Arial Rounded MT Bold"/>
              </a:rPr>
              <a:t>01</a:t>
            </a:r>
            <a:endParaRPr lang="zh-CN" altLang="en-US" sz="3600" b="1" i="1">
              <a:solidFill>
                <a:srgbClr val="3F3F3F"/>
              </a:solidFill>
              <a:latin typeface="Arial Rounded MT Bold"/>
              <a:ea typeface="微软雅黑" pitchFamily="34" charset="-122"/>
              <a:sym typeface="Arial Rounded MT Bold"/>
            </a:endParaRPr>
          </a:p>
        </p:txBody>
      </p:sp>
      <p:sp>
        <p:nvSpPr>
          <p:cNvPr id="70662" name="TextBox 11"/>
          <p:cNvSpPr>
            <a:spLocks noChangeArrowheads="1"/>
          </p:cNvSpPr>
          <p:nvPr/>
        </p:nvSpPr>
        <p:spPr bwMode="auto">
          <a:xfrm flipH="1">
            <a:off x="2398191" y="3298934"/>
            <a:ext cx="793750" cy="646331"/>
          </a:xfrm>
          <a:prstGeom prst="rect">
            <a:avLst/>
          </a:prstGeom>
          <a:noFill/>
          <a:ln w="9525">
            <a:noFill/>
            <a:miter lim="800000"/>
            <a:headEnd/>
            <a:tailEnd/>
          </a:ln>
        </p:spPr>
        <p:txBody>
          <a:bodyPr lIns="91435" rIns="91435">
            <a:spAutoFit/>
          </a:bodyPr>
          <a:lstStyle/>
          <a:p>
            <a:pPr algn="ctr"/>
            <a:r>
              <a:rPr lang="en-US" altLang="zh-CN" sz="3600" b="1" i="1">
                <a:solidFill>
                  <a:srgbClr val="3F3F3F"/>
                </a:solidFill>
                <a:latin typeface="Arial Rounded MT Bold"/>
                <a:ea typeface="微软雅黑" pitchFamily="34" charset="-122"/>
                <a:sym typeface="Arial Rounded MT Bold"/>
              </a:rPr>
              <a:t>02</a:t>
            </a:r>
            <a:endParaRPr lang="zh-CN" altLang="en-US" sz="3600" b="1" i="1">
              <a:solidFill>
                <a:srgbClr val="3F3F3F"/>
              </a:solidFill>
              <a:latin typeface="Arial Rounded MT Bold"/>
              <a:ea typeface="微软雅黑" pitchFamily="34" charset="-122"/>
              <a:sym typeface="Arial Rounded MT Bold"/>
            </a:endParaRPr>
          </a:p>
        </p:txBody>
      </p:sp>
      <p:sp>
        <p:nvSpPr>
          <p:cNvPr id="70663" name="TextBox 12"/>
          <p:cNvSpPr>
            <a:spLocks noChangeArrowheads="1"/>
          </p:cNvSpPr>
          <p:nvPr/>
        </p:nvSpPr>
        <p:spPr bwMode="auto">
          <a:xfrm flipH="1">
            <a:off x="5363641" y="3407281"/>
            <a:ext cx="793750" cy="646331"/>
          </a:xfrm>
          <a:prstGeom prst="rect">
            <a:avLst/>
          </a:prstGeom>
          <a:noFill/>
          <a:ln w="9525">
            <a:noFill/>
            <a:miter lim="800000"/>
            <a:headEnd/>
            <a:tailEnd/>
          </a:ln>
        </p:spPr>
        <p:txBody>
          <a:bodyPr lIns="91435" rIns="91435">
            <a:spAutoFit/>
          </a:bodyPr>
          <a:lstStyle/>
          <a:p>
            <a:pPr algn="ctr"/>
            <a:r>
              <a:rPr lang="en-US" altLang="zh-CN" sz="3600" b="1" i="1" dirty="0">
                <a:solidFill>
                  <a:srgbClr val="3F3F3F"/>
                </a:solidFill>
                <a:latin typeface="Arial Rounded MT Bold"/>
                <a:ea typeface="微软雅黑" pitchFamily="34" charset="-122"/>
                <a:sym typeface="Arial Rounded MT Bold"/>
              </a:rPr>
              <a:t>03</a:t>
            </a:r>
            <a:endParaRPr lang="zh-CN" altLang="en-US" sz="3600" b="1" i="1" dirty="0">
              <a:solidFill>
                <a:srgbClr val="3F3F3F"/>
              </a:solidFill>
              <a:latin typeface="Arial Rounded MT Bold"/>
              <a:ea typeface="微软雅黑" pitchFamily="34" charset="-122"/>
              <a:sym typeface="Arial Rounded MT Bold"/>
            </a:endParaRPr>
          </a:p>
        </p:txBody>
      </p:sp>
      <p:sp>
        <p:nvSpPr>
          <p:cNvPr id="70664" name="TextBox 13"/>
          <p:cNvSpPr>
            <a:spLocks noChangeArrowheads="1"/>
          </p:cNvSpPr>
          <p:nvPr/>
        </p:nvSpPr>
        <p:spPr bwMode="auto">
          <a:xfrm rot="1771510">
            <a:off x="4484167" y="957600"/>
            <a:ext cx="1319213" cy="830997"/>
          </a:xfrm>
          <a:prstGeom prst="rect">
            <a:avLst/>
          </a:prstGeom>
          <a:noFill/>
          <a:ln w="9525">
            <a:noFill/>
            <a:miter lim="800000"/>
            <a:headEnd/>
            <a:tailEnd/>
          </a:ln>
        </p:spPr>
        <p:txBody>
          <a:bodyPr lIns="91435" rIns="91435">
            <a:spAutoFit/>
          </a:bodyPr>
          <a:lstStyle/>
          <a:p>
            <a:r>
              <a:rPr lang="zh-CN" altLang="en-US" sz="2400" b="1" i="1" dirty="0">
                <a:solidFill>
                  <a:srgbClr val="FFFFFF"/>
                </a:solidFill>
                <a:ea typeface="微软雅黑" pitchFamily="34" charset="-122"/>
                <a:sym typeface="Arial" pitchFamily="34" charset="0"/>
              </a:rPr>
              <a:t>内容组织逻辑</a:t>
            </a:r>
            <a:endParaRPr lang="en-US" altLang="zh-CN" sz="2400" b="1" i="1" dirty="0">
              <a:solidFill>
                <a:srgbClr val="FFFFFF"/>
              </a:solidFill>
              <a:ea typeface="微软雅黑" pitchFamily="34" charset="-122"/>
              <a:sym typeface="Arial" pitchFamily="34" charset="0"/>
            </a:endParaRPr>
          </a:p>
        </p:txBody>
      </p:sp>
      <p:sp>
        <p:nvSpPr>
          <p:cNvPr id="70665" name="TextBox 14"/>
          <p:cNvSpPr>
            <a:spLocks noChangeArrowheads="1"/>
          </p:cNvSpPr>
          <p:nvPr/>
        </p:nvSpPr>
        <p:spPr bwMode="auto">
          <a:xfrm>
            <a:off x="1237679" y="3057803"/>
            <a:ext cx="1317625" cy="954107"/>
          </a:xfrm>
          <a:prstGeom prst="rect">
            <a:avLst/>
          </a:prstGeom>
          <a:noFill/>
          <a:ln w="9525">
            <a:noFill/>
            <a:miter lim="800000"/>
            <a:headEnd/>
            <a:tailEnd/>
          </a:ln>
        </p:spPr>
        <p:txBody>
          <a:bodyPr lIns="91435" rIns="91435">
            <a:spAutoFit/>
          </a:bodyPr>
          <a:lstStyle/>
          <a:p>
            <a:r>
              <a:rPr lang="zh-CN" altLang="en-US" sz="2800" b="1" i="1" dirty="0">
                <a:solidFill>
                  <a:schemeClr val="accent6">
                    <a:lumMod val="20000"/>
                    <a:lumOff val="80000"/>
                  </a:schemeClr>
                </a:solidFill>
                <a:latin typeface="黑体" pitchFamily="49" charset="-122"/>
                <a:ea typeface="黑体" pitchFamily="49" charset="-122"/>
                <a:sym typeface="Arial" pitchFamily="34" charset="0"/>
              </a:rPr>
              <a:t>呈现的逻辑</a:t>
            </a:r>
            <a:r>
              <a:rPr lang="en-US" altLang="zh-CN" sz="2800" b="1" i="1" dirty="0">
                <a:solidFill>
                  <a:schemeClr val="accent6">
                    <a:lumMod val="20000"/>
                    <a:lumOff val="80000"/>
                  </a:schemeClr>
                </a:solidFill>
                <a:latin typeface="黑体" pitchFamily="49" charset="-122"/>
                <a:ea typeface="黑体" pitchFamily="49" charset="-122"/>
                <a:sym typeface="Arial" pitchFamily="34" charset="0"/>
              </a:rPr>
              <a:t> </a:t>
            </a:r>
          </a:p>
        </p:txBody>
      </p:sp>
      <p:sp>
        <p:nvSpPr>
          <p:cNvPr id="70666" name="TextBox 15"/>
          <p:cNvSpPr>
            <a:spLocks noChangeArrowheads="1"/>
          </p:cNvSpPr>
          <p:nvPr/>
        </p:nvSpPr>
        <p:spPr bwMode="auto">
          <a:xfrm>
            <a:off x="5868144" y="3973001"/>
            <a:ext cx="1319213" cy="830997"/>
          </a:xfrm>
          <a:prstGeom prst="rect">
            <a:avLst/>
          </a:prstGeom>
          <a:noFill/>
          <a:ln w="9525">
            <a:noFill/>
            <a:miter lim="800000"/>
            <a:headEnd/>
            <a:tailEnd/>
          </a:ln>
        </p:spPr>
        <p:txBody>
          <a:bodyPr lIns="91435" rIns="91435">
            <a:spAutoFit/>
          </a:bodyPr>
          <a:lstStyle/>
          <a:p>
            <a:r>
              <a:rPr lang="zh-CN" altLang="en-US" sz="2400" b="1" i="1" dirty="0">
                <a:solidFill>
                  <a:srgbClr val="FFFFFF"/>
                </a:solidFill>
                <a:ea typeface="微软雅黑" pitchFamily="34" charset="-122"/>
                <a:sym typeface="Arial" pitchFamily="34" charset="0"/>
              </a:rPr>
              <a:t>思维的逻辑</a:t>
            </a:r>
            <a:endParaRPr lang="en-US" altLang="zh-CN" sz="2400" b="1" i="1" dirty="0">
              <a:solidFill>
                <a:srgbClr val="FFFFFF"/>
              </a:solidFill>
              <a:ea typeface="微软雅黑" pitchFamily="34" charset="-122"/>
              <a:sym typeface="Arial"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Q_Z2R03WLB64E2UQQD_$72E"/>
          <p:cNvPicPr/>
          <p:nvPr/>
        </p:nvPicPr>
        <p:blipFill>
          <a:blip r:embed="rId3" cstate="print"/>
          <a:srcRect/>
          <a:stretch>
            <a:fillRect/>
          </a:stretch>
        </p:blipFill>
        <p:spPr bwMode="auto">
          <a:xfrm>
            <a:off x="971550" y="86916"/>
            <a:ext cx="7200900" cy="48613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32" name="AutoShape 16"/>
          <p:cNvSpPr>
            <a:spLocks noChangeArrowheads="1"/>
          </p:cNvSpPr>
          <p:nvPr/>
        </p:nvSpPr>
        <p:spPr bwMode="auto">
          <a:xfrm>
            <a:off x="2700339" y="465535"/>
            <a:ext cx="3240087" cy="756047"/>
          </a:xfrm>
          <a:prstGeom prst="downArrowCallout">
            <a:avLst>
              <a:gd name="adj1" fmla="val 40147"/>
              <a:gd name="adj2" fmla="val 37558"/>
              <a:gd name="adj3" fmla="val 23278"/>
              <a:gd name="adj4" fmla="val 66667"/>
            </a:avLst>
          </a:prstGeom>
          <a:solidFill>
            <a:srgbClr val="FFFF99"/>
          </a:solidFill>
          <a:ln w="9525">
            <a:solidFill>
              <a:schemeClr val="tx1"/>
            </a:solidFill>
            <a:prstDash val="sysDot"/>
            <a:miter lim="800000"/>
            <a:headEnd/>
            <a:tailEnd/>
          </a:ln>
          <a:effectLst/>
        </p:spPr>
        <p:txBody>
          <a:bodyPr wrap="none" anchor="ctr"/>
          <a:lstStyle/>
          <a:p>
            <a:pPr algn="ctr"/>
            <a:r>
              <a:rPr lang="en-US" altLang="zh-CN" sz="3200" b="1">
                <a:solidFill>
                  <a:srgbClr val="660033"/>
                </a:solidFill>
                <a:latin typeface="楷体_GB2312" pitchFamily="49" charset="-122"/>
                <a:ea typeface="楷体_GB2312" pitchFamily="49" charset="-122"/>
              </a:rPr>
              <a:t>“</a:t>
            </a:r>
            <a:r>
              <a:rPr lang="zh-CN" altLang="en-US" sz="3200" b="1">
                <a:solidFill>
                  <a:srgbClr val="660033"/>
                </a:solidFill>
                <a:latin typeface="楷体_GB2312" pitchFamily="49" charset="-122"/>
                <a:ea typeface="楷体_GB2312" pitchFamily="49" charset="-122"/>
              </a:rPr>
              <a:t>运用你的经验”</a:t>
            </a:r>
          </a:p>
        </p:txBody>
      </p:sp>
      <p:sp>
        <p:nvSpPr>
          <p:cNvPr id="111633" name="AutoShape 17"/>
          <p:cNvSpPr>
            <a:spLocks noChangeArrowheads="1"/>
          </p:cNvSpPr>
          <p:nvPr/>
        </p:nvSpPr>
        <p:spPr bwMode="auto">
          <a:xfrm>
            <a:off x="2700339" y="1275606"/>
            <a:ext cx="3240087" cy="1800200"/>
          </a:xfrm>
          <a:prstGeom prst="downArrowCallout">
            <a:avLst>
              <a:gd name="adj1" fmla="val 22258"/>
              <a:gd name="adj2" fmla="val 17523"/>
              <a:gd name="adj3" fmla="val 12713"/>
              <a:gd name="adj4" fmla="val 78398"/>
            </a:avLst>
          </a:prstGeom>
          <a:solidFill>
            <a:srgbClr val="FFFF99"/>
          </a:solidFill>
          <a:ln w="9525">
            <a:solidFill>
              <a:schemeClr val="tx1"/>
            </a:solidFill>
            <a:prstDash val="sysDot"/>
            <a:miter lim="800000"/>
            <a:headEnd/>
            <a:tailEnd/>
          </a:ln>
          <a:effectLst/>
        </p:spPr>
        <p:txBody>
          <a:bodyPr wrap="none" anchor="ctr"/>
          <a:lstStyle/>
          <a:p>
            <a:pPr algn="ctr"/>
            <a:r>
              <a:rPr lang="en-US" altLang="zh-CN" sz="3200" b="1">
                <a:solidFill>
                  <a:srgbClr val="660033"/>
                </a:solidFill>
                <a:latin typeface="楷体_GB2312" pitchFamily="49" charset="-122"/>
                <a:ea typeface="楷体_GB2312" pitchFamily="49" charset="-122"/>
              </a:rPr>
              <a:t>“</a:t>
            </a:r>
            <a:r>
              <a:rPr lang="zh-CN" altLang="en-US" sz="3200" b="1">
                <a:solidFill>
                  <a:srgbClr val="660033"/>
                </a:solidFill>
                <a:latin typeface="楷体_GB2312" pitchFamily="49" charset="-122"/>
                <a:ea typeface="楷体_GB2312" pitchFamily="49" charset="-122"/>
              </a:rPr>
              <a:t>探究与分享”</a:t>
            </a:r>
          </a:p>
          <a:p>
            <a:pPr algn="ctr"/>
            <a:r>
              <a:rPr lang="zh-CN" altLang="en-US" sz="3200" b="1">
                <a:solidFill>
                  <a:srgbClr val="660033"/>
                </a:solidFill>
                <a:latin typeface="楷体_GB2312" pitchFamily="49" charset="-122"/>
                <a:ea typeface="楷体_GB2312" pitchFamily="49" charset="-122"/>
              </a:rPr>
              <a:t>阅读感悟</a:t>
            </a:r>
          </a:p>
          <a:p>
            <a:pPr algn="ctr"/>
            <a:r>
              <a:rPr lang="zh-CN" altLang="en-US" sz="3200" b="1">
                <a:solidFill>
                  <a:srgbClr val="660033"/>
                </a:solidFill>
                <a:latin typeface="楷体_GB2312" pitchFamily="49" charset="-122"/>
                <a:ea typeface="楷体_GB2312" pitchFamily="49" charset="-122"/>
              </a:rPr>
              <a:t>“相关链接”</a:t>
            </a:r>
          </a:p>
        </p:txBody>
      </p:sp>
      <p:sp>
        <p:nvSpPr>
          <p:cNvPr id="111634" name="AutoShape 18"/>
          <p:cNvSpPr>
            <a:spLocks noChangeArrowheads="1"/>
          </p:cNvSpPr>
          <p:nvPr/>
        </p:nvSpPr>
        <p:spPr bwMode="auto">
          <a:xfrm>
            <a:off x="2700339" y="3220714"/>
            <a:ext cx="3240087" cy="863204"/>
          </a:xfrm>
          <a:prstGeom prst="downArrowCallout">
            <a:avLst>
              <a:gd name="adj1" fmla="val 35164"/>
              <a:gd name="adj2" fmla="val 32896"/>
              <a:gd name="adj3" fmla="val 23278"/>
              <a:gd name="adj4" fmla="val 66667"/>
            </a:avLst>
          </a:prstGeom>
          <a:solidFill>
            <a:srgbClr val="FFFF99"/>
          </a:solidFill>
          <a:ln w="9525">
            <a:solidFill>
              <a:schemeClr val="tx1"/>
            </a:solidFill>
            <a:prstDash val="sysDot"/>
            <a:miter lim="800000"/>
            <a:headEnd/>
            <a:tailEnd/>
          </a:ln>
          <a:effectLst/>
        </p:spPr>
        <p:txBody>
          <a:bodyPr wrap="none" anchor="ctr"/>
          <a:lstStyle/>
          <a:p>
            <a:pPr algn="ctr"/>
            <a:r>
              <a:rPr lang="en-US" altLang="zh-CN" sz="3200" b="1">
                <a:solidFill>
                  <a:srgbClr val="660033"/>
                </a:solidFill>
                <a:latin typeface="楷体_GB2312" pitchFamily="49" charset="-122"/>
                <a:ea typeface="楷体_GB2312" pitchFamily="49" charset="-122"/>
              </a:rPr>
              <a:t>“</a:t>
            </a:r>
            <a:r>
              <a:rPr lang="zh-CN" altLang="en-US" sz="3200" b="1">
                <a:solidFill>
                  <a:srgbClr val="660033"/>
                </a:solidFill>
                <a:latin typeface="楷体_GB2312" pitchFamily="49" charset="-122"/>
                <a:ea typeface="楷体_GB2312" pitchFamily="49" charset="-122"/>
              </a:rPr>
              <a:t>方法与技能”</a:t>
            </a:r>
          </a:p>
        </p:txBody>
      </p:sp>
      <p:sp>
        <p:nvSpPr>
          <p:cNvPr id="111635" name="AutoShape 19"/>
          <p:cNvSpPr>
            <a:spLocks noChangeArrowheads="1"/>
          </p:cNvSpPr>
          <p:nvPr/>
        </p:nvSpPr>
        <p:spPr bwMode="auto">
          <a:xfrm>
            <a:off x="2986088" y="4083844"/>
            <a:ext cx="2665412" cy="810816"/>
          </a:xfrm>
          <a:prstGeom prst="plus">
            <a:avLst>
              <a:gd name="adj" fmla="val 25000"/>
            </a:avLst>
          </a:prstGeom>
          <a:solidFill>
            <a:srgbClr val="FFFF99"/>
          </a:solidFill>
          <a:ln w="9525" algn="ctr">
            <a:solidFill>
              <a:srgbClr val="660033"/>
            </a:solidFill>
            <a:prstDash val="sysDot"/>
            <a:miter lim="800000"/>
            <a:headEnd/>
            <a:tailEnd/>
          </a:ln>
          <a:effectLst/>
        </p:spPr>
        <p:txBody>
          <a:bodyPr wrap="none" anchor="ctr"/>
          <a:lstStyle/>
          <a:p>
            <a:pPr algn="ctr"/>
            <a:r>
              <a:rPr lang="zh-CN" altLang="en-US" sz="3200" b="1">
                <a:solidFill>
                  <a:srgbClr val="660033"/>
                </a:solidFill>
                <a:latin typeface="楷体_GB2312" pitchFamily="49" charset="-122"/>
                <a:ea typeface="楷体_GB2312" pitchFamily="49" charset="-122"/>
              </a:rPr>
              <a:t>“拓展空间”</a:t>
            </a:r>
          </a:p>
        </p:txBody>
      </p:sp>
      <p:sp>
        <p:nvSpPr>
          <p:cNvPr id="111636" name="AutoShape 20"/>
          <p:cNvSpPr>
            <a:spLocks noChangeArrowheads="1"/>
          </p:cNvSpPr>
          <p:nvPr/>
        </p:nvSpPr>
        <p:spPr bwMode="auto">
          <a:xfrm>
            <a:off x="6011864" y="86915"/>
            <a:ext cx="3132137" cy="681825"/>
          </a:xfrm>
          <a:prstGeom prst="wedgeRoundRectCallout">
            <a:avLst>
              <a:gd name="adj1" fmla="val -52532"/>
              <a:gd name="adj2" fmla="val 62662"/>
              <a:gd name="adj3" fmla="val 16667"/>
            </a:avLst>
          </a:prstGeom>
          <a:solidFill>
            <a:srgbClr val="DAEFFE"/>
          </a:solidFill>
          <a:ln w="9525">
            <a:solidFill>
              <a:schemeClr val="tx1"/>
            </a:solidFill>
            <a:miter lim="800000"/>
            <a:headEnd/>
            <a:tailEnd/>
          </a:ln>
          <a:effectLst/>
        </p:spPr>
        <p:txBody>
          <a:bodyPr/>
          <a:lstStyle/>
          <a:p>
            <a:pPr algn="ctr"/>
            <a:r>
              <a:rPr lang="zh-CN" altLang="en-US" sz="2000" b="1">
                <a:solidFill>
                  <a:srgbClr val="002060"/>
                </a:solidFill>
                <a:latin typeface="楷体_GB2312" pitchFamily="49" charset="-122"/>
                <a:ea typeface="楷体_GB2312" pitchFamily="49" charset="-122"/>
              </a:rPr>
              <a:t>承认、接受个体化生活经验，鼓励表达与分享</a:t>
            </a:r>
          </a:p>
        </p:txBody>
      </p:sp>
      <p:sp>
        <p:nvSpPr>
          <p:cNvPr id="111637" name="AutoShape 21"/>
          <p:cNvSpPr>
            <a:spLocks noChangeArrowheads="1"/>
          </p:cNvSpPr>
          <p:nvPr/>
        </p:nvSpPr>
        <p:spPr bwMode="auto">
          <a:xfrm>
            <a:off x="6156325" y="915566"/>
            <a:ext cx="2987675" cy="648072"/>
          </a:xfrm>
          <a:prstGeom prst="wedgeRoundRectCallout">
            <a:avLst>
              <a:gd name="adj1" fmla="val -72333"/>
              <a:gd name="adj2" fmla="val 80398"/>
              <a:gd name="adj3" fmla="val 16667"/>
            </a:avLst>
          </a:prstGeom>
          <a:solidFill>
            <a:srgbClr val="DAEFFE"/>
          </a:solidFill>
          <a:ln w="9525" algn="ctr">
            <a:solidFill>
              <a:schemeClr val="tx1"/>
            </a:solidFill>
            <a:miter lim="800000"/>
            <a:headEnd/>
            <a:tailEnd/>
          </a:ln>
          <a:effectLst/>
        </p:spPr>
        <p:txBody>
          <a:bodyPr/>
          <a:lstStyle/>
          <a:p>
            <a:pPr algn="ctr"/>
            <a:r>
              <a:rPr lang="zh-CN" altLang="en-US" sz="2000" b="1" dirty="0">
                <a:solidFill>
                  <a:srgbClr val="002060"/>
                </a:solidFill>
                <a:latin typeface="楷体_GB2312" pitchFamily="49" charset="-122"/>
                <a:ea typeface="楷体_GB2312" pitchFamily="49" charset="-122"/>
              </a:rPr>
              <a:t>解释矛盾或不同经验的碰撞</a:t>
            </a:r>
          </a:p>
        </p:txBody>
      </p:sp>
      <p:sp>
        <p:nvSpPr>
          <p:cNvPr id="111638" name="AutoShape 22"/>
          <p:cNvSpPr>
            <a:spLocks noChangeArrowheads="1"/>
          </p:cNvSpPr>
          <p:nvPr/>
        </p:nvSpPr>
        <p:spPr bwMode="auto">
          <a:xfrm>
            <a:off x="6372226" y="1707356"/>
            <a:ext cx="1871663" cy="504353"/>
          </a:xfrm>
          <a:prstGeom prst="wedgeRoundRectCallout">
            <a:avLst>
              <a:gd name="adj1" fmla="val -86810"/>
              <a:gd name="adj2" fmla="val 32389"/>
              <a:gd name="adj3" fmla="val 16667"/>
            </a:avLst>
          </a:prstGeom>
          <a:solidFill>
            <a:srgbClr val="DAEFFE"/>
          </a:solidFill>
          <a:ln w="9525" algn="ctr">
            <a:solidFill>
              <a:schemeClr val="tx1"/>
            </a:solidFill>
            <a:miter lim="800000"/>
            <a:headEnd/>
            <a:tailEnd/>
          </a:ln>
          <a:effectLst/>
        </p:spPr>
        <p:txBody>
          <a:bodyPr/>
          <a:lstStyle/>
          <a:p>
            <a:pPr algn="ctr"/>
            <a:r>
              <a:rPr lang="zh-CN" altLang="en-US" sz="2400" b="1">
                <a:solidFill>
                  <a:srgbClr val="002060"/>
                </a:solidFill>
                <a:latin typeface="楷体_GB2312" pitchFamily="49" charset="-122"/>
                <a:ea typeface="楷体_GB2312" pitchFamily="49" charset="-122"/>
              </a:rPr>
              <a:t>经验扩展</a:t>
            </a:r>
          </a:p>
        </p:txBody>
      </p:sp>
      <p:sp>
        <p:nvSpPr>
          <p:cNvPr id="111639" name="AutoShape 23"/>
          <p:cNvSpPr>
            <a:spLocks noChangeArrowheads="1"/>
          </p:cNvSpPr>
          <p:nvPr/>
        </p:nvSpPr>
        <p:spPr bwMode="auto">
          <a:xfrm>
            <a:off x="6300789" y="2318718"/>
            <a:ext cx="2447925" cy="685080"/>
          </a:xfrm>
          <a:prstGeom prst="wedgeRoundRectCallout">
            <a:avLst>
              <a:gd name="adj1" fmla="val -81259"/>
              <a:gd name="adj2" fmla="val -21588"/>
              <a:gd name="adj3" fmla="val 16667"/>
            </a:avLst>
          </a:prstGeom>
          <a:solidFill>
            <a:srgbClr val="DAEFFE"/>
          </a:solidFill>
          <a:ln w="9525" algn="ctr">
            <a:solidFill>
              <a:schemeClr val="tx1"/>
            </a:solidFill>
            <a:miter lim="800000"/>
            <a:headEnd/>
            <a:tailEnd/>
          </a:ln>
          <a:effectLst/>
        </p:spPr>
        <p:txBody>
          <a:bodyPr/>
          <a:lstStyle/>
          <a:p>
            <a:pPr algn="ctr"/>
            <a:r>
              <a:rPr lang="zh-CN" altLang="en-US" sz="2000" b="1">
                <a:solidFill>
                  <a:srgbClr val="002060"/>
                </a:solidFill>
                <a:latin typeface="楷体_GB2312" pitchFamily="49" charset="-122"/>
                <a:ea typeface="楷体_GB2312" pitchFamily="49" charset="-122"/>
              </a:rPr>
              <a:t>相关知识帮助理解、深化认识</a:t>
            </a:r>
          </a:p>
        </p:txBody>
      </p:sp>
      <p:sp>
        <p:nvSpPr>
          <p:cNvPr id="111640" name="AutoShape 24"/>
          <p:cNvSpPr>
            <a:spLocks noChangeArrowheads="1"/>
          </p:cNvSpPr>
          <p:nvPr/>
        </p:nvSpPr>
        <p:spPr bwMode="auto">
          <a:xfrm>
            <a:off x="6156325" y="3057525"/>
            <a:ext cx="2592139" cy="681826"/>
          </a:xfrm>
          <a:prstGeom prst="wedgeRoundRectCallout">
            <a:avLst>
              <a:gd name="adj1" fmla="val -63681"/>
              <a:gd name="adj2" fmla="val 39314"/>
              <a:gd name="adj3" fmla="val 16667"/>
            </a:avLst>
          </a:prstGeom>
          <a:solidFill>
            <a:srgbClr val="DAEFFE"/>
          </a:solidFill>
          <a:ln w="9525" algn="ctr">
            <a:solidFill>
              <a:schemeClr val="tx1"/>
            </a:solidFill>
            <a:miter lim="800000"/>
            <a:headEnd/>
            <a:tailEnd/>
          </a:ln>
          <a:effectLst/>
        </p:spPr>
        <p:txBody>
          <a:bodyPr/>
          <a:lstStyle/>
          <a:p>
            <a:pPr algn="ctr"/>
            <a:r>
              <a:rPr lang="zh-CN" altLang="en-US" sz="2000" b="1">
                <a:solidFill>
                  <a:srgbClr val="002060"/>
                </a:solidFill>
                <a:latin typeface="楷体_GB2312" pitchFamily="49" charset="-122"/>
                <a:ea typeface="楷体_GB2312" pitchFamily="49" charset="-122"/>
              </a:rPr>
              <a:t>行动策略，导向实践的脚手架</a:t>
            </a:r>
          </a:p>
        </p:txBody>
      </p:sp>
      <p:sp>
        <p:nvSpPr>
          <p:cNvPr id="111642" name="AutoShape 26"/>
          <p:cNvSpPr>
            <a:spLocks noChangeArrowheads="1"/>
          </p:cNvSpPr>
          <p:nvPr/>
        </p:nvSpPr>
        <p:spPr bwMode="auto">
          <a:xfrm>
            <a:off x="1547813" y="1131591"/>
            <a:ext cx="1295400" cy="3528392"/>
          </a:xfrm>
          <a:prstGeom prst="downArrow">
            <a:avLst>
              <a:gd name="adj1" fmla="val 62009"/>
              <a:gd name="adj2" fmla="val 26955"/>
            </a:avLst>
          </a:prstGeom>
          <a:solidFill>
            <a:srgbClr val="F5DAFA"/>
          </a:solidFill>
          <a:ln w="9525">
            <a:solidFill>
              <a:schemeClr val="tx1"/>
            </a:solidFill>
            <a:miter lim="800000"/>
            <a:headEnd/>
            <a:tailEnd/>
          </a:ln>
          <a:effectLst/>
        </p:spPr>
        <p:txBody>
          <a:bodyPr vert="eaVert" wrap="none" anchor="ctr"/>
          <a:lstStyle/>
          <a:p>
            <a:pPr algn="ctr"/>
            <a:r>
              <a:rPr lang="zh-CN" altLang="en-US" sz="3200" b="1">
                <a:solidFill>
                  <a:srgbClr val="660033"/>
                </a:solidFill>
                <a:latin typeface="楷体_GB2312" pitchFamily="49" charset="-122"/>
                <a:ea typeface="楷体_GB2312" pitchFamily="49" charset="-122"/>
              </a:rPr>
              <a:t>正文观点及其展开</a:t>
            </a:r>
          </a:p>
        </p:txBody>
      </p:sp>
      <p:sp>
        <p:nvSpPr>
          <p:cNvPr id="111644" name="AutoShape 28"/>
          <p:cNvSpPr>
            <a:spLocks noChangeArrowheads="1"/>
          </p:cNvSpPr>
          <p:nvPr/>
        </p:nvSpPr>
        <p:spPr bwMode="auto">
          <a:xfrm>
            <a:off x="34925" y="195486"/>
            <a:ext cx="1944688" cy="1096913"/>
          </a:xfrm>
          <a:prstGeom prst="wedgeRoundRectCallout">
            <a:avLst>
              <a:gd name="adj1" fmla="val 45264"/>
              <a:gd name="adj2" fmla="val 91935"/>
              <a:gd name="adj3" fmla="val 16667"/>
            </a:avLst>
          </a:prstGeom>
          <a:solidFill>
            <a:srgbClr val="DAEFFE"/>
          </a:solidFill>
          <a:ln w="9525" algn="ctr">
            <a:solidFill>
              <a:schemeClr val="tx1"/>
            </a:solidFill>
            <a:miter lim="800000"/>
            <a:headEnd/>
            <a:tailEnd/>
          </a:ln>
          <a:effectLst/>
        </p:spPr>
        <p:txBody>
          <a:bodyPr/>
          <a:lstStyle/>
          <a:p>
            <a:pPr algn="ctr"/>
            <a:r>
              <a:rPr lang="zh-CN" altLang="en-US" sz="2800" b="1" dirty="0">
                <a:solidFill>
                  <a:srgbClr val="002060"/>
                </a:solidFill>
                <a:latin typeface="楷体_GB2312" pitchFamily="49" charset="-122"/>
                <a:ea typeface="楷体_GB2312" pitchFamily="49" charset="-122"/>
              </a:rPr>
              <a:t>价值观的正面引导</a:t>
            </a:r>
          </a:p>
        </p:txBody>
      </p:sp>
      <p:sp>
        <p:nvSpPr>
          <p:cNvPr id="13" name="AutoShape 24"/>
          <p:cNvSpPr>
            <a:spLocks noChangeArrowheads="1"/>
          </p:cNvSpPr>
          <p:nvPr/>
        </p:nvSpPr>
        <p:spPr bwMode="auto">
          <a:xfrm>
            <a:off x="6156176" y="4122172"/>
            <a:ext cx="2592139" cy="681826"/>
          </a:xfrm>
          <a:prstGeom prst="wedgeRoundRectCallout">
            <a:avLst>
              <a:gd name="adj1" fmla="val -65467"/>
              <a:gd name="adj2" fmla="val 15548"/>
              <a:gd name="adj3" fmla="val 16667"/>
            </a:avLst>
          </a:prstGeom>
          <a:solidFill>
            <a:srgbClr val="DAEFFE"/>
          </a:solidFill>
          <a:ln w="9525" algn="ctr">
            <a:solidFill>
              <a:schemeClr val="tx1"/>
            </a:solidFill>
            <a:miter lim="800000"/>
            <a:headEnd/>
            <a:tailEnd/>
          </a:ln>
          <a:effectLst/>
        </p:spPr>
        <p:txBody>
          <a:bodyPr/>
          <a:lstStyle/>
          <a:p>
            <a:pPr algn="ctr"/>
            <a:r>
              <a:rPr lang="zh-CN" altLang="en-US" sz="2000" b="1" dirty="0" smtClean="0">
                <a:solidFill>
                  <a:srgbClr val="002060"/>
                </a:solidFill>
                <a:latin typeface="楷体_GB2312" pitchFamily="49" charset="-122"/>
                <a:ea typeface="楷体_GB2312" pitchFamily="49" charset="-122"/>
              </a:rPr>
              <a:t>学习到生活、到更宽广的领域</a:t>
            </a:r>
            <a:endParaRPr lang="zh-CN" altLang="en-US" sz="2000" b="1" dirty="0">
              <a:solidFill>
                <a:srgbClr val="002060"/>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42"/>
                                        </p:tgtEl>
                                        <p:attrNameLst>
                                          <p:attrName>style.visibility</p:attrName>
                                        </p:attrNameLst>
                                      </p:cBhvr>
                                      <p:to>
                                        <p:strVal val="visible"/>
                                      </p:to>
                                    </p:set>
                                    <p:animEffect transition="in" filter="blinds(horizontal)">
                                      <p:cBhvr>
                                        <p:cTn id="7" dur="500"/>
                                        <p:tgtEl>
                                          <p:spTgt spid="1116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111636"/>
                                        </p:tgtEl>
                                        <p:attrNameLst>
                                          <p:attrName>style.visibility</p:attrName>
                                        </p:attrNameLst>
                                      </p:cBhvr>
                                      <p:to>
                                        <p:strVal val="visible"/>
                                      </p:to>
                                    </p:set>
                                    <p:anim calcmode="lin" valueType="num">
                                      <p:cBhvr additive="base">
                                        <p:cTn id="12" dur="500" fill="hold"/>
                                        <p:tgtEl>
                                          <p:spTgt spid="111636"/>
                                        </p:tgtEl>
                                        <p:attrNameLst>
                                          <p:attrName>ppt_x</p:attrName>
                                        </p:attrNameLst>
                                      </p:cBhvr>
                                      <p:tavLst>
                                        <p:tav tm="0">
                                          <p:val>
                                            <p:strVal val="1+#ppt_w/2"/>
                                          </p:val>
                                        </p:tav>
                                        <p:tav tm="100000">
                                          <p:val>
                                            <p:strVal val="#ppt_x"/>
                                          </p:val>
                                        </p:tav>
                                      </p:tavLst>
                                    </p:anim>
                                    <p:anim calcmode="lin" valueType="num">
                                      <p:cBhvr additive="base">
                                        <p:cTn id="13" dur="500" fill="hold"/>
                                        <p:tgtEl>
                                          <p:spTgt spid="11163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111637"/>
                                        </p:tgtEl>
                                        <p:attrNameLst>
                                          <p:attrName>style.visibility</p:attrName>
                                        </p:attrNameLst>
                                      </p:cBhvr>
                                      <p:to>
                                        <p:strVal val="visible"/>
                                      </p:to>
                                    </p:set>
                                    <p:anim calcmode="lin" valueType="num">
                                      <p:cBhvr additive="base">
                                        <p:cTn id="18" dur="500" fill="hold"/>
                                        <p:tgtEl>
                                          <p:spTgt spid="111637"/>
                                        </p:tgtEl>
                                        <p:attrNameLst>
                                          <p:attrName>ppt_x</p:attrName>
                                        </p:attrNameLst>
                                      </p:cBhvr>
                                      <p:tavLst>
                                        <p:tav tm="0">
                                          <p:val>
                                            <p:strVal val="1+#ppt_w/2"/>
                                          </p:val>
                                        </p:tav>
                                        <p:tav tm="100000">
                                          <p:val>
                                            <p:strVal val="#ppt_x"/>
                                          </p:val>
                                        </p:tav>
                                      </p:tavLst>
                                    </p:anim>
                                    <p:anim calcmode="lin" valueType="num">
                                      <p:cBhvr additive="base">
                                        <p:cTn id="19" dur="500" fill="hold"/>
                                        <p:tgtEl>
                                          <p:spTgt spid="11163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11638"/>
                                        </p:tgtEl>
                                        <p:attrNameLst>
                                          <p:attrName>style.visibility</p:attrName>
                                        </p:attrNameLst>
                                      </p:cBhvr>
                                      <p:to>
                                        <p:strVal val="visible"/>
                                      </p:to>
                                    </p:set>
                                    <p:anim calcmode="lin" valueType="num">
                                      <p:cBhvr additive="base">
                                        <p:cTn id="24" dur="500" fill="hold"/>
                                        <p:tgtEl>
                                          <p:spTgt spid="111638"/>
                                        </p:tgtEl>
                                        <p:attrNameLst>
                                          <p:attrName>ppt_x</p:attrName>
                                        </p:attrNameLst>
                                      </p:cBhvr>
                                      <p:tavLst>
                                        <p:tav tm="0">
                                          <p:val>
                                            <p:strVal val="1+#ppt_w/2"/>
                                          </p:val>
                                        </p:tav>
                                        <p:tav tm="100000">
                                          <p:val>
                                            <p:strVal val="#ppt_x"/>
                                          </p:val>
                                        </p:tav>
                                      </p:tavLst>
                                    </p:anim>
                                    <p:anim calcmode="lin" valueType="num">
                                      <p:cBhvr additive="base">
                                        <p:cTn id="25" dur="500" fill="hold"/>
                                        <p:tgtEl>
                                          <p:spTgt spid="11163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11639"/>
                                        </p:tgtEl>
                                        <p:attrNameLst>
                                          <p:attrName>style.visibility</p:attrName>
                                        </p:attrNameLst>
                                      </p:cBhvr>
                                      <p:to>
                                        <p:strVal val="visible"/>
                                      </p:to>
                                    </p:set>
                                    <p:anim calcmode="lin" valueType="num">
                                      <p:cBhvr additive="base">
                                        <p:cTn id="30" dur="500" fill="hold"/>
                                        <p:tgtEl>
                                          <p:spTgt spid="111639"/>
                                        </p:tgtEl>
                                        <p:attrNameLst>
                                          <p:attrName>ppt_x</p:attrName>
                                        </p:attrNameLst>
                                      </p:cBhvr>
                                      <p:tavLst>
                                        <p:tav tm="0">
                                          <p:val>
                                            <p:strVal val="1+#ppt_w/2"/>
                                          </p:val>
                                        </p:tav>
                                        <p:tav tm="100000">
                                          <p:val>
                                            <p:strVal val="#ppt_x"/>
                                          </p:val>
                                        </p:tav>
                                      </p:tavLst>
                                    </p:anim>
                                    <p:anim calcmode="lin" valueType="num">
                                      <p:cBhvr additive="base">
                                        <p:cTn id="31" dur="500" fill="hold"/>
                                        <p:tgtEl>
                                          <p:spTgt spid="11163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11640"/>
                                        </p:tgtEl>
                                        <p:attrNameLst>
                                          <p:attrName>style.visibility</p:attrName>
                                        </p:attrNameLst>
                                      </p:cBhvr>
                                      <p:to>
                                        <p:strVal val="visible"/>
                                      </p:to>
                                    </p:set>
                                    <p:anim calcmode="lin" valueType="num">
                                      <p:cBhvr additive="base">
                                        <p:cTn id="36" dur="500" fill="hold"/>
                                        <p:tgtEl>
                                          <p:spTgt spid="111640"/>
                                        </p:tgtEl>
                                        <p:attrNameLst>
                                          <p:attrName>ppt_x</p:attrName>
                                        </p:attrNameLst>
                                      </p:cBhvr>
                                      <p:tavLst>
                                        <p:tav tm="0">
                                          <p:val>
                                            <p:strVal val="1+#ppt_w/2"/>
                                          </p:val>
                                        </p:tav>
                                        <p:tav tm="100000">
                                          <p:val>
                                            <p:strVal val="#ppt_x"/>
                                          </p:val>
                                        </p:tav>
                                      </p:tavLst>
                                    </p:anim>
                                    <p:anim calcmode="lin" valueType="num">
                                      <p:cBhvr additive="base">
                                        <p:cTn id="37" dur="500" fill="hold"/>
                                        <p:tgtEl>
                                          <p:spTgt spid="11164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grpId="0" nodeType="clickEffect">
                                  <p:stCondLst>
                                    <p:cond delay="0"/>
                                  </p:stCondLst>
                                  <p:childTnLst>
                                    <p:set>
                                      <p:cBhvr>
                                        <p:cTn id="41" dur="1" fill="hold">
                                          <p:stCondLst>
                                            <p:cond delay="0"/>
                                          </p:stCondLst>
                                        </p:cTn>
                                        <p:tgtEl>
                                          <p:spTgt spid="111644"/>
                                        </p:tgtEl>
                                        <p:attrNameLst>
                                          <p:attrName>style.visibility</p:attrName>
                                        </p:attrNameLst>
                                      </p:cBhvr>
                                      <p:to>
                                        <p:strVal val="visible"/>
                                      </p:to>
                                    </p:set>
                                    <p:anim calcmode="lin" valueType="num">
                                      <p:cBhvr additive="base">
                                        <p:cTn id="42" dur="500" fill="hold"/>
                                        <p:tgtEl>
                                          <p:spTgt spid="111644"/>
                                        </p:tgtEl>
                                        <p:attrNameLst>
                                          <p:attrName>ppt_x</p:attrName>
                                        </p:attrNameLst>
                                      </p:cBhvr>
                                      <p:tavLst>
                                        <p:tav tm="0">
                                          <p:val>
                                            <p:strVal val="0-#ppt_w/2"/>
                                          </p:val>
                                        </p:tav>
                                        <p:tav tm="100000">
                                          <p:val>
                                            <p:strVal val="#ppt_x"/>
                                          </p:val>
                                        </p:tav>
                                      </p:tavLst>
                                    </p:anim>
                                    <p:anim calcmode="lin" valueType="num">
                                      <p:cBhvr additive="base">
                                        <p:cTn id="43" dur="500" fill="hold"/>
                                        <p:tgtEl>
                                          <p:spTgt spid="111644"/>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6" grpId="0" animBg="1"/>
      <p:bldP spid="111637" grpId="0" animBg="1"/>
      <p:bldP spid="111638" grpId="0" animBg="1"/>
      <p:bldP spid="111639" grpId="0" animBg="1"/>
      <p:bldP spid="111640" grpId="0" animBg="1"/>
      <p:bldP spid="111642" grpId="0" animBg="1"/>
      <p:bldP spid="111644"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899592" y="3672408"/>
          <a:ext cx="8064896" cy="156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2708" name="Picture 4"/>
          <p:cNvPicPr>
            <a:picLocks noChangeAspect="1" noChangeArrowheads="1"/>
          </p:cNvPicPr>
          <p:nvPr/>
        </p:nvPicPr>
        <p:blipFill>
          <a:blip r:embed="rId8" cstate="print"/>
          <a:srcRect l="44724" t="29604" r="20715" b="42137"/>
          <a:stretch>
            <a:fillRect/>
          </a:stretch>
        </p:blipFill>
        <p:spPr bwMode="auto">
          <a:xfrm>
            <a:off x="611189" y="292894"/>
            <a:ext cx="8066087" cy="3142952"/>
          </a:xfrm>
          <a:prstGeom prst="rect">
            <a:avLst/>
          </a:prstGeom>
          <a:noFill/>
          <a:ln w="9525">
            <a:noFill/>
            <a:miter lim="800000"/>
            <a:headEnd/>
            <a:tailEnd/>
          </a:ln>
        </p:spPr>
      </p:pic>
      <p:sp>
        <p:nvSpPr>
          <p:cNvPr id="72709" name="TextBox 12"/>
          <p:cNvSpPr txBox="1">
            <a:spLocks noChangeArrowheads="1"/>
          </p:cNvSpPr>
          <p:nvPr/>
        </p:nvSpPr>
        <p:spPr bwMode="auto">
          <a:xfrm>
            <a:off x="179512" y="3488690"/>
            <a:ext cx="2635250" cy="523220"/>
          </a:xfrm>
          <a:prstGeom prst="rect">
            <a:avLst/>
          </a:prstGeom>
          <a:noFill/>
          <a:ln w="9525">
            <a:noFill/>
            <a:miter lim="800000"/>
            <a:headEnd/>
            <a:tailEnd/>
          </a:ln>
        </p:spPr>
        <p:txBody>
          <a:bodyPr lIns="91435" rIns="91435">
            <a:spAutoFit/>
          </a:bodyPr>
          <a:lstStyle/>
          <a:p>
            <a:pPr>
              <a:buFont typeface="Wingdings" pitchFamily="2" charset="2"/>
              <a:buChar char="l"/>
            </a:pPr>
            <a:r>
              <a:rPr lang="zh-CN" altLang="en-US" sz="2800" b="1" dirty="0">
                <a:solidFill>
                  <a:schemeClr val="tx2">
                    <a:lumMod val="75000"/>
                  </a:schemeClr>
                </a:solidFill>
                <a:latin typeface="楷体_GB2312" pitchFamily="49" charset="-122"/>
                <a:ea typeface="楷体_GB2312" pitchFamily="49" charset="-122"/>
              </a:rPr>
              <a:t>教学的逻辑</a:t>
            </a:r>
          </a:p>
        </p:txBody>
      </p:sp>
      <p:sp>
        <p:nvSpPr>
          <p:cNvPr id="6" name="标题 1"/>
          <p:cNvSpPr txBox="1">
            <a:spLocks noChangeArrowheads="1"/>
          </p:cNvSpPr>
          <p:nvPr/>
        </p:nvSpPr>
        <p:spPr>
          <a:xfrm>
            <a:off x="-36512" y="-164554"/>
            <a:ext cx="3322712" cy="857250"/>
          </a:xfrm>
          <a:prstGeom prst="rect">
            <a:avLst/>
          </a:prstGeom>
          <a:noFill/>
          <a:ln>
            <a:miter lim="800000"/>
            <a:headEnd/>
            <a:tailEnd/>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u"/>
              <a:tabLst/>
              <a:defRPr/>
            </a:pPr>
            <a:r>
              <a:rPr kumimoji="0" lang="zh-CN" altLang="en-US" sz="3200" b="1"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教材呈现方式</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noChangeArrowheads="1"/>
          </p:cNvSpPr>
          <p:nvPr>
            <p:ph type="title"/>
          </p:nvPr>
        </p:nvSpPr>
        <p:spPr>
          <a:xfrm>
            <a:off x="35496" y="-20538"/>
            <a:ext cx="4330824" cy="857250"/>
          </a:xfrm>
          <a:noFill/>
          <a:ln>
            <a:miter lim="800000"/>
            <a:headEnd/>
            <a:tailEnd/>
          </a:ln>
        </p:spPr>
        <p:txBody>
          <a:bodyPr vert="horz" lIns="91440" tIns="45720" rIns="91440" bIns="45720" rtlCol="0" anchor="ctr">
            <a:normAutofit/>
          </a:bodyPr>
          <a:lstStyle/>
          <a:p>
            <a:pPr algn="l">
              <a:buFont typeface="Wingdings" pitchFamily="2" charset="2"/>
              <a:buChar char="u"/>
              <a:defRPr/>
            </a:pPr>
            <a:r>
              <a:rPr lang="zh-CN" altLang="en-US" sz="3200" b="1" dirty="0" smtClean="0">
                <a:solidFill>
                  <a:srgbClr val="C00000"/>
                </a:solidFill>
                <a:latin typeface="黑体" pitchFamily="49" charset="-122"/>
                <a:ea typeface="黑体" pitchFamily="49" charset="-122"/>
              </a:rPr>
              <a:t>教材设计的意图</a:t>
            </a:r>
          </a:p>
        </p:txBody>
      </p:sp>
      <p:grpSp>
        <p:nvGrpSpPr>
          <p:cNvPr id="7" name="组合 6"/>
          <p:cNvGrpSpPr/>
          <p:nvPr/>
        </p:nvGrpSpPr>
        <p:grpSpPr>
          <a:xfrm>
            <a:off x="90652" y="859753"/>
            <a:ext cx="9053348" cy="1052382"/>
            <a:chOff x="417646" y="18001"/>
            <a:chExt cx="7352080" cy="834510"/>
          </a:xfrm>
        </p:grpSpPr>
        <p:sp>
          <p:nvSpPr>
            <p:cNvPr id="14" name="圆角矩形 13"/>
            <p:cNvSpPr/>
            <p:nvPr/>
          </p:nvSpPr>
          <p:spPr>
            <a:xfrm>
              <a:off x="417646" y="18001"/>
              <a:ext cx="7352080" cy="83451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圆角矩形 4"/>
            <p:cNvSpPr/>
            <p:nvPr/>
          </p:nvSpPr>
          <p:spPr>
            <a:xfrm>
              <a:off x="458383" y="58738"/>
              <a:ext cx="7270606" cy="7530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1005" tIns="0" rIns="221005" bIns="0" numCol="1" spcCol="1270" anchor="ctr" anchorCtr="0">
              <a:noAutofit/>
            </a:bodyPr>
            <a:lstStyle/>
            <a:p>
              <a:pPr lvl="0" algn="l" defTabSz="889000">
                <a:lnSpc>
                  <a:spcPct val="90000"/>
                </a:lnSpc>
                <a:spcBef>
                  <a:spcPct val="0"/>
                </a:spcBef>
                <a:spcAft>
                  <a:spcPct val="35000"/>
                </a:spcAft>
              </a:pPr>
              <a:r>
                <a:rPr lang="zh-CN" altLang="en-US" sz="2400" b="1" kern="1200" dirty="0" smtClean="0">
                  <a:latin typeface="方正楷体简体" pitchFamily="65" charset="-122"/>
                  <a:ea typeface="方正楷体简体" pitchFamily="65" charset="-122"/>
                </a:rPr>
                <a:t>    品德教育必须超越知识传递性的学习，必须改变简单告知对与错的方式，必须改变成人单方面的说教，走向双向、平等的交流与开放的对话。</a:t>
              </a:r>
              <a:endParaRPr lang="zh-CN" altLang="en-US" sz="2400" b="1" kern="1200" dirty="0">
                <a:latin typeface="方正楷体简体" pitchFamily="65" charset="-122"/>
                <a:ea typeface="方正楷体简体" pitchFamily="65" charset="-122"/>
              </a:endParaRPr>
            </a:p>
          </p:txBody>
        </p:sp>
      </p:grpSp>
      <p:grpSp>
        <p:nvGrpSpPr>
          <p:cNvPr id="8" name="组合 7"/>
          <p:cNvGrpSpPr/>
          <p:nvPr/>
        </p:nvGrpSpPr>
        <p:grpSpPr>
          <a:xfrm>
            <a:off x="90652" y="1995223"/>
            <a:ext cx="9053348" cy="1052382"/>
            <a:chOff x="417646" y="1153471"/>
            <a:chExt cx="7352080" cy="834510"/>
          </a:xfrm>
        </p:grpSpPr>
        <p:sp>
          <p:nvSpPr>
            <p:cNvPr id="12" name="圆角矩形 11"/>
            <p:cNvSpPr/>
            <p:nvPr/>
          </p:nvSpPr>
          <p:spPr>
            <a:xfrm>
              <a:off x="417646" y="1153471"/>
              <a:ext cx="7352080" cy="83451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圆角矩形 6"/>
            <p:cNvSpPr/>
            <p:nvPr/>
          </p:nvSpPr>
          <p:spPr>
            <a:xfrm>
              <a:off x="458383" y="1194208"/>
              <a:ext cx="7270606" cy="7530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1005" tIns="0" rIns="221005" bIns="0" numCol="1" spcCol="1270" anchor="ctr" anchorCtr="0">
              <a:noAutofit/>
            </a:bodyPr>
            <a:lstStyle/>
            <a:p>
              <a:pPr lvl="0" algn="l" defTabSz="889000">
                <a:lnSpc>
                  <a:spcPct val="90000"/>
                </a:lnSpc>
                <a:spcBef>
                  <a:spcPct val="0"/>
                </a:spcBef>
                <a:spcAft>
                  <a:spcPct val="35000"/>
                </a:spcAft>
              </a:pPr>
              <a:r>
                <a:rPr lang="zh-CN" altLang="en-US" sz="2400" b="1" kern="1200" dirty="0" smtClean="0">
                  <a:latin typeface="方正楷体简体" pitchFamily="65" charset="-122"/>
                  <a:ea typeface="方正楷体简体" pitchFamily="65" charset="-122"/>
                </a:rPr>
                <a:t>    教材不再是学生用来记诵、应对考试的工具，要改变简单、表浅、枯燥的呈现形式，这是探索道德价值观学习、法治意识形成、品德和人格形成的规律与机制。</a:t>
              </a:r>
              <a:endParaRPr lang="zh-CN" altLang="en-US" sz="2400" b="1" kern="1200" dirty="0">
                <a:latin typeface="方正楷体简体" pitchFamily="65" charset="-122"/>
                <a:ea typeface="方正楷体简体" pitchFamily="65" charset="-122"/>
              </a:endParaRPr>
            </a:p>
          </p:txBody>
        </p:sp>
      </p:grpSp>
      <p:grpSp>
        <p:nvGrpSpPr>
          <p:cNvPr id="9" name="组合 8"/>
          <p:cNvGrpSpPr/>
          <p:nvPr/>
        </p:nvGrpSpPr>
        <p:grpSpPr>
          <a:xfrm>
            <a:off x="29473" y="3130694"/>
            <a:ext cx="9114527" cy="1817320"/>
            <a:chOff x="356467" y="2288942"/>
            <a:chExt cx="8489951" cy="1441085"/>
          </a:xfrm>
        </p:grpSpPr>
        <p:sp>
          <p:nvSpPr>
            <p:cNvPr id="10" name="圆角矩形 9"/>
            <p:cNvSpPr/>
            <p:nvPr/>
          </p:nvSpPr>
          <p:spPr>
            <a:xfrm>
              <a:off x="356467" y="2288942"/>
              <a:ext cx="8489951" cy="1441085"/>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圆角矩形 8"/>
            <p:cNvSpPr/>
            <p:nvPr/>
          </p:nvSpPr>
          <p:spPr>
            <a:xfrm>
              <a:off x="426815" y="2359290"/>
              <a:ext cx="8252392" cy="13003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1005" tIns="0" rIns="221005" bIns="0" numCol="1" spcCol="1270" anchor="ctr" anchorCtr="0">
              <a:noAutofit/>
            </a:bodyPr>
            <a:lstStyle/>
            <a:p>
              <a:pPr lvl="0" algn="l" defTabSz="889000">
                <a:lnSpc>
                  <a:spcPct val="90000"/>
                </a:lnSpc>
                <a:spcBef>
                  <a:spcPct val="0"/>
                </a:spcBef>
                <a:spcAft>
                  <a:spcPct val="35000"/>
                </a:spcAft>
              </a:pPr>
              <a:r>
                <a:rPr lang="zh-CN" altLang="en-US" sz="2400" b="1" kern="1200" dirty="0" smtClean="0">
                  <a:latin typeface="方正楷体简体" pitchFamily="65" charset="-122"/>
                  <a:ea typeface="方正楷体简体" pitchFamily="65" charset="-122"/>
                </a:rPr>
                <a:t>    品德发展是一个观念认识、体验内化、践行反思、循环往复的复杂过程，教材搭建了教和学的脚手架，在形态上不以对知识进行系统理论阐释为主，而是通过设计与学生生活贴近、喜爱的活动，在探究、体验、反思与分享中展开思维和情感过程，涵养品格，形成正确的价值认同。</a:t>
              </a:r>
              <a:endParaRPr lang="zh-CN" altLang="en-US" sz="2400" b="1" kern="1200" dirty="0">
                <a:latin typeface="方正楷体简体" pitchFamily="65" charset="-122"/>
                <a:ea typeface="方正楷体简体" pitchFamily="65"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noChangeArrowheads="1"/>
          </p:cNvSpPr>
          <p:nvPr>
            <p:ph type="title"/>
          </p:nvPr>
        </p:nvSpPr>
        <p:spPr>
          <a:xfrm>
            <a:off x="35496" y="-20538"/>
            <a:ext cx="4330824" cy="857250"/>
          </a:xfrm>
          <a:noFill/>
          <a:ln>
            <a:miter lim="800000"/>
            <a:headEnd/>
            <a:tailEnd/>
          </a:ln>
        </p:spPr>
        <p:txBody>
          <a:bodyPr vert="horz" lIns="91440" tIns="45720" rIns="91440" bIns="45720" rtlCol="0" anchor="ctr">
            <a:normAutofit/>
          </a:bodyPr>
          <a:lstStyle/>
          <a:p>
            <a:pPr algn="l">
              <a:buFont typeface="Wingdings" pitchFamily="2" charset="2"/>
              <a:buChar char="u"/>
              <a:defRPr/>
            </a:pPr>
            <a:r>
              <a:rPr lang="zh-CN" altLang="en-US" sz="3200" b="1" dirty="0" smtClean="0">
                <a:solidFill>
                  <a:srgbClr val="C00000"/>
                </a:solidFill>
                <a:latin typeface="黑体" pitchFamily="49" charset="-122"/>
                <a:ea typeface="黑体" pitchFamily="49" charset="-122"/>
              </a:rPr>
              <a:t>教材设计的意图</a:t>
            </a:r>
          </a:p>
        </p:txBody>
      </p:sp>
      <p:sp>
        <p:nvSpPr>
          <p:cNvPr id="5" name="内容占位符 2"/>
          <p:cNvSpPr txBox="1">
            <a:spLocks noChangeArrowheads="1"/>
          </p:cNvSpPr>
          <p:nvPr/>
        </p:nvSpPr>
        <p:spPr>
          <a:xfrm>
            <a:off x="0" y="699542"/>
            <a:ext cx="9144000" cy="1944216"/>
          </a:xfrm>
          <a:prstGeom prst="rect">
            <a:avLst/>
          </a:prstGeom>
          <a:solidFill>
            <a:schemeClr val="accent6">
              <a:lumMod val="20000"/>
              <a:lumOff val="80000"/>
            </a:schemeClr>
          </a:solidFill>
        </p:spPr>
        <p:txBody>
          <a:bodyPr vert="horz" lIns="91440" tIns="45720" rIns="91440" bIns="45720" rtlCol="0">
            <a:noAutofit/>
          </a:bodyPr>
          <a:lstStyle/>
          <a:p>
            <a:pPr marL="342900" marR="0" lvl="0" indent="-342900" algn="l" defTabSz="914400" rtl="0" eaLnBrk="1" fontAlgn="auto" latinLnBrk="0" hangingPunct="1">
              <a:lnSpc>
                <a:spcPct val="100000"/>
              </a:lnSpc>
              <a:spcAft>
                <a:spcPts val="0"/>
              </a:spcAft>
              <a:buClrTx/>
              <a:buSzTx/>
              <a:buFont typeface="Arial" panose="020B0604020202020204" pitchFamily="34" charset="0"/>
              <a:buNone/>
              <a:tabLst/>
              <a:defRPr/>
            </a:pPr>
            <a:r>
              <a:rPr kumimoji="0" lang="zh-CN" altLang="en-US" sz="2400" b="1" i="0" u="none" strike="noStrike" kern="1200" cap="none" spc="0" normalizeH="0" baseline="0" noProof="0" dirty="0" smtClean="0">
                <a:ln>
                  <a:noFill/>
                </a:ln>
                <a:solidFill>
                  <a:schemeClr val="tx1"/>
                </a:solidFill>
                <a:effectLst/>
                <a:uLnTx/>
                <a:uFillTx/>
                <a:latin typeface="楷体_GB2312" pitchFamily="49" charset="-122"/>
                <a:ea typeface="楷体_GB2312" pitchFamily="49" charset="-122"/>
                <a:cs typeface="+mn-cs"/>
              </a:rPr>
              <a:t>    如此设计，其重要的追求：</a:t>
            </a:r>
          </a:p>
          <a:p>
            <a:pPr marL="342900" marR="0" lvl="0" indent="-342900" algn="l" defTabSz="914400" rtl="0" eaLnBrk="1" fontAlgn="auto" latinLnBrk="0" hangingPunct="1">
              <a:lnSpc>
                <a:spcPct val="100000"/>
              </a:lnSpc>
              <a:spcAft>
                <a:spcPts val="0"/>
              </a:spcAft>
              <a:buClrTx/>
              <a:buSzTx/>
              <a:buFont typeface="Arial" panose="020B0604020202020204" pitchFamily="34" charset="0"/>
              <a:buNone/>
              <a:tabLst/>
              <a:defRPr/>
            </a:pPr>
            <a:r>
              <a:rPr kumimoji="0" lang="zh-CN" altLang="en-US" sz="2400" b="1" i="0" u="none" strike="noStrike" kern="1200" cap="none" spc="0" normalizeH="0" baseline="0" noProof="0" dirty="0" smtClean="0">
                <a:ln>
                  <a:noFill/>
                </a:ln>
                <a:solidFill>
                  <a:schemeClr val="tx1"/>
                </a:solidFill>
                <a:effectLst/>
                <a:uLnTx/>
                <a:uFillTx/>
                <a:latin typeface="楷体_GB2312" pitchFamily="49" charset="-122"/>
                <a:ea typeface="楷体_GB2312" pitchFamily="49" charset="-122"/>
                <a:cs typeface="+mn-cs"/>
              </a:rPr>
              <a:t>一是坚持依托知识，但一定是超越知识，导向价值认同和行为践履。</a:t>
            </a:r>
          </a:p>
          <a:p>
            <a:pPr marL="342900" marR="0" lvl="0" indent="-342900" algn="l" defTabSz="914400" rtl="0" eaLnBrk="1" fontAlgn="auto" latinLnBrk="0" hangingPunct="1">
              <a:lnSpc>
                <a:spcPct val="100000"/>
              </a:lnSpc>
              <a:spcAft>
                <a:spcPts val="0"/>
              </a:spcAft>
              <a:buClrTx/>
              <a:buSzTx/>
              <a:buFont typeface="Arial" panose="020B0604020202020204" pitchFamily="34" charset="0"/>
              <a:buNone/>
              <a:tabLst/>
              <a:defRPr/>
            </a:pPr>
            <a:r>
              <a:rPr kumimoji="0" lang="zh-CN" altLang="en-US" sz="2400" b="1" i="0" u="none" strike="noStrike" kern="1200" cap="none" spc="0" normalizeH="0" baseline="0" noProof="0" dirty="0" smtClean="0">
                <a:ln>
                  <a:noFill/>
                </a:ln>
                <a:solidFill>
                  <a:schemeClr val="tx1"/>
                </a:solidFill>
                <a:effectLst/>
                <a:uLnTx/>
                <a:uFillTx/>
                <a:latin typeface="楷体_GB2312" pitchFamily="49" charset="-122"/>
                <a:ea typeface="楷体_GB2312" pitchFamily="49" charset="-122"/>
                <a:cs typeface="+mn-cs"/>
              </a:rPr>
              <a:t>二是体现思想性与人文性，坚持价值引导。</a:t>
            </a:r>
          </a:p>
          <a:p>
            <a:pPr marL="342900" marR="0" lvl="0" indent="-342900" algn="l" defTabSz="914400" rtl="0" eaLnBrk="1" fontAlgn="auto" latinLnBrk="0" hangingPunct="1">
              <a:lnSpc>
                <a:spcPct val="100000"/>
              </a:lnSpc>
              <a:spcAft>
                <a:spcPts val="0"/>
              </a:spcAft>
              <a:buClrTx/>
              <a:buSzTx/>
              <a:buFont typeface="Arial" panose="020B0604020202020204" pitchFamily="34" charset="0"/>
              <a:buNone/>
              <a:tabLst/>
              <a:defRPr/>
            </a:pPr>
            <a:r>
              <a:rPr kumimoji="0" lang="zh-CN" altLang="en-US" sz="2400" b="1" i="0" u="none" strike="noStrike" kern="1200" cap="none" spc="0" normalizeH="0" baseline="0" noProof="0" dirty="0" smtClean="0">
                <a:ln>
                  <a:noFill/>
                </a:ln>
                <a:solidFill>
                  <a:schemeClr val="tx1"/>
                </a:solidFill>
                <a:effectLst/>
                <a:uLnTx/>
                <a:uFillTx/>
                <a:latin typeface="楷体_GB2312" pitchFamily="49" charset="-122"/>
                <a:ea typeface="楷体_GB2312" pitchFamily="49" charset="-122"/>
                <a:cs typeface="+mn-cs"/>
              </a:rPr>
              <a:t>三是注重行为指导。尽可能做到具体化、易操作，提倡行为践履、行为改善，激发学生用行动改变个人现状、改变周遭现实的意愿。</a:t>
            </a:r>
          </a:p>
        </p:txBody>
      </p:sp>
      <p:sp>
        <p:nvSpPr>
          <p:cNvPr id="8" name="Text Box 30"/>
          <p:cNvSpPr txBox="1">
            <a:spLocks noChangeArrowheads="1"/>
          </p:cNvSpPr>
          <p:nvPr/>
        </p:nvSpPr>
        <p:spPr bwMode="auto">
          <a:xfrm>
            <a:off x="35496" y="3348156"/>
            <a:ext cx="6061829"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l">
              <a:buFont typeface="Wingdings" pitchFamily="2" charset="2"/>
              <a:buChar char="Ø"/>
            </a:pPr>
            <a:r>
              <a:rPr lang="zh-CN" altLang="en-US" sz="2800" b="1" dirty="0" smtClean="0">
                <a:solidFill>
                  <a:srgbClr val="002060"/>
                </a:solidFill>
                <a:latin typeface="楷体_GB2312" pitchFamily="49" charset="-122"/>
                <a:ea typeface="楷体_GB2312" pitchFamily="49" charset="-122"/>
              </a:rPr>
              <a:t>激发学生自己的、真实的情感表达</a:t>
            </a:r>
            <a:endParaRPr lang="en-US" altLang="zh-CN" sz="2800" b="1" dirty="0" smtClean="0">
              <a:solidFill>
                <a:srgbClr val="002060"/>
              </a:solidFill>
              <a:latin typeface="楷体_GB2312" pitchFamily="49" charset="-122"/>
              <a:ea typeface="楷体_GB2312" pitchFamily="49" charset="-122"/>
            </a:endParaRPr>
          </a:p>
          <a:p>
            <a:pPr>
              <a:buFont typeface="Wingdings" pitchFamily="2" charset="2"/>
              <a:buChar char="Ø"/>
            </a:pPr>
            <a:r>
              <a:rPr lang="zh-CN" altLang="en-US" sz="2800" b="1" dirty="0" smtClean="0">
                <a:solidFill>
                  <a:srgbClr val="002060"/>
                </a:solidFill>
                <a:latin typeface="楷体_GB2312" pitchFamily="49" charset="-122"/>
                <a:ea typeface="楷体_GB2312" pitchFamily="49" charset="-122"/>
              </a:rPr>
              <a:t>直面学生带来的教学挑战</a:t>
            </a:r>
          </a:p>
          <a:p>
            <a:pPr>
              <a:buFont typeface="Wingdings" pitchFamily="2" charset="2"/>
              <a:buChar char="Ø"/>
            </a:pPr>
            <a:r>
              <a:rPr lang="zh-CN" altLang="en-US" sz="2800" b="1" dirty="0" smtClean="0">
                <a:solidFill>
                  <a:srgbClr val="002060"/>
                </a:solidFill>
                <a:latin typeface="楷体_GB2312" pitchFamily="49" charset="-122"/>
                <a:ea typeface="楷体_GB2312" pitchFamily="49" charset="-122"/>
              </a:rPr>
              <a:t>着力课堂创造、注重教学生成</a:t>
            </a:r>
          </a:p>
          <a:p>
            <a:pPr>
              <a:buFont typeface="Wingdings" pitchFamily="2" charset="2"/>
              <a:buChar char="Ø"/>
            </a:pPr>
            <a:r>
              <a:rPr lang="zh-CN" altLang="en-US" sz="2800" b="1" dirty="0" smtClean="0">
                <a:solidFill>
                  <a:srgbClr val="002060"/>
                </a:solidFill>
                <a:latin typeface="楷体_GB2312" pitchFamily="49" charset="-122"/>
                <a:ea typeface="楷体_GB2312" pitchFamily="49" charset="-122"/>
              </a:rPr>
              <a:t>注重过程性评价</a:t>
            </a:r>
            <a:endParaRPr lang="zh-CN" altLang="en-US" sz="2800" b="1" dirty="0">
              <a:solidFill>
                <a:srgbClr val="002060"/>
              </a:solidFill>
              <a:latin typeface="楷体_GB2312" pitchFamily="49" charset="-122"/>
              <a:ea typeface="楷体_GB2312" pitchFamily="49" charset="-122"/>
            </a:endParaRPr>
          </a:p>
        </p:txBody>
      </p:sp>
      <p:sp>
        <p:nvSpPr>
          <p:cNvPr id="9" name="Text Box 160"/>
          <p:cNvSpPr txBox="1">
            <a:spLocks noChangeArrowheads="1"/>
          </p:cNvSpPr>
          <p:nvPr/>
        </p:nvSpPr>
        <p:spPr bwMode="auto">
          <a:xfrm>
            <a:off x="-36512" y="2715766"/>
            <a:ext cx="18002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u"/>
            </a:pPr>
            <a:r>
              <a:rPr lang="zh-CN" altLang="en-US" sz="3200" b="1" dirty="0" smtClean="0">
                <a:solidFill>
                  <a:srgbClr val="C00000"/>
                </a:solidFill>
                <a:latin typeface="黑体" pitchFamily="49" charset="-122"/>
                <a:ea typeface="黑体" pitchFamily="49" charset="-122"/>
              </a:rPr>
              <a:t>启示</a:t>
            </a:r>
            <a:endParaRPr lang="zh-CN" altLang="en-US" sz="3200" b="1" dirty="0">
              <a:solidFill>
                <a:srgbClr val="C00000"/>
              </a:solidFill>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20241"/>
            <a:ext cx="3600400" cy="584775"/>
          </a:xfrm>
          <a:prstGeom prst="rect">
            <a:avLst/>
          </a:prstGeom>
          <a:noFill/>
          <a:ln>
            <a:miter lim="800000"/>
            <a:headEnd/>
            <a:tailEnd/>
          </a:ln>
        </p:spPr>
        <p:txBody>
          <a:bodyPr vert="horz" lIns="91440" tIns="45720" rIns="91440" bIns="45720" rtlCol="0" anchor="ctr">
            <a:normAutofit/>
          </a:bodyPr>
          <a:lstStyle/>
          <a:p>
            <a:pPr>
              <a:spcBef>
                <a:spcPct val="0"/>
              </a:spcBef>
              <a:buFont typeface="Wingdings" pitchFamily="2" charset="2"/>
              <a:buChar char="u"/>
              <a:defRPr/>
            </a:pPr>
            <a:r>
              <a:rPr lang="zh-CN" altLang="en-US" sz="3200" b="1" dirty="0" smtClean="0">
                <a:solidFill>
                  <a:srgbClr val="C00000"/>
                </a:solidFill>
                <a:latin typeface="黑体" pitchFamily="49" charset="-122"/>
                <a:ea typeface="黑体" pitchFamily="49" charset="-122"/>
                <a:cs typeface="+mj-cs"/>
              </a:rPr>
              <a:t>教材的特点特色</a:t>
            </a:r>
            <a:endParaRPr lang="zh-CN" altLang="en-US" sz="3200" b="1" dirty="0">
              <a:solidFill>
                <a:srgbClr val="C00000"/>
              </a:solidFill>
              <a:latin typeface="黑体" pitchFamily="49" charset="-122"/>
              <a:ea typeface="黑体" pitchFamily="49" charset="-122"/>
              <a:cs typeface="+mj-cs"/>
            </a:endParaRPr>
          </a:p>
        </p:txBody>
      </p:sp>
      <p:sp>
        <p:nvSpPr>
          <p:cNvPr id="45075" name="TextBox 13"/>
          <p:cNvSpPr>
            <a:spLocks noChangeArrowheads="1"/>
          </p:cNvSpPr>
          <p:nvPr/>
        </p:nvSpPr>
        <p:spPr bwMode="auto">
          <a:xfrm>
            <a:off x="0" y="3003798"/>
            <a:ext cx="9144000" cy="604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ts val="2500"/>
              </a:lnSpc>
              <a:buFont typeface="Wingdings" pitchFamily="2" charset="2"/>
              <a:buChar char="Ø"/>
            </a:pPr>
            <a:r>
              <a:rPr lang="zh-CN" altLang="en-US" sz="2400" b="1" dirty="0" smtClean="0">
                <a:solidFill>
                  <a:srgbClr val="C00000"/>
                </a:solidFill>
                <a:ea typeface="微软雅黑" pitchFamily="34" charset="-122"/>
                <a:sym typeface="宋体" pitchFamily="2" charset="-122"/>
              </a:rPr>
              <a:t>选择性</a:t>
            </a:r>
            <a:r>
              <a:rPr lang="en-US" altLang="zh-CN" sz="2400" b="1" dirty="0" smtClean="0">
                <a:solidFill>
                  <a:srgbClr val="C00000"/>
                </a:solidFill>
                <a:ea typeface="微软雅黑" pitchFamily="34" charset="-122"/>
                <a:sym typeface="宋体" pitchFamily="2" charset="-122"/>
              </a:rPr>
              <a:t>:    </a:t>
            </a:r>
            <a:r>
              <a:rPr lang="zh-CN" altLang="en-US" sz="2000" b="1" dirty="0" smtClean="0">
                <a:latin typeface="仿宋" pitchFamily="49" charset="-122"/>
                <a:ea typeface="仿宋" pitchFamily="49" charset="-122"/>
                <a:sym typeface="宋体" pitchFamily="2" charset="-122"/>
              </a:rPr>
              <a:t>在</a:t>
            </a:r>
            <a:r>
              <a:rPr lang="zh-CN" altLang="en-US" sz="2000" b="1" dirty="0">
                <a:latin typeface="仿宋" pitchFamily="49" charset="-122"/>
                <a:ea typeface="仿宋" pitchFamily="49" charset="-122"/>
                <a:sym typeface="宋体" pitchFamily="2" charset="-122"/>
              </a:rPr>
              <a:t>问题的分析、观点的呈现等方面，</a:t>
            </a:r>
            <a:r>
              <a:rPr lang="zh-CN" altLang="zh-CN" sz="2000" b="1" dirty="0">
                <a:latin typeface="仿宋" pitchFamily="49" charset="-122"/>
                <a:ea typeface="仿宋" pitchFamily="49" charset="-122"/>
              </a:rPr>
              <a:t>力图给学生提供思维、判断、选择的条件，让学生结合所学、所感，结合自身的经验作出正确的选择。</a:t>
            </a:r>
          </a:p>
        </p:txBody>
      </p:sp>
      <p:sp>
        <p:nvSpPr>
          <p:cNvPr id="45076" name="TextBox 13"/>
          <p:cNvSpPr>
            <a:spLocks noChangeArrowheads="1"/>
          </p:cNvSpPr>
          <p:nvPr/>
        </p:nvSpPr>
        <p:spPr bwMode="auto">
          <a:xfrm>
            <a:off x="0" y="2283718"/>
            <a:ext cx="9144000" cy="604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ts val="2500"/>
              </a:lnSpc>
              <a:buFont typeface="Wingdings" pitchFamily="2" charset="2"/>
              <a:buChar char="Ø"/>
            </a:pPr>
            <a:r>
              <a:rPr lang="zh-CN" altLang="en-US" sz="2400" b="1" dirty="0" smtClean="0">
                <a:solidFill>
                  <a:srgbClr val="C00000"/>
                </a:solidFill>
                <a:ea typeface="微软雅黑" pitchFamily="34" charset="-122"/>
                <a:sym typeface="宋体" pitchFamily="2" charset="-122"/>
              </a:rPr>
              <a:t>生活化</a:t>
            </a:r>
            <a:r>
              <a:rPr lang="en-US" altLang="zh-CN" sz="2400" b="1" dirty="0" smtClean="0">
                <a:solidFill>
                  <a:srgbClr val="C00000"/>
                </a:solidFill>
                <a:ea typeface="微软雅黑" pitchFamily="34" charset="-122"/>
                <a:sym typeface="宋体" pitchFamily="2" charset="-122"/>
              </a:rPr>
              <a:t>:    </a:t>
            </a:r>
            <a:r>
              <a:rPr lang="zh-CN" altLang="zh-CN" sz="2000" b="1" dirty="0" smtClean="0">
                <a:latin typeface="仿宋" pitchFamily="49" charset="-122"/>
                <a:ea typeface="仿宋" pitchFamily="49" charset="-122"/>
              </a:rPr>
              <a:t>教材</a:t>
            </a:r>
            <a:r>
              <a:rPr lang="zh-CN" altLang="zh-CN" sz="2000" b="1" dirty="0">
                <a:latin typeface="仿宋" pitchFamily="49" charset="-122"/>
                <a:ea typeface="仿宋" pitchFamily="49" charset="-122"/>
              </a:rPr>
              <a:t>的设计以学生不断扩展的生活为背景，注重从学生已有的生活经验出发、解决学生面临的生活问题、注重从学生生活感受中总结提高</a:t>
            </a:r>
            <a:r>
              <a:rPr lang="zh-CN" altLang="en-US" sz="2000" b="1" dirty="0">
                <a:latin typeface="仿宋" pitchFamily="49" charset="-122"/>
                <a:ea typeface="仿宋" pitchFamily="49" charset="-122"/>
              </a:rPr>
              <a:t>。</a:t>
            </a:r>
            <a:endParaRPr lang="en-US" altLang="zh-CN" sz="2000" b="1" dirty="0">
              <a:solidFill>
                <a:srgbClr val="445469"/>
              </a:solidFill>
              <a:latin typeface="仿宋" pitchFamily="49" charset="-122"/>
              <a:ea typeface="仿宋" pitchFamily="49" charset="-122"/>
              <a:sym typeface="宋体" pitchFamily="2" charset="-122"/>
            </a:endParaRPr>
          </a:p>
        </p:txBody>
      </p:sp>
      <p:sp>
        <p:nvSpPr>
          <p:cNvPr id="45077" name="TextBox 13"/>
          <p:cNvSpPr>
            <a:spLocks noChangeArrowheads="1"/>
          </p:cNvSpPr>
          <p:nvPr/>
        </p:nvSpPr>
        <p:spPr bwMode="auto">
          <a:xfrm>
            <a:off x="35496" y="815289"/>
            <a:ext cx="9108504" cy="604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ts val="2500"/>
              </a:lnSpc>
              <a:buFont typeface="Wingdings" pitchFamily="2" charset="2"/>
              <a:buChar char="Ø"/>
            </a:pPr>
            <a:r>
              <a:rPr lang="zh-CN" altLang="en-US" sz="2400" b="1" dirty="0" smtClean="0">
                <a:solidFill>
                  <a:srgbClr val="C00000"/>
                </a:solidFill>
                <a:ea typeface="微软雅黑" pitchFamily="34" charset="-122"/>
                <a:sym typeface="宋体" pitchFamily="2" charset="-122"/>
              </a:rPr>
              <a:t>整体性</a:t>
            </a:r>
            <a:r>
              <a:rPr lang="en-US" altLang="zh-CN" sz="2400" b="1" dirty="0" smtClean="0">
                <a:solidFill>
                  <a:srgbClr val="C00000"/>
                </a:solidFill>
                <a:ea typeface="微软雅黑" pitchFamily="34" charset="-122"/>
                <a:sym typeface="宋体" pitchFamily="2" charset="-122"/>
              </a:rPr>
              <a:t>:</a:t>
            </a:r>
            <a:r>
              <a:rPr lang="en-US" altLang="zh-CN" sz="2400" b="1" dirty="0" smtClean="0">
                <a:solidFill>
                  <a:srgbClr val="C00000"/>
                </a:solidFill>
                <a:latin typeface="微软雅黑" pitchFamily="34" charset="-122"/>
                <a:ea typeface="微软雅黑" pitchFamily="34" charset="-122"/>
                <a:sym typeface="宋体" pitchFamily="2" charset="-122"/>
              </a:rPr>
              <a:t>    </a:t>
            </a:r>
            <a:r>
              <a:rPr lang="zh-CN" altLang="zh-CN" sz="2000" b="1" dirty="0" smtClean="0">
                <a:latin typeface="仿宋" pitchFamily="49" charset="-122"/>
                <a:ea typeface="仿宋" pitchFamily="49" charset="-122"/>
              </a:rPr>
              <a:t>依</a:t>
            </a:r>
            <a:r>
              <a:rPr lang="zh-CN" altLang="zh-CN" sz="2000" b="1" dirty="0">
                <a:latin typeface="仿宋" pitchFamily="49" charset="-122"/>
                <a:ea typeface="仿宋" pitchFamily="49" charset="-122"/>
              </a:rPr>
              <a:t>照课标要求，以“德育回归生活”的理念为出发点，以初中学生逐步扩展的生活为基础，遵循学生品德形成规律，全面统筹三个年级的教学内容</a:t>
            </a:r>
            <a:r>
              <a:rPr lang="zh-CN" altLang="en-US" sz="2000" b="1" dirty="0">
                <a:latin typeface="仿宋" pitchFamily="49" charset="-122"/>
                <a:ea typeface="仿宋" pitchFamily="49" charset="-122"/>
              </a:rPr>
              <a:t>。</a:t>
            </a:r>
            <a:endParaRPr lang="en-US" altLang="zh-CN" sz="2000" b="1" dirty="0">
              <a:solidFill>
                <a:srgbClr val="445469"/>
              </a:solidFill>
              <a:latin typeface="仿宋" pitchFamily="49" charset="-122"/>
              <a:ea typeface="仿宋" pitchFamily="49" charset="-122"/>
              <a:sym typeface="宋体" pitchFamily="2" charset="-122"/>
            </a:endParaRPr>
          </a:p>
        </p:txBody>
      </p:sp>
      <p:sp>
        <p:nvSpPr>
          <p:cNvPr id="45083" name="TextBox 13"/>
          <p:cNvSpPr>
            <a:spLocks noChangeArrowheads="1"/>
          </p:cNvSpPr>
          <p:nvPr/>
        </p:nvSpPr>
        <p:spPr bwMode="auto">
          <a:xfrm>
            <a:off x="0" y="1563638"/>
            <a:ext cx="8892480" cy="604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ts val="2500"/>
              </a:lnSpc>
              <a:buFont typeface="Wingdings" pitchFamily="2" charset="2"/>
              <a:buChar char="Ø"/>
            </a:pPr>
            <a:r>
              <a:rPr lang="zh-CN" altLang="en-US" sz="2400" b="1" dirty="0" smtClean="0">
                <a:solidFill>
                  <a:srgbClr val="C00000"/>
                </a:solidFill>
                <a:ea typeface="微软雅黑" pitchFamily="34" charset="-122"/>
                <a:sym typeface="宋体" pitchFamily="2" charset="-122"/>
              </a:rPr>
              <a:t>层次性</a:t>
            </a:r>
            <a:r>
              <a:rPr lang="en-US" altLang="zh-CN" sz="2400" b="1" dirty="0" smtClean="0">
                <a:solidFill>
                  <a:srgbClr val="C00000"/>
                </a:solidFill>
                <a:ea typeface="微软雅黑" pitchFamily="34" charset="-122"/>
                <a:sym typeface="宋体" pitchFamily="2" charset="-122"/>
              </a:rPr>
              <a:t>:    </a:t>
            </a:r>
            <a:r>
              <a:rPr lang="zh-CN" altLang="en-US" sz="2000" b="1" dirty="0" smtClean="0">
                <a:latin typeface="仿宋" pitchFamily="49" charset="-122"/>
                <a:ea typeface="仿宋" pitchFamily="49" charset="-122"/>
              </a:rPr>
              <a:t>整</a:t>
            </a:r>
            <a:r>
              <a:rPr lang="zh-CN" altLang="en-US" sz="2000" b="1" dirty="0">
                <a:latin typeface="仿宋" pitchFamily="49" charset="-122"/>
                <a:ea typeface="仿宋" pitchFamily="49" charset="-122"/>
              </a:rPr>
              <a:t>体内容构建注重学生的年龄特点和认知水平，由近及远、由浅入深地设计教材体系结构，</a:t>
            </a:r>
            <a:r>
              <a:rPr lang="zh-CN" altLang="zh-CN" sz="2000" b="1" dirty="0">
                <a:latin typeface="仿宋" pitchFamily="49" charset="-122"/>
                <a:ea typeface="仿宋" pitchFamily="49" charset="-122"/>
              </a:rPr>
              <a:t>各年级内容分布各有侧重，体现螺旋上升</a:t>
            </a:r>
            <a:r>
              <a:rPr lang="zh-CN" altLang="en-US" sz="2000" b="1" dirty="0">
                <a:latin typeface="仿宋" pitchFamily="49" charset="-122"/>
                <a:ea typeface="仿宋" pitchFamily="49" charset="-122"/>
              </a:rPr>
              <a:t>。</a:t>
            </a:r>
            <a:endParaRPr lang="en-US" altLang="zh-CN" sz="2000" b="1" dirty="0">
              <a:latin typeface="仿宋" pitchFamily="49" charset="-122"/>
              <a:ea typeface="仿宋" pitchFamily="49" charset="-122"/>
              <a:sym typeface="宋体" pitchFamily="2" charset="-122"/>
            </a:endParaRPr>
          </a:p>
        </p:txBody>
      </p:sp>
      <p:sp>
        <p:nvSpPr>
          <p:cNvPr id="45084" name="TextBox 13"/>
          <p:cNvSpPr>
            <a:spLocks noChangeArrowheads="1"/>
          </p:cNvSpPr>
          <p:nvPr/>
        </p:nvSpPr>
        <p:spPr bwMode="auto">
          <a:xfrm>
            <a:off x="35496" y="3795886"/>
            <a:ext cx="8892480" cy="604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ts val="2500"/>
              </a:lnSpc>
              <a:buFont typeface="Wingdings" pitchFamily="2" charset="2"/>
              <a:buChar char="Ø"/>
            </a:pPr>
            <a:r>
              <a:rPr lang="zh-CN" altLang="en-US" sz="2400" b="1" dirty="0" smtClean="0">
                <a:solidFill>
                  <a:srgbClr val="C00000"/>
                </a:solidFill>
                <a:ea typeface="微软雅黑" pitchFamily="34" charset="-122"/>
                <a:sym typeface="宋体" pitchFamily="2" charset="-122"/>
              </a:rPr>
              <a:t>实践性：</a:t>
            </a:r>
            <a:r>
              <a:rPr lang="zh-CN" altLang="en-US" sz="2000" b="1" dirty="0" smtClean="0">
                <a:latin typeface="仿宋" pitchFamily="49" charset="-122"/>
                <a:ea typeface="仿宋" pitchFamily="49" charset="-122"/>
              </a:rPr>
              <a:t> 教材观点的形成借助于</a:t>
            </a:r>
            <a:r>
              <a:rPr lang="zh-CN" altLang="en-US" sz="2000" b="1" dirty="0">
                <a:latin typeface="仿宋" pitchFamily="49" charset="-122"/>
                <a:ea typeface="仿宋" pitchFamily="49" charset="-122"/>
              </a:rPr>
              <a:t>实践活动，使课文生动形象，具有可读性和可操作性，激发了学生的学习热情和积极性。</a:t>
            </a:r>
            <a:endParaRPr lang="en-US" altLang="zh-CN" sz="2000" b="1" dirty="0">
              <a:latin typeface="仿宋" pitchFamily="49" charset="-122"/>
              <a:ea typeface="仿宋" pitchFamily="49" charset="-122"/>
              <a:sym typeface="宋体" pitchFamily="2" charset="-122"/>
            </a:endParaRPr>
          </a:p>
        </p:txBody>
      </p:sp>
    </p:spTree>
    <p:extLst>
      <p:ext uri="{BB962C8B-B14F-4D97-AF65-F5344CB8AC3E}">
        <p14:creationId xmlns:p14="http://schemas.microsoft.com/office/powerpoint/2010/main" xmlns="" val="1070314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p:cNvSpPr>
            <a:spLocks noChangeArrowheads="1"/>
          </p:cNvSpPr>
          <p:nvPr/>
        </p:nvSpPr>
        <p:spPr bwMode="auto">
          <a:xfrm>
            <a:off x="73025" y="88107"/>
            <a:ext cx="9036050" cy="827459"/>
          </a:xfrm>
          <a:prstGeom prst="roundRect">
            <a:avLst>
              <a:gd name="adj" fmla="val 16667"/>
            </a:avLst>
          </a:prstGeom>
          <a:solidFill>
            <a:srgbClr val="F1D0F8"/>
          </a:solidFill>
          <a:ln w="9525" algn="ctr">
            <a:solidFill>
              <a:schemeClr val="tx1"/>
            </a:solidFill>
            <a:round/>
            <a:headEnd/>
            <a:tailEnd/>
          </a:ln>
          <a:effectLst/>
        </p:spPr>
        <p:txBody>
          <a:bodyPr wrap="none" anchor="ctr"/>
          <a:lstStyle/>
          <a:p>
            <a:pPr algn="ctr"/>
            <a:r>
              <a:rPr lang="zh-CN" altLang="en-US" sz="2800" b="1">
                <a:solidFill>
                  <a:srgbClr val="650F2E"/>
                </a:solidFill>
                <a:latin typeface="楷体_GB2312" pitchFamily="49" charset="-122"/>
                <a:ea typeface="楷体_GB2312" pitchFamily="49" charset="-122"/>
              </a:rPr>
              <a:t>教育部关于</a:t>
            </a:r>
          </a:p>
          <a:p>
            <a:pPr algn="ctr"/>
            <a:r>
              <a:rPr lang="en-US" altLang="zh-CN" sz="2800" b="1">
                <a:solidFill>
                  <a:srgbClr val="650F2E"/>
                </a:solidFill>
                <a:latin typeface="楷体_GB2312" pitchFamily="49" charset="-122"/>
                <a:ea typeface="楷体_GB2312" pitchFamily="49" charset="-122"/>
              </a:rPr>
              <a:t>《</a:t>
            </a:r>
            <a:r>
              <a:rPr lang="zh-CN" altLang="en-US" sz="2800" b="1">
                <a:solidFill>
                  <a:srgbClr val="650F2E"/>
                </a:solidFill>
                <a:latin typeface="楷体_GB2312" pitchFamily="49" charset="-122"/>
                <a:ea typeface="楷体_GB2312" pitchFamily="49" charset="-122"/>
              </a:rPr>
              <a:t>全面深化课程改革、落实立德树人根本任务的意见</a:t>
            </a:r>
            <a:r>
              <a:rPr lang="en-US" altLang="zh-CN" sz="2800" b="1">
                <a:solidFill>
                  <a:srgbClr val="650F2E"/>
                </a:solidFill>
                <a:latin typeface="楷体_GB2312" pitchFamily="49" charset="-122"/>
                <a:ea typeface="楷体_GB2312" pitchFamily="49" charset="-122"/>
              </a:rPr>
              <a:t>》</a:t>
            </a:r>
          </a:p>
        </p:txBody>
      </p:sp>
      <p:sp>
        <p:nvSpPr>
          <p:cNvPr id="104451" name="Text Box 3"/>
          <p:cNvSpPr txBox="1">
            <a:spLocks noChangeArrowheads="1"/>
          </p:cNvSpPr>
          <p:nvPr/>
        </p:nvSpPr>
        <p:spPr bwMode="auto">
          <a:xfrm>
            <a:off x="0" y="1009054"/>
            <a:ext cx="9143999" cy="4154984"/>
          </a:xfrm>
          <a:prstGeom prst="rect">
            <a:avLst/>
          </a:prstGeom>
          <a:solidFill>
            <a:srgbClr val="F5DAFA"/>
          </a:solidFill>
          <a:ln w="9525">
            <a:noFill/>
            <a:miter lim="800000"/>
            <a:headEnd/>
            <a:tailEnd/>
          </a:ln>
          <a:effectLst/>
        </p:spPr>
        <p:txBody>
          <a:bodyPr wrap="square">
            <a:spAutoFit/>
          </a:bodyPr>
          <a:lstStyle/>
          <a:p>
            <a:r>
              <a:rPr lang="zh-CN" altLang="en-US" sz="2400" b="1" dirty="0"/>
              <a:t>着力推进关键领域和主要环节改革：</a:t>
            </a:r>
          </a:p>
          <a:p>
            <a:pPr>
              <a:buFont typeface="Wingdings" pitchFamily="2" charset="2"/>
              <a:buChar char="u"/>
            </a:pPr>
            <a:r>
              <a:rPr lang="zh-CN" altLang="en-US" sz="2400" b="1" dirty="0" smtClean="0">
                <a:solidFill>
                  <a:schemeClr val="accent2">
                    <a:lumMod val="50000"/>
                  </a:schemeClr>
                </a:solidFill>
              </a:rPr>
              <a:t>研</a:t>
            </a:r>
            <a:r>
              <a:rPr lang="zh-CN" altLang="en-US" sz="2400" b="1" dirty="0">
                <a:solidFill>
                  <a:schemeClr val="accent2">
                    <a:lumMod val="50000"/>
                  </a:schemeClr>
                </a:solidFill>
              </a:rPr>
              <a:t>究制订学生发展核心素养体系和学业质量标准。</a:t>
            </a:r>
          </a:p>
          <a:p>
            <a:pPr>
              <a:buFont typeface="Wingdings" pitchFamily="2" charset="2"/>
              <a:buChar char="u"/>
            </a:pPr>
            <a:r>
              <a:rPr lang="zh-CN" altLang="en-US" sz="2400" b="1" dirty="0" smtClean="0">
                <a:solidFill>
                  <a:schemeClr val="accent2">
                    <a:lumMod val="50000"/>
                  </a:schemeClr>
                </a:solidFill>
              </a:rPr>
              <a:t>修</a:t>
            </a:r>
            <a:r>
              <a:rPr lang="zh-CN" altLang="en-US" sz="2400" b="1" dirty="0">
                <a:solidFill>
                  <a:schemeClr val="accent2">
                    <a:lumMod val="50000"/>
                  </a:schemeClr>
                </a:solidFill>
              </a:rPr>
              <a:t>订课程方案和课程标</a:t>
            </a:r>
            <a:r>
              <a:rPr lang="zh-CN" altLang="en-US" sz="2400" b="1" dirty="0" smtClean="0">
                <a:solidFill>
                  <a:schemeClr val="accent2">
                    <a:lumMod val="50000"/>
                  </a:schemeClr>
                </a:solidFill>
              </a:rPr>
              <a:t>准</a:t>
            </a:r>
            <a:r>
              <a:rPr lang="en-US" altLang="zh-CN" sz="2400" b="1" dirty="0" smtClean="0">
                <a:solidFill>
                  <a:schemeClr val="accent2">
                    <a:lumMod val="50000"/>
                  </a:schemeClr>
                </a:solidFill>
              </a:rPr>
              <a:t>……</a:t>
            </a:r>
          </a:p>
          <a:p>
            <a:pPr>
              <a:buFont typeface="Wingdings" pitchFamily="2" charset="2"/>
              <a:buChar char="u"/>
            </a:pPr>
            <a:r>
              <a:rPr lang="zh-CN" altLang="en-US" sz="2400" b="1" dirty="0" smtClean="0">
                <a:solidFill>
                  <a:schemeClr val="accent2">
                    <a:lumMod val="50000"/>
                  </a:schemeClr>
                </a:solidFill>
              </a:rPr>
              <a:t>编</a:t>
            </a:r>
            <a:r>
              <a:rPr lang="zh-CN" altLang="en-US" sz="2400" b="1" dirty="0">
                <a:solidFill>
                  <a:schemeClr val="accent2">
                    <a:lumMod val="50000"/>
                  </a:schemeClr>
                </a:solidFill>
              </a:rPr>
              <a:t>写、修</a:t>
            </a:r>
            <a:r>
              <a:rPr lang="zh-CN" altLang="en-US" sz="2400" b="1" dirty="0" smtClean="0">
                <a:solidFill>
                  <a:schemeClr val="accent2">
                    <a:lumMod val="50000"/>
                  </a:schemeClr>
                </a:solidFill>
              </a:rPr>
              <a:t>订相</a:t>
            </a:r>
            <a:r>
              <a:rPr lang="zh-CN" altLang="en-US" sz="2400" b="1" dirty="0">
                <a:solidFill>
                  <a:schemeClr val="accent2">
                    <a:lumMod val="50000"/>
                  </a:schemeClr>
                </a:solidFill>
              </a:rPr>
              <a:t>关学科教</a:t>
            </a:r>
            <a:r>
              <a:rPr lang="zh-CN" altLang="en-US" sz="2400" b="1" dirty="0" smtClean="0">
                <a:solidFill>
                  <a:schemeClr val="accent2">
                    <a:lumMod val="50000"/>
                  </a:schemeClr>
                </a:solidFill>
              </a:rPr>
              <a:t>材</a:t>
            </a:r>
            <a:r>
              <a:rPr lang="en-US" altLang="zh-CN" sz="2400" b="1" dirty="0" smtClean="0">
                <a:solidFill>
                  <a:schemeClr val="accent2">
                    <a:lumMod val="50000"/>
                  </a:schemeClr>
                </a:solidFill>
              </a:rPr>
              <a:t>……</a:t>
            </a:r>
            <a:endParaRPr lang="zh-CN" altLang="en-US" sz="2400" b="1" dirty="0">
              <a:solidFill>
                <a:schemeClr val="accent2">
                  <a:lumMod val="50000"/>
                </a:schemeClr>
              </a:solidFill>
            </a:endParaRPr>
          </a:p>
          <a:p>
            <a:r>
              <a:rPr lang="zh-CN" altLang="en-US" sz="2400" b="1" dirty="0" smtClean="0"/>
              <a:t>         </a:t>
            </a:r>
            <a:r>
              <a:rPr lang="zh-CN" altLang="en-US" sz="2400" b="1" u="sng" dirty="0" smtClean="0">
                <a:solidFill>
                  <a:srgbClr val="FF0000"/>
                </a:solidFill>
              </a:rPr>
              <a:t>要</a:t>
            </a:r>
            <a:r>
              <a:rPr lang="zh-CN" altLang="en-US" sz="2400" b="1" u="sng" dirty="0">
                <a:solidFill>
                  <a:srgbClr val="FF0000"/>
                </a:solidFill>
              </a:rPr>
              <a:t>优化教材内容。</a:t>
            </a:r>
            <a:r>
              <a:rPr lang="zh-CN" altLang="en-US" sz="2400" b="1" dirty="0">
                <a:solidFill>
                  <a:srgbClr val="2937BD"/>
                </a:solidFill>
              </a:rPr>
              <a:t>将社会主义核心价值观的基本内容写入德育等相关学科教材中</a:t>
            </a:r>
            <a:r>
              <a:rPr lang="zh-CN" altLang="en-US" sz="2400" b="1" dirty="0"/>
              <a:t>，渗透到其他学科教材中。进一步</a:t>
            </a:r>
            <a:r>
              <a:rPr lang="zh-CN" altLang="en-US" sz="2400" b="1" dirty="0">
                <a:solidFill>
                  <a:srgbClr val="2937BD"/>
                </a:solidFill>
              </a:rPr>
              <a:t>提炼和精选学生全面发展和终身发展必备的、最基本的知识内容</a:t>
            </a:r>
            <a:r>
              <a:rPr lang="zh-CN" altLang="en-US" sz="2400" b="1" dirty="0"/>
              <a:t>，做到容量适当，难易适度，避免内容偏多、偏深</a:t>
            </a:r>
            <a:r>
              <a:rPr lang="zh-CN" altLang="en-US" sz="2400" b="1" dirty="0" smtClean="0"/>
              <a:t>。</a:t>
            </a:r>
            <a:endParaRPr lang="en-US" altLang="zh-CN" sz="2400" b="1" dirty="0" smtClean="0"/>
          </a:p>
          <a:p>
            <a:r>
              <a:rPr lang="en-US" altLang="zh-CN" sz="2400" b="1" dirty="0" smtClean="0"/>
              <a:t>         </a:t>
            </a:r>
            <a:r>
              <a:rPr lang="zh-CN" altLang="en-US" sz="2400" b="1" u="sng" dirty="0" smtClean="0">
                <a:solidFill>
                  <a:srgbClr val="FF0000"/>
                </a:solidFill>
              </a:rPr>
              <a:t>要</a:t>
            </a:r>
            <a:r>
              <a:rPr lang="zh-CN" altLang="en-US" sz="2400" b="1" u="sng" dirty="0">
                <a:solidFill>
                  <a:srgbClr val="FF0000"/>
                </a:solidFill>
              </a:rPr>
              <a:t>创新呈现形式，</a:t>
            </a:r>
            <a:r>
              <a:rPr lang="zh-CN" altLang="en-US" sz="2400" b="1" dirty="0">
                <a:solidFill>
                  <a:srgbClr val="2937BD"/>
                </a:solidFill>
              </a:rPr>
              <a:t>根据学生年龄特点，密切联系学生生活经验，设计教材内容的呈现和编排方式，使之更加生动、新颖、活泼，增强对学生的吸引力</a:t>
            </a:r>
            <a:r>
              <a:rPr lang="zh-CN" altLang="en-US" sz="2400" b="1" dirty="0" smtClean="0"/>
              <a:t>。</a:t>
            </a:r>
            <a:endParaRPr lang="zh-CN" altLang="en-US" sz="2400" b="1"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1979613" y="2661047"/>
            <a:ext cx="5040312" cy="2395538"/>
          </a:xfrm>
          <a:custGeom>
            <a:avLst/>
            <a:gdLst>
              <a:gd name="connsiteX0" fmla="*/ 0 w 3248889"/>
              <a:gd name="connsiteY0" fmla="*/ 1624445 h 3248889"/>
              <a:gd name="connsiteX1" fmla="*/ 1624445 w 3248889"/>
              <a:gd name="connsiteY1" fmla="*/ 0 h 3248889"/>
              <a:gd name="connsiteX2" fmla="*/ 3248890 w 3248889"/>
              <a:gd name="connsiteY2" fmla="*/ 1624445 h 3248889"/>
              <a:gd name="connsiteX3" fmla="*/ 1624445 w 3248889"/>
              <a:gd name="connsiteY3" fmla="*/ 3248890 h 3248889"/>
              <a:gd name="connsiteX4" fmla="*/ 0 w 3248889"/>
              <a:gd name="connsiteY4" fmla="*/ 1624445 h 324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889" h="3248889">
                <a:moveTo>
                  <a:pt x="0" y="1624445"/>
                </a:moveTo>
                <a:cubicBezTo>
                  <a:pt x="0" y="727289"/>
                  <a:pt x="727289" y="0"/>
                  <a:pt x="1624445" y="0"/>
                </a:cubicBezTo>
                <a:cubicBezTo>
                  <a:pt x="2521601" y="0"/>
                  <a:pt x="3248890" y="727289"/>
                  <a:pt x="3248890" y="1624445"/>
                </a:cubicBezTo>
                <a:cubicBezTo>
                  <a:pt x="3248890" y="2521601"/>
                  <a:pt x="2521601" y="3248890"/>
                  <a:pt x="1624445" y="3248890"/>
                </a:cubicBezTo>
                <a:cubicBezTo>
                  <a:pt x="727289" y="3248890"/>
                  <a:pt x="0" y="2521601"/>
                  <a:pt x="0" y="16244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74872" tIns="1780641" rIns="374872" bIns="437351" spcCol="1270" anchor="ctr"/>
          <a:lstStyle/>
          <a:p>
            <a:pPr algn="ctr" defTabSz="755650" fontAlgn="auto">
              <a:lnSpc>
                <a:spcPct val="90000"/>
              </a:lnSpc>
              <a:defRPr/>
            </a:pPr>
            <a:r>
              <a:rPr lang="zh-CN" altLang="zh-CN" sz="4000" b="1" dirty="0">
                <a:latin typeface="Adobe 黑体 Std R" pitchFamily="34" charset="-122"/>
                <a:ea typeface="Adobe 黑体 Std R" pitchFamily="34" charset="-122"/>
              </a:rPr>
              <a:t>课程评价</a:t>
            </a:r>
            <a:endParaRPr lang="en-US" altLang="zh-CN" sz="4000" b="1" dirty="0">
              <a:latin typeface="Adobe 黑体 Std R" pitchFamily="34" charset="-122"/>
              <a:ea typeface="Adobe 黑体 Std R" pitchFamily="34" charset="-122"/>
            </a:endParaRPr>
          </a:p>
          <a:p>
            <a:pPr algn="ctr" defTabSz="755650" fontAlgn="auto">
              <a:lnSpc>
                <a:spcPct val="90000"/>
              </a:lnSpc>
              <a:defRPr/>
            </a:pPr>
            <a:r>
              <a:rPr lang="zh-CN" altLang="zh-CN" sz="2400" b="1" dirty="0">
                <a:latin typeface="华文楷体" panose="02010600040101010101" pitchFamily="2" charset="-122"/>
                <a:ea typeface="华文楷体" panose="02010600040101010101" pitchFamily="2" charset="-122"/>
              </a:rPr>
              <a:t>引导课程评价方式的探索</a:t>
            </a:r>
            <a:endParaRPr lang="en-US" altLang="zh-CN" sz="2400" b="1" dirty="0">
              <a:latin typeface="华文楷体" panose="02010600040101010101" pitchFamily="2" charset="-122"/>
              <a:ea typeface="华文楷体" panose="02010600040101010101" pitchFamily="2" charset="-122"/>
            </a:endParaRPr>
          </a:p>
          <a:p>
            <a:pPr algn="ctr" defTabSz="755650" fontAlgn="auto">
              <a:lnSpc>
                <a:spcPct val="90000"/>
              </a:lnSpc>
              <a:defRPr/>
            </a:pPr>
            <a:r>
              <a:rPr lang="zh-CN" altLang="zh-CN" sz="2400" b="1" dirty="0">
                <a:latin typeface="华文楷体" panose="02010600040101010101" pitchFamily="2" charset="-122"/>
                <a:ea typeface="华文楷体" panose="02010600040101010101" pitchFamily="2" charset="-122"/>
              </a:rPr>
              <a:t>与改变</a:t>
            </a:r>
            <a:r>
              <a:rPr lang="zh-CN" altLang="en-US" sz="2400" b="1" dirty="0">
                <a:latin typeface="华文楷体" panose="02010600040101010101" pitchFamily="2" charset="-122"/>
                <a:ea typeface="华文楷体" panose="02010600040101010101" pitchFamily="2" charset="-122"/>
              </a:rPr>
              <a:t>。</a:t>
            </a:r>
            <a:endParaRPr lang="zh-CN" altLang="zh-CN" sz="2400" b="1" dirty="0">
              <a:latin typeface="华文楷体" panose="02010600040101010101" pitchFamily="2" charset="-122"/>
              <a:ea typeface="华文楷体" panose="02010600040101010101" pitchFamily="2" charset="-122"/>
            </a:endParaRPr>
          </a:p>
          <a:p>
            <a:pPr algn="ctr" defTabSz="755650" fontAlgn="auto">
              <a:lnSpc>
                <a:spcPct val="90000"/>
              </a:lnSpc>
              <a:spcAft>
                <a:spcPct val="35000"/>
              </a:spcAft>
              <a:defRPr/>
            </a:pPr>
            <a:endParaRPr lang="zh-CN" sz="1700" dirty="0"/>
          </a:p>
        </p:txBody>
      </p:sp>
      <p:sp>
        <p:nvSpPr>
          <p:cNvPr id="13" name="任意多边形 12"/>
          <p:cNvSpPr/>
          <p:nvPr/>
        </p:nvSpPr>
        <p:spPr>
          <a:xfrm>
            <a:off x="107950" y="1653779"/>
            <a:ext cx="4540250" cy="2287190"/>
          </a:xfrm>
          <a:custGeom>
            <a:avLst/>
            <a:gdLst>
              <a:gd name="connsiteX0" fmla="*/ 0 w 3248889"/>
              <a:gd name="connsiteY0" fmla="*/ 1624445 h 3248889"/>
              <a:gd name="connsiteX1" fmla="*/ 1624445 w 3248889"/>
              <a:gd name="connsiteY1" fmla="*/ 0 h 3248889"/>
              <a:gd name="connsiteX2" fmla="*/ 3248890 w 3248889"/>
              <a:gd name="connsiteY2" fmla="*/ 1624445 h 3248889"/>
              <a:gd name="connsiteX3" fmla="*/ 1624445 w 3248889"/>
              <a:gd name="connsiteY3" fmla="*/ 3248890 h 3248889"/>
              <a:gd name="connsiteX4" fmla="*/ 0 w 3248889"/>
              <a:gd name="connsiteY4" fmla="*/ 1624445 h 324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889" h="3248889">
                <a:moveTo>
                  <a:pt x="0" y="1624445"/>
                </a:moveTo>
                <a:cubicBezTo>
                  <a:pt x="0" y="727289"/>
                  <a:pt x="727289" y="0"/>
                  <a:pt x="1624445" y="0"/>
                </a:cubicBezTo>
                <a:cubicBezTo>
                  <a:pt x="2521601" y="0"/>
                  <a:pt x="3248890" y="727289"/>
                  <a:pt x="3248890" y="1624445"/>
                </a:cubicBezTo>
                <a:cubicBezTo>
                  <a:pt x="3248890" y="2521601"/>
                  <a:pt x="2521601" y="3248890"/>
                  <a:pt x="1624445" y="3248890"/>
                </a:cubicBezTo>
                <a:cubicBezTo>
                  <a:pt x="727289" y="3248890"/>
                  <a:pt x="0" y="2521601"/>
                  <a:pt x="0" y="1624445"/>
                </a:cubicBezTo>
                <a:close/>
              </a:path>
            </a:pathLst>
          </a:custGeom>
          <a:solidFill>
            <a:srgbClr val="00B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249915" tIns="374872" rIns="1440000" bIns="374872" spcCol="1270" anchor="ctr"/>
          <a:lstStyle/>
          <a:p>
            <a:pPr algn="ctr" defTabSz="755650" fontAlgn="auto">
              <a:lnSpc>
                <a:spcPct val="90000"/>
              </a:lnSpc>
              <a:defRPr/>
            </a:pPr>
            <a:r>
              <a:rPr lang="zh-CN" altLang="zh-CN" sz="4000" b="1" dirty="0">
                <a:latin typeface="Adobe 黑体 Std R" pitchFamily="34" charset="-122"/>
                <a:ea typeface="Adobe 黑体 Std R" pitchFamily="34" charset="-122"/>
              </a:rPr>
              <a:t>教师</a:t>
            </a:r>
            <a:endParaRPr lang="en-US" altLang="zh-CN" sz="4000" b="1" dirty="0">
              <a:latin typeface="Adobe 黑体 Std R" pitchFamily="34" charset="-122"/>
              <a:ea typeface="Adobe 黑体 Std R" pitchFamily="34" charset="-122"/>
            </a:endParaRPr>
          </a:p>
          <a:p>
            <a:pPr algn="ctr" defTabSz="755650" fontAlgn="auto">
              <a:lnSpc>
                <a:spcPct val="90000"/>
              </a:lnSpc>
              <a:defRPr/>
            </a:pPr>
            <a:r>
              <a:rPr lang="zh-CN" altLang="zh-CN" sz="2400" b="1" dirty="0">
                <a:latin typeface="华文楷体" panose="02010600040101010101" pitchFamily="2" charset="-122"/>
                <a:ea typeface="华文楷体" panose="02010600040101010101" pitchFamily="2" charset="-122"/>
              </a:rPr>
              <a:t>促使教师直面教学的挑战，促进教师专业成长</a:t>
            </a:r>
            <a:r>
              <a:rPr lang="zh-CN" altLang="en-US" sz="2400" b="1" dirty="0">
                <a:latin typeface="华文楷体" panose="02010600040101010101" pitchFamily="2" charset="-122"/>
                <a:ea typeface="华文楷体" panose="02010600040101010101" pitchFamily="2" charset="-122"/>
              </a:rPr>
              <a:t>。</a:t>
            </a:r>
            <a:endParaRPr lang="zh-CN" altLang="zh-CN" sz="2400" b="1" dirty="0">
              <a:latin typeface="华文楷体" panose="02010600040101010101" pitchFamily="2" charset="-122"/>
              <a:ea typeface="华文楷体" panose="02010600040101010101" pitchFamily="2" charset="-122"/>
            </a:endParaRPr>
          </a:p>
        </p:txBody>
      </p:sp>
      <p:sp>
        <p:nvSpPr>
          <p:cNvPr id="10" name="任意多边形 9"/>
          <p:cNvSpPr/>
          <p:nvPr/>
        </p:nvSpPr>
        <p:spPr>
          <a:xfrm>
            <a:off x="1979613" y="141685"/>
            <a:ext cx="5040312" cy="2503884"/>
          </a:xfrm>
          <a:custGeom>
            <a:avLst/>
            <a:gdLst>
              <a:gd name="connsiteX0" fmla="*/ 0 w 3248889"/>
              <a:gd name="connsiteY0" fmla="*/ 1624445 h 3248889"/>
              <a:gd name="connsiteX1" fmla="*/ 1624445 w 3248889"/>
              <a:gd name="connsiteY1" fmla="*/ 0 h 3248889"/>
              <a:gd name="connsiteX2" fmla="*/ 3248890 w 3248889"/>
              <a:gd name="connsiteY2" fmla="*/ 1624445 h 3248889"/>
              <a:gd name="connsiteX3" fmla="*/ 1624445 w 3248889"/>
              <a:gd name="connsiteY3" fmla="*/ 3248890 h 3248889"/>
              <a:gd name="connsiteX4" fmla="*/ 0 w 3248889"/>
              <a:gd name="connsiteY4" fmla="*/ 1624445 h 324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889" h="3248889">
                <a:moveTo>
                  <a:pt x="0" y="1624445"/>
                </a:moveTo>
                <a:cubicBezTo>
                  <a:pt x="0" y="727289"/>
                  <a:pt x="727289" y="0"/>
                  <a:pt x="1624445" y="0"/>
                </a:cubicBezTo>
                <a:cubicBezTo>
                  <a:pt x="2521601" y="0"/>
                  <a:pt x="3248890" y="727289"/>
                  <a:pt x="3248890" y="1624445"/>
                </a:cubicBezTo>
                <a:cubicBezTo>
                  <a:pt x="3248890" y="2521601"/>
                  <a:pt x="2521601" y="3248890"/>
                  <a:pt x="1624445" y="3248890"/>
                </a:cubicBezTo>
                <a:cubicBezTo>
                  <a:pt x="727289" y="3248890"/>
                  <a:pt x="0" y="2521601"/>
                  <a:pt x="0" y="1624445"/>
                </a:cubicBezTo>
                <a:close/>
              </a:path>
            </a:pathLst>
          </a:custGeom>
          <a:solidFill>
            <a:srgbClr val="FFFF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74872" tIns="437351" rIns="374872" bIns="1440000" anchor="ctr"/>
          <a:lstStyle/>
          <a:p>
            <a:pPr algn="ctr" defTabSz="755650">
              <a:spcAft>
                <a:spcPts val="600"/>
              </a:spcAft>
            </a:pPr>
            <a:r>
              <a:rPr lang="zh-CN" altLang="en-US" sz="4000" b="1" dirty="0">
                <a:latin typeface="Adobe 黑体 Std R"/>
                <a:ea typeface="Adobe 黑体 Std R"/>
                <a:cs typeface="Adobe 黑体 Std R"/>
              </a:rPr>
              <a:t>学生</a:t>
            </a:r>
            <a:endParaRPr lang="en-US" altLang="zh-CN" sz="4000" b="1" dirty="0">
              <a:latin typeface="Adobe 黑体 Std R"/>
              <a:ea typeface="Adobe 黑体 Std R"/>
              <a:cs typeface="Adobe 黑体 Std R"/>
            </a:endParaRPr>
          </a:p>
          <a:p>
            <a:pPr algn="ctr" defTabSz="755650">
              <a:lnSpc>
                <a:spcPct val="90000"/>
              </a:lnSpc>
              <a:spcAft>
                <a:spcPct val="35000"/>
              </a:spcAft>
            </a:pPr>
            <a:r>
              <a:rPr lang="zh-CN" altLang="en-US" sz="2400" b="1" dirty="0">
                <a:latin typeface="华文楷体"/>
                <a:ea typeface="华文楷体"/>
                <a:cs typeface="华文楷体"/>
              </a:rPr>
              <a:t>鼓励学生</a:t>
            </a:r>
            <a:r>
              <a:rPr lang="zh-CN" altLang="en-US" sz="2400" b="1" dirty="0">
                <a:solidFill>
                  <a:srgbClr val="FF0000"/>
                </a:solidFill>
                <a:latin typeface="华文楷体"/>
                <a:ea typeface="华文楷体"/>
                <a:cs typeface="华文楷体"/>
              </a:rPr>
              <a:t>与教材对话、与师生对话、进而与自我对话</a:t>
            </a:r>
            <a:r>
              <a:rPr lang="zh-CN" altLang="en-US" sz="2400" b="1" dirty="0">
                <a:latin typeface="华文楷体"/>
                <a:ea typeface="华文楷体"/>
                <a:cs typeface="华文楷体"/>
              </a:rPr>
              <a:t>，探索</a:t>
            </a:r>
            <a:r>
              <a:rPr lang="zh-CN" altLang="en-US" sz="2400" b="1" dirty="0">
                <a:solidFill>
                  <a:srgbClr val="FF0000"/>
                </a:solidFill>
                <a:latin typeface="华文楷体"/>
                <a:ea typeface="华文楷体"/>
                <a:cs typeface="华文楷体"/>
              </a:rPr>
              <a:t>行动策略</a:t>
            </a:r>
            <a:r>
              <a:rPr lang="zh-CN" altLang="en-US" sz="2400" b="1" dirty="0">
                <a:latin typeface="华文楷体"/>
                <a:ea typeface="华文楷体"/>
                <a:cs typeface="华文楷体"/>
              </a:rPr>
              <a:t>，促进学生的生命成长。</a:t>
            </a:r>
            <a:endParaRPr lang="en-US" altLang="zh-CN" sz="2400" b="1" dirty="0">
              <a:latin typeface="华文楷体"/>
              <a:ea typeface="华文楷体"/>
              <a:cs typeface="华文楷体"/>
            </a:endParaRPr>
          </a:p>
        </p:txBody>
      </p:sp>
      <p:sp>
        <p:nvSpPr>
          <p:cNvPr id="11" name="任意多边形 10"/>
          <p:cNvSpPr/>
          <p:nvPr/>
        </p:nvSpPr>
        <p:spPr>
          <a:xfrm>
            <a:off x="4569271" y="1707654"/>
            <a:ext cx="4467225" cy="2287190"/>
          </a:xfrm>
          <a:custGeom>
            <a:avLst/>
            <a:gdLst>
              <a:gd name="connsiteX0" fmla="*/ 0 w 3248889"/>
              <a:gd name="connsiteY0" fmla="*/ 1624445 h 3248889"/>
              <a:gd name="connsiteX1" fmla="*/ 1624445 w 3248889"/>
              <a:gd name="connsiteY1" fmla="*/ 0 h 3248889"/>
              <a:gd name="connsiteX2" fmla="*/ 3248890 w 3248889"/>
              <a:gd name="connsiteY2" fmla="*/ 1624445 h 3248889"/>
              <a:gd name="connsiteX3" fmla="*/ 1624445 w 3248889"/>
              <a:gd name="connsiteY3" fmla="*/ 3248890 h 3248889"/>
              <a:gd name="connsiteX4" fmla="*/ 0 w 3248889"/>
              <a:gd name="connsiteY4" fmla="*/ 1624445 h 324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889" h="3248889">
                <a:moveTo>
                  <a:pt x="0" y="1624445"/>
                </a:moveTo>
                <a:cubicBezTo>
                  <a:pt x="0" y="727289"/>
                  <a:pt x="727289" y="0"/>
                  <a:pt x="1624445" y="0"/>
                </a:cubicBezTo>
                <a:cubicBezTo>
                  <a:pt x="2521601" y="0"/>
                  <a:pt x="3248890" y="727289"/>
                  <a:pt x="3248890" y="1624445"/>
                </a:cubicBezTo>
                <a:cubicBezTo>
                  <a:pt x="3248890" y="2521601"/>
                  <a:pt x="2521601" y="3248890"/>
                  <a:pt x="1624445" y="3248890"/>
                </a:cubicBezTo>
                <a:cubicBezTo>
                  <a:pt x="727289" y="3248890"/>
                  <a:pt x="0" y="2521601"/>
                  <a:pt x="0" y="1624445"/>
                </a:cubicBezTo>
                <a:close/>
              </a:path>
            </a:pathLst>
          </a:custGeom>
          <a:solidFill>
            <a:schemeClr val="accent6">
              <a:lumMod val="40000"/>
              <a:lumOff val="6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1260000" tIns="374872" rIns="249915" bIns="0" spcCol="1270" anchor="ctr"/>
          <a:lstStyle/>
          <a:p>
            <a:pPr algn="ctr" defTabSz="755650" fontAlgn="auto">
              <a:lnSpc>
                <a:spcPct val="90000"/>
              </a:lnSpc>
              <a:defRPr/>
            </a:pPr>
            <a:r>
              <a:rPr lang="zh-CN" altLang="zh-CN" sz="4000" b="1" dirty="0">
                <a:latin typeface="Adobe 黑体 Std R" pitchFamily="34" charset="-122"/>
                <a:ea typeface="Adobe 黑体 Std R" pitchFamily="34" charset="-122"/>
              </a:rPr>
              <a:t>课堂教学</a:t>
            </a:r>
            <a:endParaRPr lang="en-US" altLang="zh-CN" sz="4000" b="1" dirty="0">
              <a:latin typeface="Adobe 黑体 Std R" pitchFamily="34" charset="-122"/>
              <a:ea typeface="Adobe 黑体 Std R" pitchFamily="34" charset="-122"/>
            </a:endParaRPr>
          </a:p>
          <a:p>
            <a:pPr algn="ctr" defTabSz="755650" fontAlgn="auto">
              <a:lnSpc>
                <a:spcPct val="90000"/>
              </a:lnSpc>
              <a:defRPr/>
            </a:pPr>
            <a:r>
              <a:rPr lang="zh-CN" altLang="zh-CN" sz="2400" b="1" dirty="0">
                <a:latin typeface="华文楷体" panose="02010600040101010101" pitchFamily="2" charset="-122"/>
                <a:ea typeface="华文楷体" panose="02010600040101010101" pitchFamily="2" charset="-122"/>
              </a:rPr>
              <a:t>促进课堂教学方式更多地转向在</a:t>
            </a:r>
            <a:r>
              <a:rPr lang="zh-CN" altLang="zh-CN" sz="2400" b="1" dirty="0">
                <a:solidFill>
                  <a:srgbClr val="FF0000"/>
                </a:solidFill>
                <a:latin typeface="华文楷体" panose="02010600040101010101" pitchFamily="2" charset="-122"/>
                <a:ea typeface="华文楷体" panose="02010600040101010101" pitchFamily="2" charset="-122"/>
              </a:rPr>
              <a:t>对话、澄清、共识</a:t>
            </a:r>
            <a:r>
              <a:rPr lang="zh-CN" altLang="zh-CN" sz="2400" b="1" dirty="0">
                <a:latin typeface="华文楷体" panose="02010600040101010101" pitchFamily="2" charset="-122"/>
                <a:ea typeface="华文楷体" panose="02010600040101010101" pitchFamily="2" charset="-122"/>
              </a:rPr>
              <a:t>中实现价值引导</a:t>
            </a:r>
            <a:r>
              <a:rPr lang="zh-CN" altLang="en-US" sz="2400" b="1" dirty="0">
                <a:latin typeface="华文楷体" panose="02010600040101010101" pitchFamily="2" charset="-122"/>
                <a:ea typeface="华文楷体" panose="02010600040101010101" pitchFamily="2" charset="-122"/>
              </a:rPr>
              <a:t>。</a:t>
            </a:r>
            <a:endParaRPr lang="zh-CN" altLang="zh-CN" sz="2400" b="1" dirty="0">
              <a:latin typeface="华文楷体" panose="02010600040101010101" pitchFamily="2" charset="-122"/>
              <a:ea typeface="华文楷体" panose="02010600040101010101" pitchFamily="2" charset="-122"/>
            </a:endParaRPr>
          </a:p>
          <a:p>
            <a:pPr algn="ctr" defTabSz="755650" fontAlgn="auto">
              <a:lnSpc>
                <a:spcPct val="90000"/>
              </a:lnSpc>
              <a:defRPr/>
            </a:pPr>
            <a:endParaRPr lang="zh-CN" sz="1700" dirty="0"/>
          </a:p>
        </p:txBody>
      </p:sp>
      <p:sp>
        <p:nvSpPr>
          <p:cNvPr id="118790" name="Text Box 6"/>
          <p:cNvSpPr txBox="1">
            <a:spLocks noChangeArrowheads="1"/>
          </p:cNvSpPr>
          <p:nvPr/>
        </p:nvSpPr>
        <p:spPr bwMode="auto">
          <a:xfrm>
            <a:off x="3746500" y="1995686"/>
            <a:ext cx="1803400" cy="1446550"/>
          </a:xfrm>
          <a:prstGeom prst="rect">
            <a:avLst/>
          </a:prstGeom>
          <a:solidFill>
            <a:srgbClr val="FFC000"/>
          </a:solidFill>
          <a:ln w="9525">
            <a:solidFill>
              <a:schemeClr val="bg1"/>
            </a:solidFill>
            <a:miter lim="800000"/>
            <a:headEnd/>
            <a:tailEnd/>
          </a:ln>
        </p:spPr>
        <p:txBody>
          <a:bodyPr wrap="square">
            <a:spAutoFit/>
          </a:bodyPr>
          <a:lstStyle/>
          <a:p>
            <a:pPr algn="ctr"/>
            <a:r>
              <a:rPr lang="zh-CN" altLang="en-US" sz="4400" b="1">
                <a:solidFill>
                  <a:srgbClr val="4F4F4F"/>
                </a:solidFill>
                <a:latin typeface="Adobe 黑体 Std R"/>
                <a:ea typeface="Adobe 黑体 Std R"/>
                <a:cs typeface="Adobe 黑体 Std R"/>
              </a:rPr>
              <a:t>教材愿景</a:t>
            </a:r>
            <a:endParaRPr lang="en-US" altLang="zh-CN" sz="4400" b="1">
              <a:solidFill>
                <a:srgbClr val="4F4F4F"/>
              </a:solidFill>
              <a:latin typeface="Adobe 黑体 Std R"/>
              <a:ea typeface="Adobe 黑体 Std R"/>
              <a:cs typeface="Adobe 黑体 Std 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Box 160"/>
          <p:cNvSpPr txBox="1">
            <a:spLocks noChangeArrowheads="1"/>
          </p:cNvSpPr>
          <p:nvPr/>
        </p:nvSpPr>
        <p:spPr bwMode="auto">
          <a:xfrm>
            <a:off x="2843808" y="2224484"/>
            <a:ext cx="3744416"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5400" b="1" dirty="0" smtClean="0">
                <a:latin typeface="楷体" pitchFamily="49" charset="-122"/>
                <a:ea typeface="楷体" pitchFamily="49" charset="-122"/>
              </a:rPr>
              <a:t>感谢聆听！</a:t>
            </a:r>
            <a:endParaRPr lang="zh-CN" altLang="en-US" sz="5400" b="1" dirty="0">
              <a:latin typeface="楷体" pitchFamily="49" charset="-122"/>
              <a:ea typeface="楷体" pitchFamily="49" charset="-122"/>
            </a:endParaRPr>
          </a:p>
        </p:txBody>
      </p:sp>
      <p:pic>
        <p:nvPicPr>
          <p:cNvPr id="10" name="图片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88485" y="1419622"/>
            <a:ext cx="918875" cy="485288"/>
          </a:xfrm>
          <a:prstGeom prst="rect">
            <a:avLst/>
          </a:prstGeom>
        </p:spPr>
      </p:pic>
      <p:pic>
        <p:nvPicPr>
          <p:cNvPr id="4" name="图片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263" y="2921049"/>
            <a:ext cx="3309938" cy="2728540"/>
          </a:xfrm>
          <a:prstGeom prst="rect">
            <a:avLst/>
          </a:prstGeom>
        </p:spPr>
      </p:pic>
      <p:pic>
        <p:nvPicPr>
          <p:cNvPr id="5" name="图片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434" y="0"/>
            <a:ext cx="1935138" cy="1529557"/>
          </a:xfrm>
          <a:prstGeom prst="rect">
            <a:avLst/>
          </a:prstGeom>
        </p:spPr>
      </p:pic>
      <p:pic>
        <p:nvPicPr>
          <p:cNvPr id="6" name="图片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223945" y="2355726"/>
            <a:ext cx="4337094" cy="3575274"/>
          </a:xfrm>
          <a:prstGeom prst="rect">
            <a:avLst/>
          </a:prstGeom>
        </p:spPr>
      </p:pic>
      <p:pic>
        <p:nvPicPr>
          <p:cNvPr id="7" name="图片 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668997" y="1977281"/>
            <a:ext cx="1475003" cy="2074335"/>
          </a:xfrm>
          <a:prstGeom prst="rect">
            <a:avLst/>
          </a:prstGeom>
        </p:spPr>
      </p:pic>
    </p:spTree>
    <p:extLst>
      <p:ext uri="{BB962C8B-B14F-4D97-AF65-F5344CB8AC3E}">
        <p14:creationId xmlns="" xmlns:p14="http://schemas.microsoft.com/office/powerpoint/2010/main" val="427925669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1000"/>
                                        <p:tgtEl>
                                          <p:spTgt spid="9">
                                            <p:txEl>
                                              <p:pRg st="0" end="0"/>
                                            </p:txEl>
                                          </p:spTgt>
                                        </p:tgtEl>
                                      </p:cBhvr>
                                    </p:animEffect>
                                  </p:childTnLst>
                                </p:cTn>
                              </p:par>
                            </p:childTnLst>
                          </p:cTn>
                        </p:par>
                        <p:par>
                          <p:cTn id="21" fill="hold">
                            <p:stCondLst>
                              <p:cond delay="1500"/>
                            </p:stCondLst>
                            <p:childTnLst>
                              <p:par>
                                <p:cTn id="22" presetID="26" presetClass="emph" presetSubtype="0" fill="hold" grpId="0" nodeType="afterEffect">
                                  <p:stCondLst>
                                    <p:cond delay="0"/>
                                  </p:stCondLst>
                                  <p:childTnLst>
                                    <p:animEffect transition="out" filter="fade">
                                      <p:cBhvr>
                                        <p:cTn id="23" dur="500" tmFilter="0, 0; .2, .5; .8, .5; 1, 0"/>
                                        <p:tgtEl>
                                          <p:spTgt spid="9">
                                            <p:txEl>
                                              <p:pRg st="0" end="0"/>
                                            </p:txEl>
                                          </p:spTgt>
                                        </p:tgtEl>
                                      </p:cBhvr>
                                    </p:animEffect>
                                    <p:animScale>
                                      <p:cBhvr>
                                        <p:cTn id="24" dur="250" autoRev="1" fill="hold"/>
                                        <p:tgtEl>
                                          <p:spTgt spid="9">
                                            <p:txEl>
                                              <p:pRg st="0" end="0"/>
                                            </p:txEl>
                                          </p:spTgt>
                                        </p:tgtEl>
                                      </p:cBhvr>
                                      <p:by x="105000" y="105000"/>
                                    </p:animScale>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AutoShape 2"/>
          <p:cNvSpPr>
            <a:spLocks noChangeArrowheads="1"/>
          </p:cNvSpPr>
          <p:nvPr/>
        </p:nvSpPr>
        <p:spPr bwMode="auto">
          <a:xfrm>
            <a:off x="1475656" y="0"/>
            <a:ext cx="4896544" cy="756047"/>
          </a:xfrm>
          <a:prstGeom prst="roundRect">
            <a:avLst>
              <a:gd name="adj" fmla="val 16667"/>
            </a:avLst>
          </a:prstGeom>
          <a:solidFill>
            <a:schemeClr val="accent2">
              <a:lumMod val="20000"/>
              <a:lumOff val="80000"/>
            </a:schemeClr>
          </a:solidFill>
          <a:ln w="9525" algn="ctr">
            <a:solidFill>
              <a:schemeClr val="tx1"/>
            </a:solidFill>
            <a:round/>
            <a:headEnd/>
            <a:tailEnd/>
          </a:ln>
          <a:effectLst/>
        </p:spPr>
        <p:txBody>
          <a:bodyPr wrap="none" anchor="ctr"/>
          <a:lstStyle/>
          <a:p>
            <a:r>
              <a:rPr lang="en-US" altLang="zh-CN" sz="3200" b="1" dirty="0" smtClean="0">
                <a:solidFill>
                  <a:srgbClr val="650F2E"/>
                </a:solidFill>
                <a:latin typeface="楷体_GB2312" pitchFamily="49" charset="-122"/>
                <a:ea typeface="楷体_GB2312" pitchFamily="49" charset="-122"/>
              </a:rPr>
              <a:t>《</a:t>
            </a:r>
            <a:r>
              <a:rPr lang="zh-CN" altLang="en-US" sz="3200" b="1" dirty="0">
                <a:solidFill>
                  <a:srgbClr val="650F2E"/>
                </a:solidFill>
                <a:latin typeface="楷体_GB2312" pitchFamily="49" charset="-122"/>
                <a:ea typeface="楷体_GB2312" pitchFamily="49" charset="-122"/>
              </a:rPr>
              <a:t>青少年法治教育大纲</a:t>
            </a:r>
            <a:r>
              <a:rPr lang="en-US" altLang="zh-CN" sz="3200" b="1" dirty="0">
                <a:solidFill>
                  <a:srgbClr val="650F2E"/>
                </a:solidFill>
                <a:latin typeface="楷体_GB2312" pitchFamily="49" charset="-122"/>
                <a:ea typeface="楷体_GB2312" pitchFamily="49" charset="-122"/>
              </a:rPr>
              <a:t>》</a:t>
            </a:r>
            <a:r>
              <a:rPr lang="en-US" altLang="zh-CN" sz="2800" b="1" dirty="0">
                <a:solidFill>
                  <a:srgbClr val="650F2E"/>
                </a:solidFill>
                <a:latin typeface="楷体_GB2312" pitchFamily="49" charset="-122"/>
                <a:ea typeface="楷体_GB2312" pitchFamily="49" charset="-122"/>
              </a:rPr>
              <a:t> </a:t>
            </a:r>
          </a:p>
        </p:txBody>
      </p:sp>
      <p:sp>
        <p:nvSpPr>
          <p:cNvPr id="113667" name="Text Box 3"/>
          <p:cNvSpPr txBox="1">
            <a:spLocks noChangeArrowheads="1"/>
          </p:cNvSpPr>
          <p:nvPr/>
        </p:nvSpPr>
        <p:spPr bwMode="auto">
          <a:xfrm>
            <a:off x="35496" y="831889"/>
            <a:ext cx="8821043" cy="2977738"/>
          </a:xfrm>
          <a:prstGeom prst="rect">
            <a:avLst/>
          </a:prstGeom>
          <a:solidFill>
            <a:srgbClr val="DEF0FE"/>
          </a:solidFill>
          <a:ln w="9525">
            <a:solidFill>
              <a:schemeClr val="accent2"/>
            </a:solidFill>
            <a:prstDash val="sysDot"/>
            <a:miter lim="800000"/>
            <a:headEnd/>
            <a:tailEnd/>
          </a:ln>
          <a:effectLst/>
        </p:spPr>
        <p:txBody>
          <a:bodyPr wrap="square">
            <a:spAutoFit/>
          </a:bodyPr>
          <a:lstStyle/>
          <a:p>
            <a:pPr>
              <a:lnSpc>
                <a:spcPts val="2500"/>
              </a:lnSpc>
              <a:buFont typeface="Wingdings" pitchFamily="2" charset="2"/>
              <a:buChar char="Ø"/>
            </a:pPr>
            <a:r>
              <a:rPr lang="zh-CN" altLang="en-US" sz="2400" b="1" dirty="0" smtClean="0">
                <a:solidFill>
                  <a:srgbClr val="0000FF"/>
                </a:solidFill>
                <a:latin typeface="楷体_GB2312" pitchFamily="49" charset="-122"/>
                <a:ea typeface="楷体_GB2312" pitchFamily="49" charset="-122"/>
              </a:rPr>
              <a:t>总体目标：</a:t>
            </a:r>
            <a:endParaRPr lang="en-US" altLang="zh-CN" sz="2400" b="1" dirty="0" smtClean="0">
              <a:solidFill>
                <a:srgbClr val="0000FF"/>
              </a:solidFill>
              <a:latin typeface="楷体_GB2312" pitchFamily="49" charset="-122"/>
              <a:ea typeface="楷体_GB2312" pitchFamily="49" charset="-122"/>
            </a:endParaRPr>
          </a:p>
          <a:p>
            <a:pPr>
              <a:lnSpc>
                <a:spcPts val="2500"/>
              </a:lnSpc>
            </a:pPr>
            <a:r>
              <a:rPr lang="en-US" altLang="zh-CN" sz="2400" b="1" dirty="0" smtClean="0">
                <a:solidFill>
                  <a:srgbClr val="0000FF"/>
                </a:solidFill>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 </a:t>
            </a:r>
            <a:r>
              <a:rPr lang="zh-CN" altLang="zh-CN" sz="2400" b="1" dirty="0" smtClean="0">
                <a:latin typeface="楷体_GB2312" pitchFamily="49" charset="-122"/>
                <a:ea typeface="楷体_GB2312" pitchFamily="49" charset="-122"/>
              </a:rPr>
              <a:t>以社会主义核心价值观为引领，</a:t>
            </a:r>
            <a:r>
              <a:rPr lang="zh-CN" altLang="zh-CN" sz="2400" b="1" dirty="0" smtClean="0">
                <a:solidFill>
                  <a:srgbClr val="C00000"/>
                </a:solidFill>
                <a:latin typeface="楷体_GB2312" pitchFamily="49" charset="-122"/>
                <a:ea typeface="楷体_GB2312" pitchFamily="49" charset="-122"/>
              </a:rPr>
              <a:t>普及法治知识，养成守法意识，</a:t>
            </a:r>
            <a:r>
              <a:rPr lang="zh-CN" altLang="zh-CN" sz="2400" b="1" dirty="0" smtClean="0">
                <a:latin typeface="楷体_GB2312" pitchFamily="49" charset="-122"/>
                <a:ea typeface="楷体_GB2312" pitchFamily="49" charset="-122"/>
              </a:rPr>
              <a:t>使青少年了解、掌握个人成长和参与社会生活必需的法律常识和制度、明晰行为规则，自觉尊法、守法；</a:t>
            </a:r>
            <a:r>
              <a:rPr lang="zh-CN" altLang="zh-CN" sz="2400" b="1" dirty="0" smtClean="0">
                <a:solidFill>
                  <a:srgbClr val="C00000"/>
                </a:solidFill>
                <a:latin typeface="楷体_GB2312" pitchFamily="49" charset="-122"/>
                <a:ea typeface="楷体_GB2312" pitchFamily="49" charset="-122"/>
              </a:rPr>
              <a:t>规范行为习惯，培育法治观念</a:t>
            </a:r>
            <a:r>
              <a:rPr lang="zh-CN" altLang="zh-CN" sz="2400" b="1" dirty="0" smtClean="0">
                <a:solidFill>
                  <a:srgbClr val="FF0000"/>
                </a:solidFill>
                <a:latin typeface="楷体_GB2312" pitchFamily="49" charset="-122"/>
                <a:ea typeface="楷体_GB2312" pitchFamily="49" charset="-122"/>
              </a:rPr>
              <a:t>，</a:t>
            </a:r>
            <a:r>
              <a:rPr lang="zh-CN" altLang="zh-CN" sz="2400" b="1" dirty="0" smtClean="0">
                <a:latin typeface="楷体_GB2312" pitchFamily="49" charset="-122"/>
                <a:ea typeface="楷体_GB2312" pitchFamily="49" charset="-122"/>
              </a:rPr>
              <a:t>增强青少年依法规范自身行为、分辨是非、运用法律方法维护自身权益、通过法律途径参与国家和社会生活的意识和能力；</a:t>
            </a:r>
            <a:r>
              <a:rPr lang="zh-CN" altLang="zh-CN" sz="2400" b="1" dirty="0" smtClean="0">
                <a:solidFill>
                  <a:srgbClr val="C00000"/>
                </a:solidFill>
                <a:latin typeface="楷体_GB2312" pitchFamily="49" charset="-122"/>
                <a:ea typeface="楷体_GB2312" pitchFamily="49" charset="-122"/>
              </a:rPr>
              <a:t>践行法治理念，树立法治信仰，引导青少年参与法治实践</a:t>
            </a:r>
            <a:r>
              <a:rPr lang="zh-CN" altLang="zh-CN" sz="2400" b="1" dirty="0" smtClean="0">
                <a:latin typeface="楷体_GB2312" pitchFamily="49" charset="-122"/>
                <a:ea typeface="楷体_GB2312" pitchFamily="49" charset="-122"/>
              </a:rPr>
              <a:t>，形成对社会主义法治道路的价值认同、制度认同，成为社会主义法治的忠实崇尚者、自觉遵守者、坚定捍卫者。</a:t>
            </a:r>
            <a:endParaRPr lang="zh-CN" altLang="en-US" sz="2400" b="1" dirty="0">
              <a:solidFill>
                <a:srgbClr val="A50021"/>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Text Box 6"/>
          <p:cNvSpPr txBox="1">
            <a:spLocks noChangeArrowheads="1"/>
          </p:cNvSpPr>
          <p:nvPr/>
        </p:nvSpPr>
        <p:spPr bwMode="auto">
          <a:xfrm>
            <a:off x="34925" y="2715766"/>
            <a:ext cx="9109075" cy="2310889"/>
          </a:xfrm>
          <a:prstGeom prst="rect">
            <a:avLst/>
          </a:prstGeom>
          <a:solidFill>
            <a:schemeClr val="accent6">
              <a:lumMod val="20000"/>
              <a:lumOff val="80000"/>
            </a:schemeClr>
          </a:solidFill>
          <a:ln w="9525">
            <a:solidFill>
              <a:schemeClr val="accent2"/>
            </a:solidFill>
            <a:prstDash val="sysDot"/>
            <a:miter lim="800000"/>
            <a:headEnd/>
            <a:tailEnd/>
          </a:ln>
          <a:effectLst/>
        </p:spPr>
        <p:txBody>
          <a:bodyPr>
            <a:spAutoFit/>
          </a:bodyPr>
          <a:lstStyle/>
          <a:p>
            <a:pPr>
              <a:lnSpc>
                <a:spcPts val="2300"/>
              </a:lnSpc>
              <a:buFont typeface="Wingdings" pitchFamily="2" charset="2"/>
              <a:buChar char="Ø"/>
            </a:pPr>
            <a:r>
              <a:rPr lang="zh-CN" altLang="en-US" sz="2400" b="1" dirty="0" smtClean="0">
                <a:solidFill>
                  <a:srgbClr val="0000FF"/>
                </a:solidFill>
                <a:latin typeface="楷体_GB2312" pitchFamily="49" charset="-122"/>
                <a:ea typeface="楷体_GB2312" pitchFamily="49" charset="-122"/>
              </a:rPr>
              <a:t>法治教育要遵循青少年身心发展规律，注重知行统一，</a:t>
            </a:r>
            <a:endParaRPr lang="en-US" altLang="zh-CN" sz="2400" b="1" dirty="0" smtClean="0">
              <a:solidFill>
                <a:srgbClr val="0000FF"/>
              </a:solidFill>
              <a:latin typeface="楷体_GB2312" pitchFamily="49" charset="-122"/>
              <a:ea typeface="楷体_GB2312" pitchFamily="49" charset="-122"/>
            </a:endParaRPr>
          </a:p>
          <a:p>
            <a:pPr>
              <a:lnSpc>
                <a:spcPts val="2500"/>
              </a:lnSpc>
              <a:buFont typeface="Wingdings" pitchFamily="2" charset="2"/>
              <a:buChar char="u"/>
            </a:pPr>
            <a:r>
              <a:rPr lang="zh-CN" altLang="en-US" sz="2400" b="1" dirty="0" smtClean="0">
                <a:latin typeface="楷体_GB2312" pitchFamily="49" charset="-122"/>
                <a:ea typeface="楷体_GB2312" pitchFamily="49" charset="-122"/>
              </a:rPr>
              <a:t>教</a:t>
            </a:r>
            <a:r>
              <a:rPr lang="zh-CN" altLang="en-US" sz="2400" b="1" dirty="0">
                <a:latin typeface="楷体_GB2312" pitchFamily="49" charset="-122"/>
                <a:ea typeface="楷体_GB2312" pitchFamily="49" charset="-122"/>
              </a:rPr>
              <a:t>学内容以基础性的行为规则和法律常识为主，侧重法治意识、遵法守法行为习惯的养成教</a:t>
            </a:r>
            <a:r>
              <a:rPr lang="zh-CN" altLang="en-US" sz="2400" b="1" dirty="0" smtClean="0">
                <a:latin typeface="楷体_GB2312" pitchFamily="49" charset="-122"/>
                <a:ea typeface="楷体_GB2312" pitchFamily="49" charset="-122"/>
              </a:rPr>
              <a:t>育，</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注重内容的鲜活，教学与法治事件、现实案例、常见法律问题紧密结合；。 </a:t>
            </a:r>
            <a:endParaRPr lang="en-US" altLang="zh-CN" sz="2400" b="1" dirty="0" smtClean="0">
              <a:latin typeface="楷体_GB2312" pitchFamily="49" charset="-122"/>
              <a:ea typeface="楷体_GB2312" pitchFamily="49" charset="-122"/>
            </a:endParaRPr>
          </a:p>
          <a:p>
            <a:pPr>
              <a:lnSpc>
                <a:spcPts val="2500"/>
              </a:lnSpc>
              <a:buFont typeface="Wingdings" pitchFamily="2" charset="2"/>
              <a:buChar char="u"/>
            </a:pPr>
            <a:r>
              <a:rPr lang="zh-CN" altLang="en-US" sz="2400" b="1" dirty="0" smtClean="0">
                <a:latin typeface="楷体_GB2312" pitchFamily="49" charset="-122"/>
                <a:ea typeface="楷体_GB2312" pitchFamily="49" charset="-122"/>
              </a:rPr>
              <a:t>教学方式以形象生动的案</a:t>
            </a:r>
            <a:r>
              <a:rPr lang="zh-CN" altLang="en-US" sz="2400" b="1" dirty="0">
                <a:latin typeface="楷体_GB2312" pitchFamily="49" charset="-122"/>
                <a:ea typeface="楷体_GB2312" pitchFamily="49" charset="-122"/>
              </a:rPr>
              <a:t>例教</a:t>
            </a:r>
            <a:r>
              <a:rPr lang="zh-CN" altLang="en-US" sz="2400" b="1" dirty="0" smtClean="0">
                <a:latin typeface="楷体_GB2312" pitchFamily="49" charset="-122"/>
                <a:ea typeface="楷体_GB2312" pitchFamily="49" charset="-122"/>
              </a:rPr>
              <a:t>学、实践式、体验式、参与式为主，</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注重学生的参与、互动、思辨和创新，切实提高法治教育的质量和实效。</a:t>
            </a:r>
          </a:p>
        </p:txBody>
      </p:sp>
      <p:sp>
        <p:nvSpPr>
          <p:cNvPr id="7" name="AutoShape 2"/>
          <p:cNvSpPr>
            <a:spLocks noChangeArrowheads="1"/>
          </p:cNvSpPr>
          <p:nvPr/>
        </p:nvSpPr>
        <p:spPr bwMode="auto">
          <a:xfrm>
            <a:off x="1475656" y="0"/>
            <a:ext cx="4896544" cy="756047"/>
          </a:xfrm>
          <a:prstGeom prst="roundRect">
            <a:avLst>
              <a:gd name="adj" fmla="val 16667"/>
            </a:avLst>
          </a:prstGeom>
          <a:noFill/>
          <a:ln w="9525" algn="ctr">
            <a:solidFill>
              <a:schemeClr val="tx1"/>
            </a:solidFill>
            <a:round/>
            <a:headEnd/>
            <a:tailEnd/>
          </a:ln>
          <a:effectLst/>
        </p:spPr>
        <p:txBody>
          <a:bodyPr wrap="none" anchor="ctr"/>
          <a:lstStyle/>
          <a:p>
            <a:r>
              <a:rPr lang="en-US" altLang="zh-CN" sz="3200" b="1" dirty="0" smtClean="0">
                <a:solidFill>
                  <a:srgbClr val="650F2E"/>
                </a:solidFill>
                <a:latin typeface="楷体_GB2312" pitchFamily="49" charset="-122"/>
                <a:ea typeface="楷体_GB2312" pitchFamily="49" charset="-122"/>
              </a:rPr>
              <a:t>《</a:t>
            </a:r>
            <a:r>
              <a:rPr lang="zh-CN" altLang="en-US" sz="3200" b="1" dirty="0">
                <a:solidFill>
                  <a:srgbClr val="650F2E"/>
                </a:solidFill>
                <a:latin typeface="楷体_GB2312" pitchFamily="49" charset="-122"/>
                <a:ea typeface="楷体_GB2312" pitchFamily="49" charset="-122"/>
              </a:rPr>
              <a:t>青少年法治教育大纲</a:t>
            </a:r>
            <a:r>
              <a:rPr lang="en-US" altLang="zh-CN" sz="3200" b="1" dirty="0">
                <a:solidFill>
                  <a:srgbClr val="650F2E"/>
                </a:solidFill>
                <a:latin typeface="楷体_GB2312" pitchFamily="49" charset="-122"/>
                <a:ea typeface="楷体_GB2312" pitchFamily="49" charset="-122"/>
              </a:rPr>
              <a:t>》</a:t>
            </a:r>
            <a:r>
              <a:rPr lang="en-US" altLang="zh-CN" sz="2800" b="1" dirty="0">
                <a:solidFill>
                  <a:srgbClr val="650F2E"/>
                </a:solidFill>
                <a:latin typeface="楷体_GB2312" pitchFamily="49" charset="-122"/>
                <a:ea typeface="楷体_GB2312" pitchFamily="49" charset="-122"/>
              </a:rPr>
              <a:t> </a:t>
            </a:r>
          </a:p>
        </p:txBody>
      </p:sp>
      <p:sp>
        <p:nvSpPr>
          <p:cNvPr id="5" name="Text Box 3"/>
          <p:cNvSpPr txBox="1">
            <a:spLocks noChangeArrowheads="1"/>
          </p:cNvSpPr>
          <p:nvPr/>
        </p:nvSpPr>
        <p:spPr bwMode="auto">
          <a:xfrm>
            <a:off x="35496" y="781710"/>
            <a:ext cx="8821043" cy="1862048"/>
          </a:xfrm>
          <a:prstGeom prst="rect">
            <a:avLst/>
          </a:prstGeom>
          <a:solidFill>
            <a:srgbClr val="DEF0FE"/>
          </a:solidFill>
          <a:ln w="9525">
            <a:solidFill>
              <a:schemeClr val="accent2"/>
            </a:solidFill>
            <a:prstDash val="sysDot"/>
            <a:miter lim="800000"/>
            <a:headEnd/>
            <a:tailEnd/>
          </a:ln>
          <a:effectLst/>
        </p:spPr>
        <p:txBody>
          <a:bodyPr wrap="square">
            <a:spAutoFit/>
          </a:bodyPr>
          <a:lstStyle/>
          <a:p>
            <a:pPr>
              <a:lnSpc>
                <a:spcPts val="2300"/>
              </a:lnSpc>
              <a:buFont typeface="Wingdings" pitchFamily="2" charset="2"/>
              <a:buChar char="Ø"/>
            </a:pPr>
            <a:r>
              <a:rPr lang="zh-CN" altLang="en-US" sz="2400" b="1" dirty="0" smtClean="0">
                <a:solidFill>
                  <a:srgbClr val="0000FF"/>
                </a:solidFill>
                <a:latin typeface="楷体_GB2312" pitchFamily="49" charset="-122"/>
                <a:ea typeface="楷体_GB2312" pitchFamily="49" charset="-122"/>
              </a:rPr>
              <a:t>初中阶段目标：</a:t>
            </a:r>
            <a:endParaRPr lang="en-US" altLang="zh-CN" sz="2400" b="1" dirty="0" smtClean="0">
              <a:solidFill>
                <a:srgbClr val="0000FF"/>
              </a:solidFill>
              <a:latin typeface="楷体_GB2312" pitchFamily="49" charset="-122"/>
              <a:ea typeface="楷体_GB2312" pitchFamily="49" charset="-122"/>
            </a:endParaRPr>
          </a:p>
          <a:p>
            <a:pPr>
              <a:lnSpc>
                <a:spcPts val="2300"/>
              </a:lnSpc>
            </a:pPr>
            <a:r>
              <a:rPr lang="en-US" altLang="zh-CN" sz="2400" b="1" dirty="0" smtClean="0">
                <a:solidFill>
                  <a:srgbClr val="0000FF"/>
                </a:solidFill>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使学生初步了解个人成长和参与社会生活必备的基本法律常识进一步强化守法意识、公民意识、权利与义务相统一的观念、程序思维；初步建立宪法法律至上、民主法治等理念；初步具备运用法律知识辨别是非的能力；初步具备依法维护自身合法权益、参与社会生活的能力。  </a:t>
            </a:r>
            <a:r>
              <a:rPr lang="zh-CN" altLang="en-US" sz="2000" b="1" dirty="0" smtClean="0">
                <a:latin typeface="楷体_GB2312" pitchFamily="49" charset="-122"/>
                <a:ea typeface="楷体_GB2312" pitchFamily="49"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4694"/>
                                        </p:tgtEl>
                                        <p:attrNameLst>
                                          <p:attrName>style.visibility</p:attrName>
                                        </p:attrNameLst>
                                      </p:cBhvr>
                                      <p:to>
                                        <p:strVal val="visible"/>
                                      </p:to>
                                    </p:set>
                                    <p:animEffect transition="in" filter="diamond(in)">
                                      <p:cBhvr>
                                        <p:cTn id="7" dur="20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23945" y="2355726"/>
            <a:ext cx="4337094" cy="3575274"/>
          </a:xfrm>
          <a:prstGeom prst="rect">
            <a:avLst/>
          </a:prstGeom>
        </p:spPr>
      </p:pic>
      <p:pic>
        <p:nvPicPr>
          <p:cNvPr id="4" name="图片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878" y="2956495"/>
            <a:ext cx="3309938" cy="2728540"/>
          </a:xfrm>
          <a:prstGeom prst="rect">
            <a:avLst/>
          </a:prstGeom>
        </p:spPr>
      </p:pic>
      <p:pic>
        <p:nvPicPr>
          <p:cNvPr id="5" name="图片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434" y="0"/>
            <a:ext cx="1935138" cy="1529557"/>
          </a:xfrm>
          <a:prstGeom prst="rect">
            <a:avLst/>
          </a:prstGeom>
        </p:spPr>
      </p:pic>
      <p:pic>
        <p:nvPicPr>
          <p:cNvPr id="7" name="图片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668997" y="1977281"/>
            <a:ext cx="1475003" cy="2074335"/>
          </a:xfrm>
          <a:prstGeom prst="rect">
            <a:avLst/>
          </a:prstGeom>
        </p:spPr>
      </p:pic>
      <p:pic>
        <p:nvPicPr>
          <p:cNvPr id="10" name="图片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860032" y="267494"/>
            <a:ext cx="1600598" cy="845328"/>
          </a:xfrm>
          <a:prstGeom prst="rect">
            <a:avLst/>
          </a:prstGeom>
        </p:spPr>
      </p:pic>
      <p:sp>
        <p:nvSpPr>
          <p:cNvPr id="11" name="Text Box 160"/>
          <p:cNvSpPr txBox="1">
            <a:spLocks noChangeArrowheads="1"/>
          </p:cNvSpPr>
          <p:nvPr/>
        </p:nvSpPr>
        <p:spPr bwMode="auto">
          <a:xfrm>
            <a:off x="1403648" y="2306365"/>
            <a:ext cx="669674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4400" b="1" dirty="0" smtClean="0">
                <a:latin typeface="楷体_GB2312" pitchFamily="49" charset="-122"/>
                <a:ea typeface="楷体_GB2312" pitchFamily="49" charset="-122"/>
              </a:rPr>
              <a:t>回顾新课标、理解新教材</a:t>
            </a:r>
            <a:endParaRPr lang="zh-CN" altLang="en-US" sz="4400" b="1" dirty="0">
              <a:latin typeface="楷体_GB2312" pitchFamily="49" charset="-122"/>
              <a:ea typeface="楷体_GB2312" pitchFamily="49" charset="-122"/>
            </a:endParaRPr>
          </a:p>
        </p:txBody>
      </p:sp>
      <p:pic>
        <p:nvPicPr>
          <p:cNvPr id="14" name="Picture 3" descr="E:\水墨图表素材\5356.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419872" y="884217"/>
            <a:ext cx="1656184" cy="1327493"/>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4">
            <a:hlinkClick r:id="" action="ppaction://noaction"/>
          </p:cNvPr>
          <p:cNvSpPr txBox="1">
            <a:spLocks noChangeArrowheads="1"/>
          </p:cNvSpPr>
          <p:nvPr/>
        </p:nvSpPr>
        <p:spPr bwMode="auto">
          <a:xfrm>
            <a:off x="3419872" y="1131590"/>
            <a:ext cx="165618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4000" b="1" dirty="0" smtClean="0">
                <a:solidFill>
                  <a:srgbClr val="FFFFFF"/>
                </a:solidFill>
                <a:latin typeface="楷体_GB2312" pitchFamily="49" charset="-122"/>
                <a:ea typeface="楷体_GB2312" pitchFamily="49" charset="-122"/>
              </a:rPr>
              <a:t>（一）</a:t>
            </a:r>
            <a:endParaRPr lang="zh-CN" altLang="en-US" sz="4000" b="1" dirty="0">
              <a:solidFill>
                <a:srgbClr val="FFFFFF"/>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2612307549"/>
      </p:ext>
    </p:extLst>
  </p:cSld>
  <p:clrMapOvr>
    <a:masterClrMapping/>
  </p:clrMapOvr>
  <mc:AlternateContent xmlns:mc="http://schemas.openxmlformats.org/markup-compatibility/2006">
    <mc:Choice xmlns=""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水墨图表素材\424.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512" y="843558"/>
            <a:ext cx="4896544" cy="1316038"/>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Box 160"/>
          <p:cNvSpPr txBox="1">
            <a:spLocks noChangeArrowheads="1"/>
          </p:cNvSpPr>
          <p:nvPr/>
        </p:nvSpPr>
        <p:spPr bwMode="auto">
          <a:xfrm>
            <a:off x="35496" y="-20538"/>
            <a:ext cx="4896544"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3200" b="1" dirty="0" smtClean="0">
                <a:solidFill>
                  <a:schemeClr val="accent2">
                    <a:lumMod val="50000"/>
                  </a:schemeClr>
                </a:solidFill>
                <a:latin typeface="楷体" pitchFamily="49" charset="-122"/>
                <a:ea typeface="楷体" pitchFamily="49" charset="-122"/>
              </a:rPr>
              <a:t>课程标准与教材</a:t>
            </a:r>
            <a:endParaRPr lang="en-US" altLang="zh-CN" sz="3200" b="1" dirty="0" smtClean="0">
              <a:solidFill>
                <a:schemeClr val="accent2">
                  <a:lumMod val="50000"/>
                </a:schemeClr>
              </a:solidFill>
              <a:latin typeface="楷体" pitchFamily="49" charset="-122"/>
              <a:ea typeface="楷体" pitchFamily="49" charset="-122"/>
            </a:endParaRPr>
          </a:p>
          <a:p>
            <a:pPr algn="ctr"/>
            <a:r>
              <a:rPr lang="zh-CN" altLang="en-US" sz="3200" b="1" dirty="0" smtClean="0">
                <a:latin typeface="楷体" pitchFamily="49" charset="-122"/>
                <a:ea typeface="楷体" pitchFamily="49" charset="-122"/>
              </a:rPr>
              <a:t>新课标修订与新教材编写</a:t>
            </a:r>
            <a:endParaRPr lang="zh-CN" altLang="en-US" sz="3200" b="1" dirty="0">
              <a:latin typeface="楷体" pitchFamily="49" charset="-122"/>
              <a:ea typeface="楷体" pitchFamily="49" charset="-122"/>
            </a:endParaRPr>
          </a:p>
        </p:txBody>
      </p:sp>
      <p:sp>
        <p:nvSpPr>
          <p:cNvPr id="10" name="Text Box 21"/>
          <p:cNvSpPr txBox="1">
            <a:spLocks noChangeArrowheads="1"/>
          </p:cNvSpPr>
          <p:nvPr/>
        </p:nvSpPr>
        <p:spPr bwMode="auto">
          <a:xfrm>
            <a:off x="3744416" y="1638197"/>
            <a:ext cx="5436096" cy="2806922"/>
          </a:xfrm>
          <a:prstGeom prst="rect">
            <a:avLst/>
          </a:prstGeom>
          <a:noFill/>
          <a:ln w="9525">
            <a:solidFill>
              <a:schemeClr val="tx1"/>
            </a:solidFill>
            <a:prstDash val="dash"/>
            <a:miter lim="800000"/>
            <a:headEnd/>
            <a:tailEnd/>
          </a:ln>
          <a:effectLst/>
        </p:spPr>
        <p:txBody>
          <a:bodyPr wrap="square">
            <a:spAutoFit/>
          </a:bodyPr>
          <a:lstStyle/>
          <a:p>
            <a:pPr>
              <a:spcBef>
                <a:spcPct val="10000"/>
              </a:spcBef>
            </a:pPr>
            <a:r>
              <a:rPr lang="zh-CN" altLang="en-US" sz="2800" b="1" dirty="0">
                <a:solidFill>
                  <a:schemeClr val="tx2">
                    <a:lumMod val="75000"/>
                  </a:schemeClr>
                </a:solidFill>
                <a:latin typeface="楷体_GB2312" pitchFamily="49" charset="-122"/>
                <a:ea typeface="楷体_GB2312" pitchFamily="49" charset="-122"/>
              </a:rPr>
              <a:t>课程标准：</a:t>
            </a:r>
          </a:p>
          <a:p>
            <a:pPr>
              <a:spcBef>
                <a:spcPct val="10000"/>
              </a:spcBef>
            </a:pPr>
            <a:r>
              <a:rPr lang="en-US" altLang="zh-CN" sz="2800" b="1" dirty="0">
                <a:solidFill>
                  <a:schemeClr val="tx2">
                    <a:lumMod val="75000"/>
                  </a:schemeClr>
                </a:solidFill>
                <a:latin typeface="楷体_GB2312" pitchFamily="49" charset="-122"/>
                <a:ea typeface="楷体_GB2312" pitchFamily="49" charset="-122"/>
              </a:rPr>
              <a:t>----</a:t>
            </a:r>
            <a:r>
              <a:rPr lang="zh-CN" altLang="en-US" sz="2800" b="1" dirty="0">
                <a:solidFill>
                  <a:schemeClr val="tx2">
                    <a:lumMod val="75000"/>
                  </a:schemeClr>
                </a:solidFill>
                <a:latin typeface="楷体_GB2312" pitchFamily="49" charset="-122"/>
                <a:ea typeface="楷体_GB2312" pitchFamily="49" charset="-122"/>
              </a:rPr>
              <a:t>指导教学教研的纲领性文件</a:t>
            </a:r>
          </a:p>
          <a:p>
            <a:pPr>
              <a:spcBef>
                <a:spcPct val="10000"/>
              </a:spcBef>
            </a:pPr>
            <a:r>
              <a:rPr lang="en-US" altLang="zh-CN" sz="2800" b="1" dirty="0">
                <a:solidFill>
                  <a:schemeClr val="tx2">
                    <a:lumMod val="75000"/>
                  </a:schemeClr>
                </a:solidFill>
                <a:latin typeface="楷体_GB2312" pitchFamily="49" charset="-122"/>
                <a:ea typeface="楷体_GB2312" pitchFamily="49" charset="-122"/>
              </a:rPr>
              <a:t>----</a:t>
            </a:r>
            <a:r>
              <a:rPr lang="zh-CN" altLang="en-US" sz="2800" b="1" dirty="0">
                <a:solidFill>
                  <a:schemeClr val="tx2">
                    <a:lumMod val="75000"/>
                  </a:schemeClr>
                </a:solidFill>
                <a:latin typeface="楷体_GB2312" pitchFamily="49" charset="-122"/>
                <a:ea typeface="楷体_GB2312" pitchFamily="49" charset="-122"/>
              </a:rPr>
              <a:t>规定课程性质、课程目标、内容目标、实施建议</a:t>
            </a:r>
          </a:p>
          <a:p>
            <a:pPr>
              <a:spcBef>
                <a:spcPct val="10000"/>
              </a:spcBef>
            </a:pPr>
            <a:r>
              <a:rPr lang="en-US" altLang="zh-CN" sz="2800" b="1" dirty="0" smtClean="0">
                <a:solidFill>
                  <a:schemeClr val="tx2">
                    <a:lumMod val="75000"/>
                  </a:schemeClr>
                </a:solidFill>
                <a:latin typeface="楷体_GB2312" pitchFamily="49" charset="-122"/>
                <a:ea typeface="楷体_GB2312" pitchFamily="49" charset="-122"/>
              </a:rPr>
              <a:t>----</a:t>
            </a:r>
            <a:r>
              <a:rPr lang="zh-CN" altLang="en-US" sz="2800" b="1" dirty="0" smtClean="0">
                <a:solidFill>
                  <a:schemeClr val="tx2">
                    <a:lumMod val="75000"/>
                  </a:schemeClr>
                </a:solidFill>
                <a:latin typeface="楷体_GB2312" pitchFamily="49" charset="-122"/>
                <a:ea typeface="楷体_GB2312" pitchFamily="49" charset="-122"/>
              </a:rPr>
              <a:t>教</a:t>
            </a:r>
            <a:r>
              <a:rPr lang="zh-CN" altLang="en-US" sz="2800" b="1" dirty="0">
                <a:solidFill>
                  <a:schemeClr val="tx2">
                    <a:lumMod val="75000"/>
                  </a:schemeClr>
                </a:solidFill>
                <a:latin typeface="楷体_GB2312" pitchFamily="49" charset="-122"/>
                <a:ea typeface="楷体_GB2312" pitchFamily="49" charset="-122"/>
              </a:rPr>
              <a:t>材编写、学科教学、评估和考试命题的依据</a:t>
            </a:r>
          </a:p>
        </p:txBody>
      </p:sp>
      <p:sp>
        <p:nvSpPr>
          <p:cNvPr id="11" name="Text Box 21"/>
          <p:cNvSpPr txBox="1">
            <a:spLocks noChangeArrowheads="1"/>
          </p:cNvSpPr>
          <p:nvPr/>
        </p:nvSpPr>
        <p:spPr bwMode="auto">
          <a:xfrm>
            <a:off x="-36512" y="2859782"/>
            <a:ext cx="3744416" cy="1902059"/>
          </a:xfrm>
          <a:prstGeom prst="rect">
            <a:avLst/>
          </a:prstGeom>
          <a:noFill/>
          <a:ln w="9525">
            <a:solidFill>
              <a:schemeClr val="tx1"/>
            </a:solidFill>
            <a:prstDash val="dash"/>
            <a:miter lim="800000"/>
            <a:headEnd/>
            <a:tailEnd/>
          </a:ln>
          <a:effectLst/>
        </p:spPr>
        <p:txBody>
          <a:bodyPr wrap="square">
            <a:spAutoFit/>
          </a:bodyPr>
          <a:lstStyle/>
          <a:p>
            <a:pPr>
              <a:spcBef>
                <a:spcPct val="10000"/>
              </a:spcBef>
            </a:pPr>
            <a:r>
              <a:rPr lang="zh-CN" altLang="en-US" sz="2800" b="1" dirty="0" smtClean="0">
                <a:solidFill>
                  <a:schemeClr val="tx2">
                    <a:lumMod val="75000"/>
                  </a:schemeClr>
                </a:solidFill>
                <a:latin typeface="楷体_GB2312" pitchFamily="49" charset="-122"/>
                <a:ea typeface="楷体_GB2312" pitchFamily="49" charset="-122"/>
              </a:rPr>
              <a:t>教材：</a:t>
            </a:r>
            <a:endParaRPr lang="zh-CN" altLang="en-US" sz="2800" b="1" dirty="0">
              <a:solidFill>
                <a:schemeClr val="tx2">
                  <a:lumMod val="75000"/>
                </a:schemeClr>
              </a:solidFill>
              <a:latin typeface="楷体_GB2312" pitchFamily="49" charset="-122"/>
              <a:ea typeface="楷体_GB2312" pitchFamily="49" charset="-122"/>
            </a:endParaRPr>
          </a:p>
          <a:p>
            <a:pPr>
              <a:spcBef>
                <a:spcPct val="10000"/>
              </a:spcBef>
            </a:pPr>
            <a:r>
              <a:rPr lang="en-US" altLang="zh-CN" sz="2800" b="1" dirty="0" smtClean="0">
                <a:solidFill>
                  <a:schemeClr val="tx2">
                    <a:lumMod val="75000"/>
                  </a:schemeClr>
                </a:solidFill>
                <a:latin typeface="楷体_GB2312" pitchFamily="49" charset="-122"/>
                <a:ea typeface="楷体_GB2312" pitchFamily="49" charset="-122"/>
              </a:rPr>
              <a:t>---</a:t>
            </a:r>
            <a:r>
              <a:rPr lang="zh-CN" altLang="en-US" sz="2800" b="1" dirty="0" smtClean="0">
                <a:solidFill>
                  <a:schemeClr val="tx2">
                    <a:lumMod val="75000"/>
                  </a:schemeClr>
                </a:solidFill>
                <a:latin typeface="楷体_GB2312" pitchFamily="49" charset="-122"/>
                <a:ea typeface="楷体_GB2312" pitchFamily="49" charset="-122"/>
              </a:rPr>
              <a:t>课程标准的具体化</a:t>
            </a:r>
            <a:endParaRPr lang="zh-CN" altLang="en-US" sz="2800" b="1" dirty="0">
              <a:solidFill>
                <a:schemeClr val="tx2">
                  <a:lumMod val="75000"/>
                </a:schemeClr>
              </a:solidFill>
              <a:latin typeface="楷体_GB2312" pitchFamily="49" charset="-122"/>
              <a:ea typeface="楷体_GB2312" pitchFamily="49" charset="-122"/>
            </a:endParaRPr>
          </a:p>
          <a:p>
            <a:pPr>
              <a:spcBef>
                <a:spcPct val="10000"/>
              </a:spcBef>
            </a:pPr>
            <a:r>
              <a:rPr lang="en-US" altLang="zh-CN" sz="2800" b="1" dirty="0" smtClean="0">
                <a:solidFill>
                  <a:schemeClr val="tx2">
                    <a:lumMod val="75000"/>
                  </a:schemeClr>
                </a:solidFill>
                <a:latin typeface="楷体_GB2312" pitchFamily="49" charset="-122"/>
                <a:ea typeface="楷体_GB2312" pitchFamily="49" charset="-122"/>
              </a:rPr>
              <a:t>---</a:t>
            </a:r>
            <a:r>
              <a:rPr lang="zh-CN" altLang="en-US" sz="2800" b="1" dirty="0" smtClean="0">
                <a:solidFill>
                  <a:schemeClr val="tx2">
                    <a:lumMod val="75000"/>
                  </a:schemeClr>
                </a:solidFill>
                <a:latin typeface="楷体_GB2312" pitchFamily="49" charset="-122"/>
                <a:ea typeface="楷体_GB2312" pitchFamily="49" charset="-122"/>
              </a:rPr>
              <a:t>教学的主要内容、资源和载体</a:t>
            </a:r>
            <a:endParaRPr lang="zh-CN" altLang="en-US" sz="2800" b="1" dirty="0">
              <a:solidFill>
                <a:schemeClr val="tx2">
                  <a:lumMod val="75000"/>
                </a:schemeClr>
              </a:solidFill>
              <a:latin typeface="楷体_GB2312" pitchFamily="49" charset="-122"/>
              <a:ea typeface="楷体_GB2312" pitchFamily="49" charset="-122"/>
            </a:endParaRPr>
          </a:p>
        </p:txBody>
      </p:sp>
    </p:spTree>
    <p:extLst>
      <p:ext uri="{BB962C8B-B14F-4D97-AF65-F5344CB8AC3E}">
        <p14:creationId xmlns="" xmlns:p14="http://schemas.microsoft.com/office/powerpoint/2010/main" val="149694039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03152800"/>
  <p:tag name="MH_LIBRARY" val="GRAPHIC"/>
  <p:tag name="MH_TYPE" val="SubTitle"/>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0703152800"/>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70703152800"/>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70703152800"/>
  <p:tag name="MH_LIBRARY" val="GRAPHIC"/>
  <p:tag name="MH_TYPE" val="Other"/>
  <p:tag name="MH_ORDER" val="8"/>
</p:tagLst>
</file>

<file path=ppt/tags/tag14.xml><?xml version="1.0" encoding="utf-8"?>
<p:tagLst xmlns:a="http://schemas.openxmlformats.org/drawingml/2006/main" xmlns:r="http://schemas.openxmlformats.org/officeDocument/2006/relationships" xmlns:p="http://schemas.openxmlformats.org/presentationml/2006/main">
  <p:tag name="MH" val="20170612112200"/>
  <p:tag name="MH_LIBRARY" val="GRAPHIC"/>
  <p:tag name="MH_TYPE" val="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612112200"/>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612112200"/>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0612112200"/>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612112200"/>
  <p:tag name="MH_LIBRARY" val="GRAPHIC"/>
  <p:tag name="MH_TYPE" val="SubTitle"/>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
  <p:tag name="MH" val="2016103015552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70703152800"/>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30155523"/>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1030155523"/>
  <p:tag name="MH_LIBRARY" val="GRAPHIC"/>
  <p:tag name="MH_TYPE" val="Other"/>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61030155523"/>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1030155523"/>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61030155523"/>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 val="20161030155523"/>
  <p:tag name="MH_LIBRARY" val="GRAPHIC"/>
  <p:tag name="MH_TYPE" val="Other"/>
  <p:tag name="MH_ORDER" val="7"/>
</p:tagLst>
</file>

<file path=ppt/tags/tag26.xml><?xml version="1.0" encoding="utf-8"?>
<p:tagLst xmlns:a="http://schemas.openxmlformats.org/drawingml/2006/main" xmlns:r="http://schemas.openxmlformats.org/officeDocument/2006/relationships" xmlns:p="http://schemas.openxmlformats.org/presentationml/2006/main">
  <p:tag name="MH" val="20161030155523"/>
  <p:tag name="MH_LIBRARY" val="GRAPHIC"/>
  <p:tag name="MH_TYPE" val="Other"/>
  <p:tag name="MH_ORDER" val="8"/>
</p:tagLst>
</file>

<file path=ppt/tags/tag27.xml><?xml version="1.0" encoding="utf-8"?>
<p:tagLst xmlns:a="http://schemas.openxmlformats.org/drawingml/2006/main" xmlns:r="http://schemas.openxmlformats.org/officeDocument/2006/relationships" xmlns:p="http://schemas.openxmlformats.org/presentationml/2006/main">
  <p:tag name="MH" val="20161030155523"/>
  <p:tag name="MH_LIBRARY" val="GRAPHIC"/>
  <p:tag name="MH_TYPE" val="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1030155523"/>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1030155523"/>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703152800"/>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1030155523"/>
  <p:tag name="MH_LIBRARY" val="GRAPHIC"/>
  <p:tag name="MH_TYPE" val="SubTitle"/>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70703155733"/>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703155733"/>
  <p:tag name="MH_LIBRARY" val="GRAPHIC"/>
  <p:tag name="MH_TYPE" val="SubTitle"/>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70703155733"/>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7070315573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703152800"/>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703152800"/>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703152800"/>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70703152800"/>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703152800"/>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70703152800"/>
  <p:tag name="MH_LIBRARY" val="GRAPHIC"/>
  <p:tag name="MH_TYPE" val="Other"/>
  <p:tag name="MH_ORDER" val="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886</TotalTime>
  <Words>6503</Words>
  <Application>Microsoft Office PowerPoint</Application>
  <PresentationFormat>全屏显示(16:9)</PresentationFormat>
  <Paragraphs>503</Paragraphs>
  <Slides>51</Slides>
  <Notes>32</Notes>
  <HiddenSlides>1</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教材基本框架</vt:lpstr>
      <vt:lpstr>幻灯片 38</vt:lpstr>
      <vt:lpstr>幻灯片 39</vt:lpstr>
      <vt:lpstr>幻灯片 40</vt:lpstr>
      <vt:lpstr>幻灯片 41</vt:lpstr>
      <vt:lpstr>幻灯片 42</vt:lpstr>
      <vt:lpstr>幻灯片 43</vt:lpstr>
      <vt:lpstr>幻灯片 44</vt:lpstr>
      <vt:lpstr>幻灯片 45</vt:lpstr>
      <vt:lpstr>幻灯片 46</vt:lpstr>
      <vt:lpstr>教材设计的意图</vt:lpstr>
      <vt:lpstr>教材设计的意图</vt:lpstr>
      <vt:lpstr>幻灯片 49</vt:lpstr>
      <vt:lpstr>幻灯片 50</vt:lpstr>
      <vt:lpstr>幻灯片 51</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ddd</dc:creator>
  <cp:lastModifiedBy>Administrator</cp:lastModifiedBy>
  <cp:revision>113</cp:revision>
  <dcterms:created xsi:type="dcterms:W3CDTF">2014-05-16T12:33:05Z</dcterms:created>
  <dcterms:modified xsi:type="dcterms:W3CDTF">2017-08-28T15:06:25Z</dcterms:modified>
</cp:coreProperties>
</file>