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10.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colors8.xml" ContentType="application/vnd.openxmlformats-officedocument.drawingml.diagramColors+xml"/>
  <Override PartName="/ppt/diagrams/colors9.xml" ContentType="application/vnd.openxmlformats-officedocument.drawingml.diagramColors+xml"/>
  <Override PartName="/ppt/diagrams/data1.xml" ContentType="application/vnd.openxmlformats-officedocument.drawingml.diagramData+xml"/>
  <Override PartName="/ppt/diagrams/data10.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rawing1.xml" ContentType="application/vnd.ms-office.drawingml.diagramDrawing+xml"/>
  <Override PartName="/ppt/diagrams/drawing10.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drawing8.xml" ContentType="application/vnd.ms-office.drawingml.diagramDrawing+xml"/>
  <Override PartName="/ppt/diagrams/drawing9.xml" ContentType="application/vnd.ms-office.drawingml.diagramDrawing+xml"/>
  <Override PartName="/ppt/diagrams/layout1.xml" ContentType="application/vnd.openxmlformats-officedocument.drawingml.diagramLayout+xml"/>
  <Override PartName="/ppt/diagrams/layout10.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layout8.xml" ContentType="application/vnd.openxmlformats-officedocument.drawingml.diagramLayout+xml"/>
  <Override PartName="/ppt/diagrams/layout9.xml" ContentType="application/vnd.openxmlformats-officedocument.drawingml.diagramLayout+xml"/>
  <Override PartName="/ppt/diagrams/quickStyle1.xml" ContentType="application/vnd.openxmlformats-officedocument.drawingml.diagramStyle+xml"/>
  <Override PartName="/ppt/diagrams/quickStyle10.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diagrams/quickStyle8.xml" ContentType="application/vnd.openxmlformats-officedocument.drawingml.diagramStyle+xml"/>
  <Override PartName="/ppt/diagrams/quickStyle9.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73" r:id="rId3"/>
    <p:sldId id="270" r:id="rId5"/>
    <p:sldId id="501" r:id="rId6"/>
    <p:sldId id="371" r:id="rId7"/>
    <p:sldId id="271" r:id="rId8"/>
    <p:sldId id="272" r:id="rId9"/>
    <p:sldId id="273" r:id="rId10"/>
    <p:sldId id="275" r:id="rId11"/>
    <p:sldId id="362" r:id="rId12"/>
    <p:sldId id="294" r:id="rId13"/>
    <p:sldId id="295" r:id="rId14"/>
    <p:sldId id="296" r:id="rId15"/>
    <p:sldId id="364" r:id="rId16"/>
    <p:sldId id="365" r:id="rId17"/>
    <p:sldId id="366" r:id="rId18"/>
    <p:sldId id="367" r:id="rId19"/>
    <p:sldId id="298" r:id="rId20"/>
    <p:sldId id="299" r:id="rId21"/>
    <p:sldId id="300" r:id="rId22"/>
    <p:sldId id="508" r:id="rId23"/>
    <p:sldId id="510" r:id="rId24"/>
    <p:sldId id="306" r:id="rId25"/>
    <p:sldId id="309" r:id="rId26"/>
    <p:sldId id="303" r:id="rId27"/>
    <p:sldId id="304" r:id="rId28"/>
    <p:sldId id="509" r:id="rId29"/>
    <p:sldId id="502" r:id="rId30"/>
    <p:sldId id="503" r:id="rId31"/>
    <p:sldId id="504" r:id="rId32"/>
    <p:sldId id="505" r:id="rId33"/>
    <p:sldId id="382" r:id="rId34"/>
    <p:sldId id="379" r:id="rId35"/>
    <p:sldId id="380" r:id="rId36"/>
    <p:sldId id="381" r:id="rId37"/>
    <p:sldId id="384" r:id="rId38"/>
    <p:sldId id="514" r:id="rId39"/>
    <p:sldId id="515" r:id="rId40"/>
    <p:sldId id="528" r:id="rId41"/>
    <p:sldId id="529" r:id="rId42"/>
    <p:sldId id="530" r:id="rId43"/>
    <p:sldId id="531" r:id="rId44"/>
    <p:sldId id="520" r:id="rId45"/>
    <p:sldId id="532" r:id="rId46"/>
    <p:sldId id="533" r:id="rId47"/>
    <p:sldId id="525" r:id="rId48"/>
    <p:sldId id="534" r:id="rId49"/>
    <p:sldId id="535" r:id="rId50"/>
    <p:sldId id="536" r:id="rId51"/>
    <p:sldId id="538" r:id="rId52"/>
    <p:sldId id="537" r:id="rId53"/>
    <p:sldId id="539" r:id="rId54"/>
    <p:sldId id="540" r:id="rId55"/>
    <p:sldId id="469" r:id="rId56"/>
    <p:sldId id="470" r:id="rId57"/>
    <p:sldId id="471" r:id="rId58"/>
    <p:sldId id="472" r:id="rId59"/>
    <p:sldId id="473" r:id="rId60"/>
    <p:sldId id="474" r:id="rId61"/>
    <p:sldId id="475" r:id="rId62"/>
    <p:sldId id="476" r:id="rId63"/>
    <p:sldId id="477" r:id="rId64"/>
    <p:sldId id="478" r:id="rId65"/>
    <p:sldId id="479" r:id="rId66"/>
    <p:sldId id="480" r:id="rId67"/>
    <p:sldId id="481" r:id="rId68"/>
    <p:sldId id="482" r:id="rId69"/>
    <p:sldId id="483" r:id="rId70"/>
    <p:sldId id="484" r:id="rId71"/>
    <p:sldId id="485" r:id="rId72"/>
    <p:sldId id="486" r:id="rId73"/>
    <p:sldId id="487" r:id="rId74"/>
    <p:sldId id="488" r:id="rId75"/>
    <p:sldId id="489" r:id="rId76"/>
    <p:sldId id="490" r:id="rId77"/>
    <p:sldId id="491" r:id="rId78"/>
    <p:sldId id="492" r:id="rId79"/>
    <p:sldId id="495" r:id="rId80"/>
    <p:sldId id="496" r:id="rId81"/>
    <p:sldId id="493" r:id="rId82"/>
    <p:sldId id="494" r:id="rId83"/>
    <p:sldId id="506" r:id="rId84"/>
    <p:sldId id="497" r:id="rId85"/>
    <p:sldId id="507" r:id="rId86"/>
    <p:sldId id="468" r:id="rId87"/>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FFF99"/>
    <a:srgbClr val="E7FFFF"/>
    <a:srgbClr val="00CC00"/>
    <a:srgbClr val="00CC99"/>
    <a:srgbClr val="339933"/>
    <a:srgbClr val="006666"/>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5313" autoAdjust="0"/>
  </p:normalViewPr>
  <p:slideViewPr>
    <p:cSldViewPr>
      <p:cViewPr varScale="1">
        <p:scale>
          <a:sx n="51" d="100"/>
          <a:sy n="51" d="100"/>
        </p:scale>
        <p:origin x="-509"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0" Type="http://schemas.openxmlformats.org/officeDocument/2006/relationships/tableStyles" Target="tableStyles.xml"/><Relationship Id="rId9" Type="http://schemas.openxmlformats.org/officeDocument/2006/relationships/slide" Target="slides/slide6.xml"/><Relationship Id="rId89" Type="http://schemas.openxmlformats.org/officeDocument/2006/relationships/viewProps" Target="viewProps.xml"/><Relationship Id="rId88" Type="http://schemas.openxmlformats.org/officeDocument/2006/relationships/presProps" Target="presProps.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8">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C8232902-9895-409A-9F18-4CE2F508AB08}" type="doc">
      <dgm:prSet loTypeId="urn:microsoft.com/office/officeart/2005/8/layout/process1" loCatId="process" qsTypeId="urn:microsoft.com/office/officeart/2005/8/quickstyle/simple1#2" qsCatId="simple" csTypeId="urn:microsoft.com/office/officeart/2005/8/colors/accent1_2#3" csCatId="accent1" phldr="1"/>
      <dgm:spPr/>
      <dgm:t>
        <a:bodyPr/>
        <a:lstStyle/>
        <a:p>
          <a:endParaRPr lang="zh-CN" altLang="en-US"/>
        </a:p>
      </dgm:t>
    </dgm:pt>
    <dgm:pt modelId="{3006BA25-F9A9-4C28-9F81-CDF5250E270C}">
      <dgm:prSet phldrT="[文本]" custT="1">
        <dgm:style>
          <a:lnRef idx="1">
            <a:schemeClr val="accent2"/>
          </a:lnRef>
          <a:fillRef idx="3">
            <a:schemeClr val="accent2"/>
          </a:fillRef>
          <a:effectRef idx="2">
            <a:schemeClr val="accent2"/>
          </a:effectRef>
          <a:fontRef idx="minor">
            <a:schemeClr val="lt1"/>
          </a:fontRef>
        </dgm:style>
      </dgm:prSet>
      <dgm:spPr/>
      <dgm:t>
        <a:bodyPr/>
        <a:lstStyle/>
        <a:p>
          <a:r>
            <a:rPr lang="zh-CN" altLang="en-US" sz="2000" b="1" dirty="0" smtClean="0"/>
            <a:t>成长的节拍</a:t>
          </a:r>
          <a:endParaRPr lang="zh-CN" altLang="en-US" sz="2000" b="1" dirty="0"/>
        </a:p>
      </dgm:t>
    </dgm:pt>
    <dgm:pt modelId="{338498DE-8DF0-4DEE-A46D-9DEC2DA337D2}" cxnId="{F485FA0D-8B70-40B4-A094-E74FC0E6E770}" type="parTrans">
      <dgm:prSet/>
      <dgm:spPr/>
      <dgm:t>
        <a:bodyPr/>
        <a:lstStyle/>
        <a:p>
          <a:endParaRPr lang="zh-CN" altLang="en-US" sz="2000"/>
        </a:p>
      </dgm:t>
    </dgm:pt>
    <dgm:pt modelId="{B1040875-4666-43BC-9C4C-AEDFC2564339}" cxnId="{F485FA0D-8B70-40B4-A094-E74FC0E6E770}" type="sibTrans">
      <dgm:prSet custT="1">
        <dgm:style>
          <a:lnRef idx="1">
            <a:schemeClr val="accent2"/>
          </a:lnRef>
          <a:fillRef idx="3">
            <a:schemeClr val="accent2"/>
          </a:fillRef>
          <a:effectRef idx="2">
            <a:schemeClr val="accent2"/>
          </a:effectRef>
          <a:fontRef idx="minor">
            <a:schemeClr val="lt1"/>
          </a:fontRef>
        </dgm:style>
      </dgm:prSet>
      <dgm:spPr/>
      <dgm:t>
        <a:bodyPr/>
        <a:lstStyle/>
        <a:p>
          <a:endParaRPr lang="zh-CN" altLang="en-US" sz="2000"/>
        </a:p>
      </dgm:t>
    </dgm:pt>
    <dgm:pt modelId="{AC060E52-D8A7-44BC-8481-B8110C1EECE9}">
      <dgm:prSet phldrT="[文本]" custT="1">
        <dgm:style>
          <a:lnRef idx="1">
            <a:schemeClr val="accent2"/>
          </a:lnRef>
          <a:fillRef idx="3">
            <a:schemeClr val="accent2"/>
          </a:fillRef>
          <a:effectRef idx="2">
            <a:schemeClr val="accent2"/>
          </a:effectRef>
          <a:fontRef idx="minor">
            <a:schemeClr val="lt1"/>
          </a:fontRef>
        </dgm:style>
      </dgm:prSet>
      <dgm:spPr/>
      <dgm:t>
        <a:bodyPr/>
        <a:lstStyle/>
        <a:p>
          <a:r>
            <a:rPr lang="zh-CN" altLang="en-US" sz="2000" b="1" dirty="0" smtClean="0"/>
            <a:t>友谊的</a:t>
          </a:r>
          <a:endParaRPr lang="en-US" altLang="zh-CN" sz="2000" b="1" dirty="0" smtClean="0"/>
        </a:p>
        <a:p>
          <a:r>
            <a:rPr lang="zh-CN" altLang="en-US" sz="2000" b="1" dirty="0" smtClean="0"/>
            <a:t>天空</a:t>
          </a:r>
          <a:endParaRPr lang="zh-CN" altLang="en-US" sz="2000" b="1" dirty="0"/>
        </a:p>
      </dgm:t>
    </dgm:pt>
    <dgm:pt modelId="{B9551D23-30E3-4DDD-B543-157300498AC1}" cxnId="{39DCF4B5-3270-4A77-B71D-0B8035ECBF86}" type="parTrans">
      <dgm:prSet/>
      <dgm:spPr/>
      <dgm:t>
        <a:bodyPr/>
        <a:lstStyle/>
        <a:p>
          <a:endParaRPr lang="zh-CN" altLang="en-US" sz="2000"/>
        </a:p>
      </dgm:t>
    </dgm:pt>
    <dgm:pt modelId="{02663D8A-2A94-4F49-ABF0-882EC711450C}" cxnId="{39DCF4B5-3270-4A77-B71D-0B8035ECBF86}" type="sibTrans">
      <dgm:prSet custT="1">
        <dgm:style>
          <a:lnRef idx="1">
            <a:schemeClr val="accent2"/>
          </a:lnRef>
          <a:fillRef idx="3">
            <a:schemeClr val="accent2"/>
          </a:fillRef>
          <a:effectRef idx="2">
            <a:schemeClr val="accent2"/>
          </a:effectRef>
          <a:fontRef idx="minor">
            <a:schemeClr val="lt1"/>
          </a:fontRef>
        </dgm:style>
      </dgm:prSet>
      <dgm:spPr/>
      <dgm:t>
        <a:bodyPr/>
        <a:lstStyle/>
        <a:p>
          <a:endParaRPr lang="zh-CN" altLang="en-US" sz="2000"/>
        </a:p>
      </dgm:t>
    </dgm:pt>
    <dgm:pt modelId="{79448B9D-3243-4ACC-A46E-BA444808E817}">
      <dgm:prSet phldrT="[文本]" custT="1">
        <dgm:style>
          <a:lnRef idx="1">
            <a:schemeClr val="accent2"/>
          </a:lnRef>
          <a:fillRef idx="3">
            <a:schemeClr val="accent2"/>
          </a:fillRef>
          <a:effectRef idx="2">
            <a:schemeClr val="accent2"/>
          </a:effectRef>
          <a:fontRef idx="minor">
            <a:schemeClr val="lt1"/>
          </a:fontRef>
        </dgm:style>
      </dgm:prSet>
      <dgm:spPr/>
      <dgm:t>
        <a:bodyPr/>
        <a:lstStyle/>
        <a:p>
          <a:r>
            <a:rPr lang="zh-CN" altLang="en-US" sz="2000" b="1" dirty="0" smtClean="0"/>
            <a:t>师长</a:t>
          </a:r>
          <a:endParaRPr lang="en-US" altLang="zh-CN" sz="2000" b="1" dirty="0" smtClean="0"/>
        </a:p>
        <a:p>
          <a:r>
            <a:rPr lang="zh-CN" altLang="en-US" sz="2000" b="1" dirty="0" smtClean="0"/>
            <a:t>情谊</a:t>
          </a:r>
          <a:endParaRPr lang="zh-CN" altLang="en-US" sz="2000" b="1" dirty="0"/>
        </a:p>
      </dgm:t>
    </dgm:pt>
    <dgm:pt modelId="{88A36025-4303-4A32-8D85-FA8C61BF436A}" cxnId="{935A3AC8-0CB3-49B7-B7D1-3E114E117768}" type="parTrans">
      <dgm:prSet/>
      <dgm:spPr/>
      <dgm:t>
        <a:bodyPr/>
        <a:lstStyle/>
        <a:p>
          <a:endParaRPr lang="zh-CN" altLang="en-US" sz="2000"/>
        </a:p>
      </dgm:t>
    </dgm:pt>
    <dgm:pt modelId="{B206DCD8-E47E-477A-B9A4-48827EB891D7}" cxnId="{935A3AC8-0CB3-49B7-B7D1-3E114E117768}" type="sibTrans">
      <dgm:prSet custT="1">
        <dgm:style>
          <a:lnRef idx="1">
            <a:schemeClr val="accent2"/>
          </a:lnRef>
          <a:fillRef idx="3">
            <a:schemeClr val="accent2"/>
          </a:fillRef>
          <a:effectRef idx="2">
            <a:schemeClr val="accent2"/>
          </a:effectRef>
          <a:fontRef idx="minor">
            <a:schemeClr val="lt1"/>
          </a:fontRef>
        </dgm:style>
      </dgm:prSet>
      <dgm:spPr/>
      <dgm:t>
        <a:bodyPr/>
        <a:lstStyle/>
        <a:p>
          <a:endParaRPr lang="zh-CN" altLang="en-US" sz="2000"/>
        </a:p>
      </dgm:t>
    </dgm:pt>
    <dgm:pt modelId="{241A0A4A-0080-4235-9614-C5600ED0E5A6}">
      <dgm:prSet phldrT="[文本]" custT="1">
        <dgm:style>
          <a:lnRef idx="1">
            <a:schemeClr val="accent2"/>
          </a:lnRef>
          <a:fillRef idx="3">
            <a:schemeClr val="accent2"/>
          </a:fillRef>
          <a:effectRef idx="2">
            <a:schemeClr val="accent2"/>
          </a:effectRef>
          <a:fontRef idx="minor">
            <a:schemeClr val="lt1"/>
          </a:fontRef>
        </dgm:style>
      </dgm:prSet>
      <dgm:spPr/>
      <dgm:t>
        <a:bodyPr/>
        <a:lstStyle/>
        <a:p>
          <a:r>
            <a:rPr lang="zh-CN" altLang="en-US" sz="2000" b="1" dirty="0" smtClean="0"/>
            <a:t>生命的思考</a:t>
          </a:r>
          <a:endParaRPr lang="zh-CN" altLang="en-US" sz="2000" b="1" dirty="0"/>
        </a:p>
      </dgm:t>
    </dgm:pt>
    <dgm:pt modelId="{A817012D-4BBF-445F-82E2-427439EC49A7}" cxnId="{6DBF6946-D65F-4093-9E52-0860F0686BF2}" type="parTrans">
      <dgm:prSet/>
      <dgm:spPr/>
      <dgm:t>
        <a:bodyPr/>
        <a:lstStyle/>
        <a:p>
          <a:endParaRPr lang="zh-CN" altLang="en-US" sz="2000"/>
        </a:p>
      </dgm:t>
    </dgm:pt>
    <dgm:pt modelId="{87DD58EB-9CD5-40C0-9091-4ACD5756D85C}" cxnId="{6DBF6946-D65F-4093-9E52-0860F0686BF2}" type="sibTrans">
      <dgm:prSet/>
      <dgm:spPr/>
      <dgm:t>
        <a:bodyPr/>
        <a:lstStyle/>
        <a:p>
          <a:endParaRPr lang="zh-CN" altLang="en-US" sz="2000"/>
        </a:p>
      </dgm:t>
    </dgm:pt>
    <dgm:pt modelId="{917948CD-0C3D-49D6-B7C7-CFF363138521}" type="pres">
      <dgm:prSet presAssocID="{C8232902-9895-409A-9F18-4CE2F508AB08}" presName="Name0" presStyleCnt="0">
        <dgm:presLayoutVars>
          <dgm:dir/>
          <dgm:resizeHandles val="exact"/>
        </dgm:presLayoutVars>
      </dgm:prSet>
      <dgm:spPr/>
      <dgm:t>
        <a:bodyPr/>
        <a:lstStyle/>
        <a:p>
          <a:endParaRPr lang="zh-CN" altLang="en-US"/>
        </a:p>
      </dgm:t>
    </dgm:pt>
    <dgm:pt modelId="{571DB81F-055F-45BE-93DB-F07045A56AD3}" type="pres">
      <dgm:prSet presAssocID="{3006BA25-F9A9-4C28-9F81-CDF5250E270C}" presName="node" presStyleLbl="node1" presStyleIdx="0" presStyleCnt="4" custScaleX="39977" custScaleY="48823">
        <dgm:presLayoutVars>
          <dgm:bulletEnabled val="1"/>
        </dgm:presLayoutVars>
      </dgm:prSet>
      <dgm:spPr/>
      <dgm:t>
        <a:bodyPr/>
        <a:lstStyle/>
        <a:p>
          <a:endParaRPr lang="zh-CN" altLang="en-US"/>
        </a:p>
      </dgm:t>
    </dgm:pt>
    <dgm:pt modelId="{C1232DFA-97D8-4778-B011-31C72B19EEA4}" type="pres">
      <dgm:prSet presAssocID="{B1040875-4666-43BC-9C4C-AEDFC2564339}" presName="sibTrans" presStyleLbl="sibTrans2D1" presStyleIdx="0" presStyleCnt="3" custLinFactNeighborX="1013" custLinFactNeighborY="1809"/>
      <dgm:spPr/>
      <dgm:t>
        <a:bodyPr/>
        <a:lstStyle/>
        <a:p>
          <a:endParaRPr lang="zh-CN" altLang="en-US"/>
        </a:p>
      </dgm:t>
    </dgm:pt>
    <dgm:pt modelId="{A407A94E-EDFF-41A8-B2AA-A22B8A3B4343}" type="pres">
      <dgm:prSet presAssocID="{B1040875-4666-43BC-9C4C-AEDFC2564339}" presName="connectorText" presStyleLbl="sibTrans2D1" presStyleIdx="0" presStyleCnt="3"/>
      <dgm:spPr/>
      <dgm:t>
        <a:bodyPr/>
        <a:lstStyle/>
        <a:p>
          <a:endParaRPr lang="zh-CN" altLang="en-US"/>
        </a:p>
      </dgm:t>
    </dgm:pt>
    <dgm:pt modelId="{785BDB60-4442-4566-B3B7-20D83B9B5E53}" type="pres">
      <dgm:prSet presAssocID="{AC060E52-D8A7-44BC-8481-B8110C1EECE9}" presName="node" presStyleLbl="node1" presStyleIdx="1" presStyleCnt="4" custScaleX="42877" custScaleY="48823">
        <dgm:presLayoutVars>
          <dgm:bulletEnabled val="1"/>
        </dgm:presLayoutVars>
      </dgm:prSet>
      <dgm:spPr/>
      <dgm:t>
        <a:bodyPr/>
        <a:lstStyle/>
        <a:p>
          <a:endParaRPr lang="zh-CN" altLang="en-US"/>
        </a:p>
      </dgm:t>
    </dgm:pt>
    <dgm:pt modelId="{ED91F958-0606-4701-B7B3-A477F5311838}" type="pres">
      <dgm:prSet presAssocID="{02663D8A-2A94-4F49-ABF0-882EC711450C}" presName="sibTrans" presStyleLbl="sibTrans2D1" presStyleIdx="1" presStyleCnt="3"/>
      <dgm:spPr/>
      <dgm:t>
        <a:bodyPr/>
        <a:lstStyle/>
        <a:p>
          <a:endParaRPr lang="zh-CN" altLang="en-US"/>
        </a:p>
      </dgm:t>
    </dgm:pt>
    <dgm:pt modelId="{09BF4CFF-8CE2-4737-BDF5-E4CFBC06E4E2}" type="pres">
      <dgm:prSet presAssocID="{02663D8A-2A94-4F49-ABF0-882EC711450C}" presName="connectorText" presStyleLbl="sibTrans2D1" presStyleIdx="1" presStyleCnt="3"/>
      <dgm:spPr/>
      <dgm:t>
        <a:bodyPr/>
        <a:lstStyle/>
        <a:p>
          <a:endParaRPr lang="zh-CN" altLang="en-US"/>
        </a:p>
      </dgm:t>
    </dgm:pt>
    <dgm:pt modelId="{D7DBA1C9-07E2-44F5-899E-D5ED28BDDFA8}" type="pres">
      <dgm:prSet presAssocID="{79448B9D-3243-4ACC-A46E-BA444808E817}" presName="node" presStyleLbl="node1" presStyleIdx="2" presStyleCnt="4" custScaleX="40430" custScaleY="47806">
        <dgm:presLayoutVars>
          <dgm:bulletEnabled val="1"/>
        </dgm:presLayoutVars>
      </dgm:prSet>
      <dgm:spPr/>
      <dgm:t>
        <a:bodyPr/>
        <a:lstStyle/>
        <a:p>
          <a:endParaRPr lang="zh-CN" altLang="en-US"/>
        </a:p>
      </dgm:t>
    </dgm:pt>
    <dgm:pt modelId="{211129D9-367B-4C00-BE59-7183B7F7C2DD}" type="pres">
      <dgm:prSet presAssocID="{B206DCD8-E47E-477A-B9A4-48827EB891D7}" presName="sibTrans" presStyleLbl="sibTrans2D1" presStyleIdx="2" presStyleCnt="3"/>
      <dgm:spPr/>
      <dgm:t>
        <a:bodyPr/>
        <a:lstStyle/>
        <a:p>
          <a:endParaRPr lang="zh-CN" altLang="en-US"/>
        </a:p>
      </dgm:t>
    </dgm:pt>
    <dgm:pt modelId="{7E7435F1-25BA-4E97-877C-A905653D68D4}" type="pres">
      <dgm:prSet presAssocID="{B206DCD8-E47E-477A-B9A4-48827EB891D7}" presName="connectorText" presStyleLbl="sibTrans2D1" presStyleIdx="2" presStyleCnt="3"/>
      <dgm:spPr/>
      <dgm:t>
        <a:bodyPr/>
        <a:lstStyle/>
        <a:p>
          <a:endParaRPr lang="zh-CN" altLang="en-US"/>
        </a:p>
      </dgm:t>
    </dgm:pt>
    <dgm:pt modelId="{E64D598F-EA77-4C94-8164-5D4D5BFE1C4C}" type="pres">
      <dgm:prSet presAssocID="{241A0A4A-0080-4235-9614-C5600ED0E5A6}" presName="node" presStyleLbl="node1" presStyleIdx="3" presStyleCnt="4" custScaleX="41152" custScaleY="48823">
        <dgm:presLayoutVars>
          <dgm:bulletEnabled val="1"/>
        </dgm:presLayoutVars>
      </dgm:prSet>
      <dgm:spPr/>
      <dgm:t>
        <a:bodyPr/>
        <a:lstStyle/>
        <a:p>
          <a:endParaRPr lang="zh-CN" altLang="en-US"/>
        </a:p>
      </dgm:t>
    </dgm:pt>
  </dgm:ptLst>
  <dgm:cxnLst>
    <dgm:cxn modelId="{935A3AC8-0CB3-49B7-B7D1-3E114E117768}" srcId="{C8232902-9895-409A-9F18-4CE2F508AB08}" destId="{79448B9D-3243-4ACC-A46E-BA444808E817}" srcOrd="2" destOrd="0" parTransId="{88A36025-4303-4A32-8D85-FA8C61BF436A}" sibTransId="{B206DCD8-E47E-477A-B9A4-48827EB891D7}"/>
    <dgm:cxn modelId="{FB938E93-2A04-4A32-9946-22C665D9566B}" type="presOf" srcId="{B206DCD8-E47E-477A-B9A4-48827EB891D7}" destId="{7E7435F1-25BA-4E97-877C-A905653D68D4}" srcOrd="1" destOrd="0" presId="urn:microsoft.com/office/officeart/2005/8/layout/process1"/>
    <dgm:cxn modelId="{B6EF6162-EF5D-4B38-BD92-11323D3BC45C}" type="presOf" srcId="{AC060E52-D8A7-44BC-8481-B8110C1EECE9}" destId="{785BDB60-4442-4566-B3B7-20D83B9B5E53}" srcOrd="0" destOrd="0" presId="urn:microsoft.com/office/officeart/2005/8/layout/process1"/>
    <dgm:cxn modelId="{4A5005AA-A359-4B39-BC6A-6B458A05E1D8}" type="presOf" srcId="{79448B9D-3243-4ACC-A46E-BA444808E817}" destId="{D7DBA1C9-07E2-44F5-899E-D5ED28BDDFA8}" srcOrd="0" destOrd="0" presId="urn:microsoft.com/office/officeart/2005/8/layout/process1"/>
    <dgm:cxn modelId="{3E6820F3-F632-4616-81FD-8F4AE6EF3103}" type="presOf" srcId="{B1040875-4666-43BC-9C4C-AEDFC2564339}" destId="{C1232DFA-97D8-4778-B011-31C72B19EEA4}" srcOrd="0" destOrd="0" presId="urn:microsoft.com/office/officeart/2005/8/layout/process1"/>
    <dgm:cxn modelId="{D810C471-51D5-443E-8616-1C6664D441B8}" type="presOf" srcId="{02663D8A-2A94-4F49-ABF0-882EC711450C}" destId="{ED91F958-0606-4701-B7B3-A477F5311838}" srcOrd="0" destOrd="0" presId="urn:microsoft.com/office/officeart/2005/8/layout/process1"/>
    <dgm:cxn modelId="{50BE15F0-56B8-4628-8E65-0E28427E624F}" type="presOf" srcId="{B206DCD8-E47E-477A-B9A4-48827EB891D7}" destId="{211129D9-367B-4C00-BE59-7183B7F7C2DD}" srcOrd="0" destOrd="0" presId="urn:microsoft.com/office/officeart/2005/8/layout/process1"/>
    <dgm:cxn modelId="{6DBF6946-D65F-4093-9E52-0860F0686BF2}" srcId="{C8232902-9895-409A-9F18-4CE2F508AB08}" destId="{241A0A4A-0080-4235-9614-C5600ED0E5A6}" srcOrd="3" destOrd="0" parTransId="{A817012D-4BBF-445F-82E2-427439EC49A7}" sibTransId="{87DD58EB-9CD5-40C0-9091-4ACD5756D85C}"/>
    <dgm:cxn modelId="{3A93DA0A-19E3-4283-8A1A-8445879D22B5}" type="presOf" srcId="{3006BA25-F9A9-4C28-9F81-CDF5250E270C}" destId="{571DB81F-055F-45BE-93DB-F07045A56AD3}" srcOrd="0" destOrd="0" presId="urn:microsoft.com/office/officeart/2005/8/layout/process1"/>
    <dgm:cxn modelId="{E83DD85E-F368-43E8-81A3-87C433B7BEC2}" type="presOf" srcId="{241A0A4A-0080-4235-9614-C5600ED0E5A6}" destId="{E64D598F-EA77-4C94-8164-5D4D5BFE1C4C}" srcOrd="0" destOrd="0" presId="urn:microsoft.com/office/officeart/2005/8/layout/process1"/>
    <dgm:cxn modelId="{F485FA0D-8B70-40B4-A094-E74FC0E6E770}" srcId="{C8232902-9895-409A-9F18-4CE2F508AB08}" destId="{3006BA25-F9A9-4C28-9F81-CDF5250E270C}" srcOrd="0" destOrd="0" parTransId="{338498DE-8DF0-4DEE-A46D-9DEC2DA337D2}" sibTransId="{B1040875-4666-43BC-9C4C-AEDFC2564339}"/>
    <dgm:cxn modelId="{39DCF4B5-3270-4A77-B71D-0B8035ECBF86}" srcId="{C8232902-9895-409A-9F18-4CE2F508AB08}" destId="{AC060E52-D8A7-44BC-8481-B8110C1EECE9}" srcOrd="1" destOrd="0" parTransId="{B9551D23-30E3-4DDD-B543-157300498AC1}" sibTransId="{02663D8A-2A94-4F49-ABF0-882EC711450C}"/>
    <dgm:cxn modelId="{6AC224C7-1FB9-4925-90A8-4837217B52C1}" type="presOf" srcId="{C8232902-9895-409A-9F18-4CE2F508AB08}" destId="{917948CD-0C3D-49D6-B7C7-CFF363138521}" srcOrd="0" destOrd="0" presId="urn:microsoft.com/office/officeart/2005/8/layout/process1"/>
    <dgm:cxn modelId="{1E811FD1-CEDB-4BD5-A4FB-5198BEADE5CF}" type="presOf" srcId="{B1040875-4666-43BC-9C4C-AEDFC2564339}" destId="{A407A94E-EDFF-41A8-B2AA-A22B8A3B4343}" srcOrd="1" destOrd="0" presId="urn:microsoft.com/office/officeart/2005/8/layout/process1"/>
    <dgm:cxn modelId="{5EF5919B-92E4-4C8B-A42F-C4583027E505}" type="presOf" srcId="{02663D8A-2A94-4F49-ABF0-882EC711450C}" destId="{09BF4CFF-8CE2-4737-BDF5-E4CFBC06E4E2}" srcOrd="1" destOrd="0" presId="urn:microsoft.com/office/officeart/2005/8/layout/process1"/>
    <dgm:cxn modelId="{A134E8B4-AE99-4CEB-BD12-A7D08AF2D639}" type="presParOf" srcId="{917948CD-0C3D-49D6-B7C7-CFF363138521}" destId="{571DB81F-055F-45BE-93DB-F07045A56AD3}" srcOrd="0" destOrd="0" presId="urn:microsoft.com/office/officeart/2005/8/layout/process1"/>
    <dgm:cxn modelId="{60669E00-0445-490E-A488-EDDF5DCC49C0}" type="presParOf" srcId="{917948CD-0C3D-49D6-B7C7-CFF363138521}" destId="{C1232DFA-97D8-4778-B011-31C72B19EEA4}" srcOrd="1" destOrd="0" presId="urn:microsoft.com/office/officeart/2005/8/layout/process1"/>
    <dgm:cxn modelId="{973D18F7-DB4D-4CEA-9972-9EBAB01A4552}" type="presParOf" srcId="{C1232DFA-97D8-4778-B011-31C72B19EEA4}" destId="{A407A94E-EDFF-41A8-B2AA-A22B8A3B4343}" srcOrd="0" destOrd="0" presId="urn:microsoft.com/office/officeart/2005/8/layout/process1"/>
    <dgm:cxn modelId="{AA312367-17CA-4E4A-8D92-7C9849D47CDC}" type="presParOf" srcId="{917948CD-0C3D-49D6-B7C7-CFF363138521}" destId="{785BDB60-4442-4566-B3B7-20D83B9B5E53}" srcOrd="2" destOrd="0" presId="urn:microsoft.com/office/officeart/2005/8/layout/process1"/>
    <dgm:cxn modelId="{B707F883-A0A0-459D-8DE9-9D2CAB31E564}" type="presParOf" srcId="{917948CD-0C3D-49D6-B7C7-CFF363138521}" destId="{ED91F958-0606-4701-B7B3-A477F5311838}" srcOrd="3" destOrd="0" presId="urn:microsoft.com/office/officeart/2005/8/layout/process1"/>
    <dgm:cxn modelId="{DECB0097-38AD-4855-BD96-203407BE2C5D}" type="presParOf" srcId="{ED91F958-0606-4701-B7B3-A477F5311838}" destId="{09BF4CFF-8CE2-4737-BDF5-E4CFBC06E4E2}" srcOrd="0" destOrd="0" presId="urn:microsoft.com/office/officeart/2005/8/layout/process1"/>
    <dgm:cxn modelId="{E22F3E1B-8D3B-4100-96BB-220E8407340E}" type="presParOf" srcId="{917948CD-0C3D-49D6-B7C7-CFF363138521}" destId="{D7DBA1C9-07E2-44F5-899E-D5ED28BDDFA8}" srcOrd="4" destOrd="0" presId="urn:microsoft.com/office/officeart/2005/8/layout/process1"/>
    <dgm:cxn modelId="{E7CE68F3-B32B-4052-B513-0D9A79DB6929}" type="presParOf" srcId="{917948CD-0C3D-49D6-B7C7-CFF363138521}" destId="{211129D9-367B-4C00-BE59-7183B7F7C2DD}" srcOrd="5" destOrd="0" presId="urn:microsoft.com/office/officeart/2005/8/layout/process1"/>
    <dgm:cxn modelId="{57DF361F-EC70-499A-97C6-A8F74F51E4E3}" type="presParOf" srcId="{211129D9-367B-4C00-BE59-7183B7F7C2DD}" destId="{7E7435F1-25BA-4E97-877C-A905653D68D4}" srcOrd="0" destOrd="0" presId="urn:microsoft.com/office/officeart/2005/8/layout/process1"/>
    <dgm:cxn modelId="{9C0239E5-B125-40BC-8C7A-2DF2C38CE3FC}" type="presParOf" srcId="{917948CD-0C3D-49D6-B7C7-CFF363138521}" destId="{E64D598F-EA77-4C94-8164-5D4D5BFE1C4C}"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335F7B2-6A52-4A9C-BCE5-2525BD6E5FA4}" type="doc">
      <dgm:prSet loTypeId="urn:microsoft.com/office/officeart/2005/8/layout/arrow2" loCatId="process" qsTypeId="urn:microsoft.com/office/officeart/2005/8/quickstyle/simple1#3" qsCatId="simple" csTypeId="urn:microsoft.com/office/officeart/2005/8/colors/accent1_2#8" csCatId="accent1" phldr="1"/>
      <dgm:spPr/>
    </dgm:pt>
    <dgm:pt modelId="{349D114C-5262-4299-B3EC-8F9B791CCA93}">
      <dgm:prSet phldrT="[文本]" custT="1"/>
      <dgm:spPr/>
      <dgm:t>
        <a:bodyPr/>
        <a:lstStyle/>
        <a:p>
          <a:r>
            <a:rPr lang="en-US" altLang="zh-CN" sz="3200" b="1" dirty="0" smtClean="0">
              <a:solidFill>
                <a:srgbClr val="FF0000"/>
              </a:solidFill>
              <a:latin typeface="黑体" panose="02010609060101010101" pitchFamily="49" charset="-122"/>
              <a:ea typeface="黑体" panose="02010609060101010101" pitchFamily="49" charset="-122"/>
            </a:rPr>
            <a:t>【</a:t>
          </a:r>
          <a:r>
            <a:rPr lang="zh-CN" altLang="en-US" sz="3200" b="1" dirty="0" smtClean="0">
              <a:solidFill>
                <a:srgbClr val="FF0000"/>
              </a:solidFill>
              <a:latin typeface="黑体" panose="02010609060101010101" pitchFamily="49" charset="-122"/>
              <a:ea typeface="黑体" panose="02010609060101010101" pitchFamily="49" charset="-122"/>
            </a:rPr>
            <a:t>运用你的经验</a:t>
          </a:r>
          <a:r>
            <a:rPr lang="en-US" altLang="zh-CN" sz="3200" b="1" dirty="0" smtClean="0">
              <a:solidFill>
                <a:srgbClr val="FF0000"/>
              </a:solidFill>
              <a:latin typeface="黑体" panose="02010609060101010101" pitchFamily="49" charset="-122"/>
              <a:ea typeface="黑体" panose="02010609060101010101" pitchFamily="49" charset="-122"/>
            </a:rPr>
            <a:t>】</a:t>
          </a:r>
          <a:endParaRPr lang="zh-CN" altLang="en-US" sz="3200" b="1" dirty="0">
            <a:solidFill>
              <a:srgbClr val="FF0000"/>
            </a:solidFill>
            <a:latin typeface="黑体" panose="02010609060101010101" pitchFamily="49" charset="-122"/>
            <a:ea typeface="黑体" panose="02010609060101010101" pitchFamily="49" charset="-122"/>
          </a:endParaRPr>
        </a:p>
      </dgm:t>
    </dgm:pt>
    <dgm:pt modelId="{7C729442-8029-4174-90FF-49B1B1AC42C2}" cxnId="{E3A05C85-DB3B-4A86-96EC-56C85DED0FE9}" type="parTrans">
      <dgm:prSet/>
      <dgm:spPr/>
      <dgm:t>
        <a:bodyPr/>
        <a:lstStyle/>
        <a:p>
          <a:endParaRPr lang="zh-CN" altLang="en-US"/>
        </a:p>
      </dgm:t>
    </dgm:pt>
    <dgm:pt modelId="{8EB4A7F2-3B3D-4B5A-83B5-367165B1D500}" cxnId="{E3A05C85-DB3B-4A86-96EC-56C85DED0FE9}" type="sibTrans">
      <dgm:prSet/>
      <dgm:spPr/>
      <dgm:t>
        <a:bodyPr/>
        <a:lstStyle/>
        <a:p>
          <a:endParaRPr lang="zh-CN" altLang="en-US"/>
        </a:p>
      </dgm:t>
    </dgm:pt>
    <dgm:pt modelId="{A473B05D-9393-4E95-8A58-8BA1724AE7CB}">
      <dgm:prSet phldrT="[文本]" custT="1"/>
      <dgm:spPr/>
      <dgm:t>
        <a:bodyPr/>
        <a:lstStyle/>
        <a:p>
          <a:pPr>
            <a:lnSpc>
              <a:spcPts val="1680"/>
            </a:lnSpc>
          </a:pPr>
          <a:r>
            <a:rPr lang="en-US" altLang="zh-CN" sz="2800" dirty="0" smtClean="0">
              <a:solidFill>
                <a:srgbClr val="7030A0"/>
              </a:solidFill>
              <a:latin typeface="黑体" panose="02010609060101010101" pitchFamily="49" charset="-122"/>
              <a:ea typeface="黑体" panose="02010609060101010101" pitchFamily="49" charset="-122"/>
            </a:rPr>
            <a:t>【</a:t>
          </a:r>
          <a:r>
            <a:rPr lang="zh-CN" altLang="en-US" sz="2800" b="1" dirty="0" smtClean="0">
              <a:solidFill>
                <a:srgbClr val="7030A0"/>
              </a:solidFill>
              <a:latin typeface="黑体" panose="02010609060101010101" pitchFamily="49" charset="-122"/>
              <a:ea typeface="黑体" panose="02010609060101010101" pitchFamily="49" charset="-122"/>
            </a:rPr>
            <a:t>探究与分享</a:t>
          </a:r>
          <a:r>
            <a:rPr lang="en-US" altLang="zh-CN" sz="2800" b="1" dirty="0" smtClean="0">
              <a:solidFill>
                <a:srgbClr val="7030A0"/>
              </a:solidFill>
              <a:latin typeface="黑体" panose="02010609060101010101" pitchFamily="49" charset="-122"/>
              <a:ea typeface="黑体" panose="02010609060101010101" pitchFamily="49" charset="-122"/>
            </a:rPr>
            <a:t>】</a:t>
          </a:r>
          <a:r>
            <a:rPr lang="en-US" altLang="zh-CN" sz="2800" b="1" dirty="0" smtClean="0">
              <a:solidFill>
                <a:srgbClr val="FF0000"/>
              </a:solidFill>
              <a:latin typeface="黑体" panose="02010609060101010101" pitchFamily="49" charset="-122"/>
              <a:ea typeface="黑体" panose="02010609060101010101" pitchFamily="49" charset="-122"/>
            </a:rPr>
            <a:t>【</a:t>
          </a:r>
          <a:r>
            <a:rPr lang="zh-CN" altLang="en-US" sz="2800" b="1" dirty="0" smtClean="0">
              <a:solidFill>
                <a:srgbClr val="FF0000"/>
              </a:solidFill>
              <a:latin typeface="黑体" panose="02010609060101010101" pitchFamily="49" charset="-122"/>
              <a:ea typeface="黑体" panose="02010609060101010101" pitchFamily="49" charset="-122"/>
            </a:rPr>
            <a:t>阅读感悟</a:t>
          </a:r>
          <a:r>
            <a:rPr lang="en-US" altLang="zh-CN" sz="2800" b="1" dirty="0" smtClean="0">
              <a:solidFill>
                <a:srgbClr val="FF0000"/>
              </a:solidFill>
              <a:latin typeface="黑体" panose="02010609060101010101" pitchFamily="49" charset="-122"/>
              <a:ea typeface="黑体" panose="02010609060101010101" pitchFamily="49" charset="-122"/>
            </a:rPr>
            <a:t>】</a:t>
          </a:r>
        </a:p>
        <a:p>
          <a:pPr>
            <a:lnSpc>
              <a:spcPts val="1680"/>
            </a:lnSpc>
          </a:pPr>
          <a:r>
            <a:rPr lang="en-US" altLang="zh-CN" sz="2800" b="1" dirty="0" smtClean="0">
              <a:solidFill>
                <a:srgbClr val="0070C0"/>
              </a:solidFill>
              <a:latin typeface="黑体" panose="02010609060101010101" pitchFamily="49" charset="-122"/>
              <a:ea typeface="黑体" panose="02010609060101010101" pitchFamily="49" charset="-122"/>
            </a:rPr>
            <a:t>【</a:t>
          </a:r>
          <a:r>
            <a:rPr lang="zh-CN" altLang="en-US" sz="2800" b="1" dirty="0" smtClean="0">
              <a:solidFill>
                <a:srgbClr val="0070C0"/>
              </a:solidFill>
              <a:latin typeface="黑体" panose="02010609060101010101" pitchFamily="49" charset="-122"/>
              <a:ea typeface="黑体" panose="02010609060101010101" pitchFamily="49" charset="-122"/>
            </a:rPr>
            <a:t>方法与技能</a:t>
          </a:r>
          <a:r>
            <a:rPr lang="en-US" altLang="zh-CN" sz="2800" b="1" dirty="0" smtClean="0">
              <a:solidFill>
                <a:srgbClr val="0070C0"/>
              </a:solidFill>
              <a:latin typeface="黑体" panose="02010609060101010101" pitchFamily="49" charset="-122"/>
              <a:ea typeface="黑体" panose="02010609060101010101" pitchFamily="49" charset="-122"/>
            </a:rPr>
            <a:t>】</a:t>
          </a:r>
          <a:r>
            <a:rPr lang="en-US" altLang="zh-CN" sz="2800" b="1" dirty="0" smtClean="0">
              <a:solidFill>
                <a:srgbClr val="00B0F0"/>
              </a:solidFill>
              <a:latin typeface="黑体" panose="02010609060101010101" pitchFamily="49" charset="-122"/>
              <a:ea typeface="黑体" panose="02010609060101010101" pitchFamily="49" charset="-122"/>
            </a:rPr>
            <a:t>【</a:t>
          </a:r>
          <a:r>
            <a:rPr lang="zh-CN" altLang="en-US" sz="2800" b="1" dirty="0" smtClean="0">
              <a:solidFill>
                <a:srgbClr val="00B0F0"/>
              </a:solidFill>
              <a:latin typeface="黑体" panose="02010609060101010101" pitchFamily="49" charset="-122"/>
              <a:ea typeface="黑体" panose="02010609060101010101" pitchFamily="49" charset="-122"/>
            </a:rPr>
            <a:t>相关链接</a:t>
          </a:r>
          <a:r>
            <a:rPr lang="en-US" altLang="zh-CN" sz="2800" b="1" dirty="0" smtClean="0">
              <a:solidFill>
                <a:srgbClr val="00B0F0"/>
              </a:solidFill>
              <a:latin typeface="黑体" panose="02010609060101010101" pitchFamily="49" charset="-122"/>
              <a:ea typeface="黑体" panose="02010609060101010101" pitchFamily="49" charset="-122"/>
            </a:rPr>
            <a:t>】</a:t>
          </a:r>
          <a:endParaRPr lang="zh-CN" altLang="en-US" sz="2800" b="1" dirty="0">
            <a:solidFill>
              <a:srgbClr val="00B0F0"/>
            </a:solidFill>
            <a:latin typeface="黑体" panose="02010609060101010101" pitchFamily="49" charset="-122"/>
            <a:ea typeface="黑体" panose="02010609060101010101" pitchFamily="49" charset="-122"/>
          </a:endParaRPr>
        </a:p>
      </dgm:t>
    </dgm:pt>
    <dgm:pt modelId="{B7E246B1-84E0-4D57-BCF3-9DF55092F10E}" cxnId="{3B334A17-7D88-409F-B825-7D6223E70817}" type="parTrans">
      <dgm:prSet/>
      <dgm:spPr/>
      <dgm:t>
        <a:bodyPr/>
        <a:lstStyle/>
        <a:p>
          <a:endParaRPr lang="zh-CN" altLang="en-US"/>
        </a:p>
      </dgm:t>
    </dgm:pt>
    <dgm:pt modelId="{7A3659EE-F89C-4E76-95DF-4AF5B3D429FA}" cxnId="{3B334A17-7D88-409F-B825-7D6223E70817}" type="sibTrans">
      <dgm:prSet/>
      <dgm:spPr/>
      <dgm:t>
        <a:bodyPr/>
        <a:lstStyle/>
        <a:p>
          <a:endParaRPr lang="zh-CN" altLang="en-US"/>
        </a:p>
      </dgm:t>
    </dgm:pt>
    <dgm:pt modelId="{03C53D1B-0CBE-46C0-9DE4-66DBE4514741}">
      <dgm:prSet phldrT="[文本]" custT="1"/>
      <dgm:spPr/>
      <dgm:t>
        <a:bodyPr/>
        <a:lstStyle/>
        <a:p>
          <a:r>
            <a:rPr lang="en-US" altLang="zh-CN" sz="3200" b="1" dirty="0" smtClean="0">
              <a:solidFill>
                <a:srgbClr val="FF0000"/>
              </a:solidFill>
              <a:latin typeface="黑体" panose="02010609060101010101" pitchFamily="49" charset="-122"/>
              <a:ea typeface="黑体" panose="02010609060101010101" pitchFamily="49" charset="-122"/>
            </a:rPr>
            <a:t>【</a:t>
          </a:r>
          <a:r>
            <a:rPr lang="zh-CN" altLang="en-US" sz="3200" b="1" dirty="0" smtClean="0">
              <a:solidFill>
                <a:srgbClr val="FF0000"/>
              </a:solidFill>
              <a:latin typeface="黑体" panose="02010609060101010101" pitchFamily="49" charset="-122"/>
              <a:ea typeface="黑体" panose="02010609060101010101" pitchFamily="49" charset="-122"/>
            </a:rPr>
            <a:t>拓展空间</a:t>
          </a:r>
          <a:r>
            <a:rPr lang="en-US" altLang="zh-CN" sz="3200" b="1" dirty="0" smtClean="0">
              <a:solidFill>
                <a:srgbClr val="FF0000"/>
              </a:solidFill>
              <a:latin typeface="黑体" panose="02010609060101010101" pitchFamily="49" charset="-122"/>
              <a:ea typeface="黑体" panose="02010609060101010101" pitchFamily="49" charset="-122"/>
            </a:rPr>
            <a:t>】</a:t>
          </a:r>
          <a:endParaRPr lang="zh-CN" altLang="en-US" sz="3200" b="1" dirty="0">
            <a:solidFill>
              <a:srgbClr val="FF0000"/>
            </a:solidFill>
            <a:latin typeface="黑体" panose="02010609060101010101" pitchFamily="49" charset="-122"/>
            <a:ea typeface="黑体" panose="02010609060101010101" pitchFamily="49" charset="-122"/>
          </a:endParaRPr>
        </a:p>
      </dgm:t>
    </dgm:pt>
    <dgm:pt modelId="{E089CE71-A47B-424B-94F4-2F60C305AFC4}" cxnId="{E13B8493-3987-4AF0-9CA4-71F411D83DD3}" type="parTrans">
      <dgm:prSet/>
      <dgm:spPr/>
      <dgm:t>
        <a:bodyPr/>
        <a:lstStyle/>
        <a:p>
          <a:endParaRPr lang="zh-CN" altLang="en-US"/>
        </a:p>
      </dgm:t>
    </dgm:pt>
    <dgm:pt modelId="{B2AA1C93-1EB0-472D-8145-1C45B66A8032}" cxnId="{E13B8493-3987-4AF0-9CA4-71F411D83DD3}" type="sibTrans">
      <dgm:prSet/>
      <dgm:spPr/>
      <dgm:t>
        <a:bodyPr/>
        <a:lstStyle/>
        <a:p>
          <a:endParaRPr lang="zh-CN" altLang="en-US"/>
        </a:p>
      </dgm:t>
    </dgm:pt>
    <dgm:pt modelId="{2A94A38E-AC77-4EB9-9A51-DE8C112CD7A6}" type="pres">
      <dgm:prSet presAssocID="{5335F7B2-6A52-4A9C-BCE5-2525BD6E5FA4}" presName="arrowDiagram" presStyleCnt="0">
        <dgm:presLayoutVars>
          <dgm:chMax val="5"/>
          <dgm:dir/>
          <dgm:resizeHandles val="exact"/>
        </dgm:presLayoutVars>
      </dgm:prSet>
      <dgm:spPr/>
    </dgm:pt>
    <dgm:pt modelId="{E77D93DB-58D2-4EC7-9C58-CBABCD3EDEA9}" type="pres">
      <dgm:prSet presAssocID="{5335F7B2-6A52-4A9C-BCE5-2525BD6E5FA4}" presName="arrow" presStyleLbl="bgShp" presStyleIdx="0" presStyleCnt="1" custScaleY="96610" custLinFactNeighborX="-3690" custLinFactNeighborY="-4653"/>
      <dgm:spPr/>
    </dgm:pt>
    <dgm:pt modelId="{F895AFFA-5D3A-463D-8577-B4A1CE5FCC4F}" type="pres">
      <dgm:prSet presAssocID="{5335F7B2-6A52-4A9C-BCE5-2525BD6E5FA4}" presName="arrowDiagram3" presStyleCnt="0"/>
      <dgm:spPr/>
    </dgm:pt>
    <dgm:pt modelId="{B39E6D77-E2BD-45CA-BB6B-48FA3D97C1C1}" type="pres">
      <dgm:prSet presAssocID="{349D114C-5262-4299-B3EC-8F9B791CCA93}" presName="bullet3a" presStyleLbl="node1" presStyleIdx="0" presStyleCnt="3" custLinFactX="-100000" custLinFactY="15051" custLinFactNeighborX="-197084" custLinFactNeighborY="100000"/>
      <dgm:spPr/>
    </dgm:pt>
    <dgm:pt modelId="{6079651C-EE53-4B3F-9C5B-B0219A424937}" type="pres">
      <dgm:prSet presAssocID="{349D114C-5262-4299-B3EC-8F9B791CCA93}" presName="textBox3a" presStyleLbl="revTx" presStyleIdx="0" presStyleCnt="3" custScaleX="266517" custScaleY="48789" custLinFactNeighborX="42048" custLinFactNeighborY="-1847">
        <dgm:presLayoutVars>
          <dgm:bulletEnabled val="1"/>
        </dgm:presLayoutVars>
      </dgm:prSet>
      <dgm:spPr/>
      <dgm:t>
        <a:bodyPr/>
        <a:lstStyle/>
        <a:p>
          <a:endParaRPr lang="zh-CN" altLang="en-US"/>
        </a:p>
      </dgm:t>
    </dgm:pt>
    <dgm:pt modelId="{48C0DBE1-906E-4F31-B84B-21F93B1C8BBD}" type="pres">
      <dgm:prSet presAssocID="{A473B05D-9393-4E95-8A58-8BA1724AE7CB}" presName="bullet3b" presStyleLbl="node1" presStyleIdx="1" presStyleCnt="3" custLinFactX="-46548" custLinFactNeighborX="-100000" custLinFactNeighborY="36212"/>
      <dgm:spPr/>
    </dgm:pt>
    <dgm:pt modelId="{C2C2EA65-CB6A-4235-83D4-0870BB3A3683}" type="pres">
      <dgm:prSet presAssocID="{A473B05D-9393-4E95-8A58-8BA1724AE7CB}" presName="textBox3b" presStyleLbl="revTx" presStyleIdx="1" presStyleCnt="3" custScaleX="287591" custScaleY="36171" custLinFactNeighborX="57709" custLinFactNeighborY="-13832">
        <dgm:presLayoutVars>
          <dgm:bulletEnabled val="1"/>
        </dgm:presLayoutVars>
      </dgm:prSet>
      <dgm:spPr/>
      <dgm:t>
        <a:bodyPr/>
        <a:lstStyle/>
        <a:p>
          <a:endParaRPr lang="zh-CN" altLang="en-US"/>
        </a:p>
      </dgm:t>
    </dgm:pt>
    <dgm:pt modelId="{5DEA3317-D8E2-4116-9F98-E8ABFD2A8BDB}" type="pres">
      <dgm:prSet presAssocID="{03C53D1B-0CBE-46C0-9DE4-66DBE4514741}" presName="bullet3c" presStyleLbl="node1" presStyleIdx="2" presStyleCnt="3" custLinFactNeighborX="5013" custLinFactNeighborY="-33621"/>
      <dgm:spPr/>
    </dgm:pt>
    <dgm:pt modelId="{FC96D392-D26A-4CAE-AAA1-C1521951DD97}" type="pres">
      <dgm:prSet presAssocID="{03C53D1B-0CBE-46C0-9DE4-66DBE4514741}" presName="textBox3c" presStyleLbl="revTx" presStyleIdx="2" presStyleCnt="3" custScaleX="140357" custScaleY="27472" custLinFactNeighborX="9481" custLinFactNeighborY="-34459">
        <dgm:presLayoutVars>
          <dgm:bulletEnabled val="1"/>
        </dgm:presLayoutVars>
      </dgm:prSet>
      <dgm:spPr/>
      <dgm:t>
        <a:bodyPr/>
        <a:lstStyle/>
        <a:p>
          <a:endParaRPr lang="zh-CN" altLang="en-US"/>
        </a:p>
      </dgm:t>
    </dgm:pt>
  </dgm:ptLst>
  <dgm:cxnLst>
    <dgm:cxn modelId="{F48B18C0-4A0C-4EAE-BBAA-FEF5FA101546}" type="presOf" srcId="{349D114C-5262-4299-B3EC-8F9B791CCA93}" destId="{6079651C-EE53-4B3F-9C5B-B0219A424937}" srcOrd="0" destOrd="0" presId="urn:microsoft.com/office/officeart/2005/8/layout/arrow2"/>
    <dgm:cxn modelId="{5564550F-6C54-44AB-922F-367E8D4DB9AB}" type="presOf" srcId="{A473B05D-9393-4E95-8A58-8BA1724AE7CB}" destId="{C2C2EA65-CB6A-4235-83D4-0870BB3A3683}" srcOrd="0" destOrd="0" presId="urn:microsoft.com/office/officeart/2005/8/layout/arrow2"/>
    <dgm:cxn modelId="{5F6BD160-C872-4565-A924-8EB4CB14D0D3}" type="presOf" srcId="{5335F7B2-6A52-4A9C-BCE5-2525BD6E5FA4}" destId="{2A94A38E-AC77-4EB9-9A51-DE8C112CD7A6}" srcOrd="0" destOrd="0" presId="urn:microsoft.com/office/officeart/2005/8/layout/arrow2"/>
    <dgm:cxn modelId="{E13B8493-3987-4AF0-9CA4-71F411D83DD3}" srcId="{5335F7B2-6A52-4A9C-BCE5-2525BD6E5FA4}" destId="{03C53D1B-0CBE-46C0-9DE4-66DBE4514741}" srcOrd="2" destOrd="0" parTransId="{E089CE71-A47B-424B-94F4-2F60C305AFC4}" sibTransId="{B2AA1C93-1EB0-472D-8145-1C45B66A8032}"/>
    <dgm:cxn modelId="{D1CA2ACF-6454-4476-9A11-8B9D6A16F786}" type="presOf" srcId="{03C53D1B-0CBE-46C0-9DE4-66DBE4514741}" destId="{FC96D392-D26A-4CAE-AAA1-C1521951DD97}" srcOrd="0" destOrd="0" presId="urn:microsoft.com/office/officeart/2005/8/layout/arrow2"/>
    <dgm:cxn modelId="{E3A05C85-DB3B-4A86-96EC-56C85DED0FE9}" srcId="{5335F7B2-6A52-4A9C-BCE5-2525BD6E5FA4}" destId="{349D114C-5262-4299-B3EC-8F9B791CCA93}" srcOrd="0" destOrd="0" parTransId="{7C729442-8029-4174-90FF-49B1B1AC42C2}" sibTransId="{8EB4A7F2-3B3D-4B5A-83B5-367165B1D500}"/>
    <dgm:cxn modelId="{3B334A17-7D88-409F-B825-7D6223E70817}" srcId="{5335F7B2-6A52-4A9C-BCE5-2525BD6E5FA4}" destId="{A473B05D-9393-4E95-8A58-8BA1724AE7CB}" srcOrd="1" destOrd="0" parTransId="{B7E246B1-84E0-4D57-BCF3-9DF55092F10E}" sibTransId="{7A3659EE-F89C-4E76-95DF-4AF5B3D429FA}"/>
    <dgm:cxn modelId="{5FF67905-754A-42D5-868C-FAC7EFF36E23}" type="presParOf" srcId="{2A94A38E-AC77-4EB9-9A51-DE8C112CD7A6}" destId="{E77D93DB-58D2-4EC7-9C58-CBABCD3EDEA9}" srcOrd="0" destOrd="0" presId="urn:microsoft.com/office/officeart/2005/8/layout/arrow2"/>
    <dgm:cxn modelId="{22DCF53B-724C-4462-AEB1-6281D5A56C6D}" type="presParOf" srcId="{2A94A38E-AC77-4EB9-9A51-DE8C112CD7A6}" destId="{F895AFFA-5D3A-463D-8577-B4A1CE5FCC4F}" srcOrd="1" destOrd="0" presId="urn:microsoft.com/office/officeart/2005/8/layout/arrow2"/>
    <dgm:cxn modelId="{28EBB50A-66FA-4F59-A036-91D6CA8F0470}" type="presParOf" srcId="{F895AFFA-5D3A-463D-8577-B4A1CE5FCC4F}" destId="{B39E6D77-E2BD-45CA-BB6B-48FA3D97C1C1}" srcOrd="0" destOrd="0" presId="urn:microsoft.com/office/officeart/2005/8/layout/arrow2"/>
    <dgm:cxn modelId="{F349F2E2-6446-4043-88F4-5A0A861E076D}" type="presParOf" srcId="{F895AFFA-5D3A-463D-8577-B4A1CE5FCC4F}" destId="{6079651C-EE53-4B3F-9C5B-B0219A424937}" srcOrd="1" destOrd="0" presId="urn:microsoft.com/office/officeart/2005/8/layout/arrow2"/>
    <dgm:cxn modelId="{9396B3D2-AA2D-49DC-936F-6A4AE4AB31C4}" type="presParOf" srcId="{F895AFFA-5D3A-463D-8577-B4A1CE5FCC4F}" destId="{48C0DBE1-906E-4F31-B84B-21F93B1C8BBD}" srcOrd="2" destOrd="0" presId="urn:microsoft.com/office/officeart/2005/8/layout/arrow2"/>
    <dgm:cxn modelId="{D824E3F7-4661-47AA-AFAE-49810EF43F8B}" type="presParOf" srcId="{F895AFFA-5D3A-463D-8577-B4A1CE5FCC4F}" destId="{C2C2EA65-CB6A-4235-83D4-0870BB3A3683}" srcOrd="3" destOrd="0" presId="urn:microsoft.com/office/officeart/2005/8/layout/arrow2"/>
    <dgm:cxn modelId="{67370C1A-1FC7-4E79-8D2C-4068B6CC2A0D}" type="presParOf" srcId="{F895AFFA-5D3A-463D-8577-B4A1CE5FCC4F}" destId="{5DEA3317-D8E2-4116-9F98-E8ABFD2A8BDB}" srcOrd="4" destOrd="0" presId="urn:microsoft.com/office/officeart/2005/8/layout/arrow2"/>
    <dgm:cxn modelId="{60A11135-CC8D-42AB-B36B-F31703D4753D}" type="presParOf" srcId="{F895AFFA-5D3A-463D-8577-B4A1CE5FCC4F}" destId="{FC96D392-D26A-4CAE-AAA1-C1521951DD97}" srcOrd="5" destOrd="0" presId="urn:microsoft.com/office/officeart/2005/8/layout/arrow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9182F7-A9C4-4AE6-86D7-AE7F9800A60B}" type="doc">
      <dgm:prSet loTypeId="urn:microsoft.com/office/officeart/2005/8/layout/orgChart1#1" loCatId="hierarchy" qsTypeId="urn:microsoft.com/office/officeart/2005/8/quickstyle/simple2#1" qsCatId="simple" csTypeId="urn:microsoft.com/office/officeart/2005/8/colors/accent1_2#3" csCatId="accent1" phldr="1"/>
      <dgm:spPr/>
      <dgm:t>
        <a:bodyPr/>
        <a:lstStyle/>
        <a:p>
          <a:endParaRPr lang="zh-CN" altLang="en-US"/>
        </a:p>
      </dgm:t>
    </dgm:pt>
    <dgm:pt modelId="{A3CF1370-DEA4-4715-B611-F41A68CBF9C2}">
      <dgm:prSet phldrT="[文本]">
        <dgm:style>
          <a:lnRef idx="3">
            <a:schemeClr val="lt1"/>
          </a:lnRef>
          <a:fillRef idx="1">
            <a:schemeClr val="accent2"/>
          </a:fillRef>
          <a:effectRef idx="1">
            <a:schemeClr val="accent2"/>
          </a:effectRef>
          <a:fontRef idx="minor">
            <a:schemeClr val="lt1"/>
          </a:fontRef>
        </dgm:style>
      </dgm:prSet>
      <dgm:spPr>
        <a:xfrm>
          <a:off x="2946701" y="207614"/>
          <a:ext cx="1621981" cy="810990"/>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r>
            <a:rPr lang="zh-CN" altLang="en-US" b="1" dirty="0" smtClean="0">
              <a:solidFill>
                <a:srgbClr val="FFFFFF"/>
              </a:solidFill>
              <a:latin typeface="Arial" panose="020B0604020202020204"/>
              <a:ea typeface="宋体" panose="02010600030101010101" pitchFamily="2" charset="-122"/>
              <a:cs typeface="+mn-cs"/>
            </a:rPr>
            <a:t>七年级上册</a:t>
          </a:r>
          <a:endParaRPr lang="zh-CN" altLang="en-US" b="1" dirty="0">
            <a:solidFill>
              <a:srgbClr val="FFFFFF"/>
            </a:solidFill>
            <a:latin typeface="Arial" panose="020B0604020202020204"/>
            <a:ea typeface="宋体" panose="02010600030101010101" pitchFamily="2" charset="-122"/>
            <a:cs typeface="+mn-cs"/>
          </a:endParaRPr>
        </a:p>
      </dgm:t>
    </dgm:pt>
    <dgm:pt modelId="{F9A9BC48-3FDA-4721-9134-D88F1C275B18}" cxnId="{05EAB807-9FEE-43FB-B0A0-884F448474C5}" type="parTrans">
      <dgm:prSet/>
      <dgm:spPr/>
      <dgm:t>
        <a:bodyPr/>
        <a:lstStyle/>
        <a:p>
          <a:endParaRPr lang="zh-CN" altLang="en-US"/>
        </a:p>
      </dgm:t>
    </dgm:pt>
    <dgm:pt modelId="{CF111F7F-D338-4667-B21E-DC2DE6705F8A}" cxnId="{05EAB807-9FEE-43FB-B0A0-884F448474C5}" type="sibTrans">
      <dgm:prSet/>
      <dgm:spPr/>
      <dgm:t>
        <a:bodyPr/>
        <a:lstStyle/>
        <a:p>
          <a:endParaRPr lang="zh-CN" altLang="en-US"/>
        </a:p>
      </dgm:t>
    </dgm:pt>
    <dgm:pt modelId="{FC16DAF8-779A-4520-A05E-B33C7C899E06}">
      <dgm:prSet phldrT="[文本]">
        <dgm:style>
          <a:lnRef idx="3">
            <a:schemeClr val="lt1"/>
          </a:lnRef>
          <a:fillRef idx="1">
            <a:schemeClr val="accent1"/>
          </a:fillRef>
          <a:effectRef idx="1">
            <a:schemeClr val="accent1"/>
          </a:effectRef>
          <a:fontRef idx="minor">
            <a:schemeClr val="lt1"/>
          </a:fontRef>
        </dgm:style>
      </dgm:prSet>
      <dgm:spPr>
        <a:xfrm>
          <a:off x="2804" y="1359221"/>
          <a:ext cx="1621981" cy="810990"/>
        </a:xfrm>
        <a:prstGeom prst="rect">
          <a:avLst/>
        </a:prstGeom>
        <a:solidFill>
          <a:srgbClr val="BBE0E3"/>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r>
            <a:rPr lang="zh-CN" altLang="en-US" b="1" dirty="0" smtClean="0">
              <a:solidFill>
                <a:srgbClr val="000000"/>
              </a:solidFill>
              <a:latin typeface="Arial" panose="020B0604020202020204"/>
              <a:ea typeface="宋体" panose="02010600030101010101" pitchFamily="2" charset="-122"/>
              <a:cs typeface="+mn-cs"/>
            </a:rPr>
            <a:t>成长的节拍</a:t>
          </a:r>
          <a:endParaRPr lang="zh-CN" altLang="en-US" b="1" dirty="0">
            <a:solidFill>
              <a:srgbClr val="000000"/>
            </a:solidFill>
            <a:latin typeface="Arial" panose="020B0604020202020204"/>
            <a:ea typeface="宋体" panose="02010600030101010101" pitchFamily="2" charset="-122"/>
            <a:cs typeface="+mn-cs"/>
          </a:endParaRPr>
        </a:p>
      </dgm:t>
    </dgm:pt>
    <dgm:pt modelId="{265C1857-1DC9-4369-9DE5-4FAD37CE6915}" cxnId="{68C1E4B6-2B0B-4751-85BF-01D32B57CFFA}" type="parTrans">
      <dgm:prSet>
        <dgm:style>
          <a:lnRef idx="3">
            <a:schemeClr val="accent2"/>
          </a:lnRef>
          <a:fillRef idx="0">
            <a:schemeClr val="accent2"/>
          </a:fillRef>
          <a:effectRef idx="2">
            <a:schemeClr val="accent2"/>
          </a:effectRef>
          <a:fontRef idx="minor">
            <a:schemeClr val="tx1"/>
          </a:fontRef>
        </dgm:style>
      </dgm:prSet>
      <dgm:spPr>
        <a:xfrm>
          <a:off x="813795" y="1018605"/>
          <a:ext cx="2943897" cy="340616"/>
        </a:xfrm>
        <a:custGeom>
          <a:avLst/>
          <a:gdLst/>
          <a:ahLst/>
          <a:cxnLst/>
          <a:rect l="0" t="0" r="0" b="0"/>
          <a:pathLst>
            <a:path>
              <a:moveTo>
                <a:pt x="2943897" y="0"/>
              </a:moveTo>
              <a:lnTo>
                <a:pt x="2943897" y="170308"/>
              </a:lnTo>
              <a:lnTo>
                <a:pt x="0" y="170308"/>
              </a:lnTo>
              <a:lnTo>
                <a:pt x="0" y="340616"/>
              </a:lnTo>
            </a:path>
          </a:pathLst>
        </a:custGeom>
        <a:noFill/>
        <a:ln w="38100" cap="flat" cmpd="sng" algn="ctr">
          <a:solidFill>
            <a:srgbClr val="333399"/>
          </a:solidFill>
          <a:prstDash val="solid"/>
        </a:ln>
        <a:effectLst>
          <a:outerShdw blurRad="40000" dist="23000" dir="5400000" rotWithShape="0">
            <a:srgbClr val="000000">
              <a:alpha val="35000"/>
            </a:srgbClr>
          </a:outerShdw>
        </a:effectLst>
      </dgm:spPr>
      <dgm:t>
        <a:bodyPr/>
        <a:lstStyle/>
        <a:p>
          <a:endParaRPr lang="zh-CN" altLang="en-US"/>
        </a:p>
      </dgm:t>
    </dgm:pt>
    <dgm:pt modelId="{06F3E29F-3B99-40EF-A187-E094597DA486}" cxnId="{68C1E4B6-2B0B-4751-85BF-01D32B57CFFA}" type="sibTrans">
      <dgm:prSet/>
      <dgm:spPr/>
      <dgm:t>
        <a:bodyPr/>
        <a:lstStyle/>
        <a:p>
          <a:endParaRPr lang="zh-CN" altLang="en-US"/>
        </a:p>
      </dgm:t>
    </dgm:pt>
    <dgm:pt modelId="{F643EA62-8474-474F-BB2E-E4D3C73DDBD5}">
      <dgm:prSet phldrT="[文本]">
        <dgm:style>
          <a:lnRef idx="3">
            <a:schemeClr val="lt1"/>
          </a:lnRef>
          <a:fillRef idx="1">
            <a:schemeClr val="accent2"/>
          </a:fillRef>
          <a:effectRef idx="1">
            <a:schemeClr val="accent2"/>
          </a:effectRef>
          <a:fontRef idx="minor">
            <a:schemeClr val="lt1"/>
          </a:fontRef>
        </dgm:style>
      </dgm:prSet>
      <dgm:spPr>
        <a:xfrm>
          <a:off x="408299" y="2510828"/>
          <a:ext cx="1621981" cy="810990"/>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r>
            <a:rPr lang="zh-CN" altLang="en-US" b="1" dirty="0" smtClean="0">
              <a:solidFill>
                <a:srgbClr val="FFFFFF"/>
              </a:solidFill>
              <a:latin typeface="Arial" panose="020B0604020202020204"/>
              <a:ea typeface="宋体" panose="02010600030101010101" pitchFamily="2" charset="-122"/>
              <a:cs typeface="+mn-cs"/>
            </a:rPr>
            <a:t>中学时代</a:t>
          </a:r>
          <a:endParaRPr lang="zh-CN" altLang="en-US" b="1" dirty="0">
            <a:solidFill>
              <a:srgbClr val="FFFFFF"/>
            </a:solidFill>
            <a:latin typeface="Arial" panose="020B0604020202020204"/>
            <a:ea typeface="宋体" panose="02010600030101010101" pitchFamily="2" charset="-122"/>
            <a:cs typeface="+mn-cs"/>
          </a:endParaRPr>
        </a:p>
      </dgm:t>
    </dgm:pt>
    <dgm:pt modelId="{8298617E-3CA9-45FA-B476-D52E2F93C76B}" cxnId="{5A6F9786-B6A2-478C-A3C8-32EAAF2D1A75}" type="parTrans">
      <dgm:prSet>
        <dgm:style>
          <a:lnRef idx="3">
            <a:schemeClr val="accent2"/>
          </a:lnRef>
          <a:fillRef idx="0">
            <a:schemeClr val="accent2"/>
          </a:fillRef>
          <a:effectRef idx="2">
            <a:schemeClr val="accent2"/>
          </a:effectRef>
          <a:fontRef idx="minor">
            <a:schemeClr val="tx1"/>
          </a:fontRef>
        </dgm:style>
      </dgm:prSet>
      <dgm:spPr>
        <a:xfrm>
          <a:off x="165002" y="2170212"/>
          <a:ext cx="243297" cy="746111"/>
        </a:xfrm>
        <a:custGeom>
          <a:avLst/>
          <a:gdLst/>
          <a:ahLst/>
          <a:cxnLst/>
          <a:rect l="0" t="0" r="0" b="0"/>
          <a:pathLst>
            <a:path>
              <a:moveTo>
                <a:pt x="0" y="0"/>
              </a:moveTo>
              <a:lnTo>
                <a:pt x="0" y="746111"/>
              </a:lnTo>
              <a:lnTo>
                <a:pt x="243297" y="746111"/>
              </a:lnTo>
            </a:path>
          </a:pathLst>
        </a:custGeom>
        <a:noFill/>
        <a:ln w="38100" cap="flat" cmpd="sng" algn="ctr">
          <a:solidFill>
            <a:srgbClr val="333399"/>
          </a:solidFill>
          <a:prstDash val="solid"/>
        </a:ln>
        <a:effectLst>
          <a:outerShdw blurRad="40000" dist="23000" dir="5400000" rotWithShape="0">
            <a:srgbClr val="000000">
              <a:alpha val="35000"/>
            </a:srgbClr>
          </a:outerShdw>
        </a:effectLst>
      </dgm:spPr>
      <dgm:t>
        <a:bodyPr/>
        <a:lstStyle/>
        <a:p>
          <a:endParaRPr lang="zh-CN" altLang="en-US"/>
        </a:p>
      </dgm:t>
    </dgm:pt>
    <dgm:pt modelId="{F5482E90-1DB0-4049-8B9D-7FCBBAFD7248}" cxnId="{5A6F9786-B6A2-478C-A3C8-32EAAF2D1A75}" type="sibTrans">
      <dgm:prSet/>
      <dgm:spPr/>
      <dgm:t>
        <a:bodyPr/>
        <a:lstStyle/>
        <a:p>
          <a:endParaRPr lang="zh-CN" altLang="en-US"/>
        </a:p>
      </dgm:t>
    </dgm:pt>
    <dgm:pt modelId="{31169B3B-4A72-4C75-9C5F-C933FE650756}">
      <dgm:prSet phldrT="[文本]">
        <dgm:style>
          <a:lnRef idx="3">
            <a:schemeClr val="lt1"/>
          </a:lnRef>
          <a:fillRef idx="1">
            <a:schemeClr val="accent2"/>
          </a:fillRef>
          <a:effectRef idx="1">
            <a:schemeClr val="accent2"/>
          </a:effectRef>
          <a:fontRef idx="minor">
            <a:schemeClr val="lt1"/>
          </a:fontRef>
        </dgm:style>
      </dgm:prSet>
      <dgm:spPr>
        <a:xfrm>
          <a:off x="408299" y="3662435"/>
          <a:ext cx="1621981" cy="810990"/>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r>
            <a:rPr lang="zh-CN" altLang="en-US" b="1" dirty="0" smtClean="0">
              <a:solidFill>
                <a:srgbClr val="FFFFFF"/>
              </a:solidFill>
              <a:latin typeface="Arial" panose="020B0604020202020204"/>
              <a:ea typeface="宋体" panose="02010600030101010101" pitchFamily="2" charset="-122"/>
              <a:cs typeface="+mn-cs"/>
            </a:rPr>
            <a:t>学习新天地</a:t>
          </a:r>
          <a:endParaRPr lang="en-US" altLang="zh-CN" b="1" dirty="0" smtClean="0">
            <a:solidFill>
              <a:srgbClr val="FFFFFF"/>
            </a:solidFill>
            <a:latin typeface="Arial" panose="020B0604020202020204"/>
            <a:ea typeface="宋体" panose="02010600030101010101" pitchFamily="2" charset="-122"/>
            <a:cs typeface="+mn-cs"/>
          </a:endParaRPr>
        </a:p>
      </dgm:t>
    </dgm:pt>
    <dgm:pt modelId="{4891198E-4260-4D65-8FDE-BC76AFE05646}" cxnId="{8B92422F-CF9E-498F-84B4-EE95DBC6F0B3}" type="parTrans">
      <dgm:prSet>
        <dgm:style>
          <a:lnRef idx="3">
            <a:schemeClr val="accent2"/>
          </a:lnRef>
          <a:fillRef idx="0">
            <a:schemeClr val="accent2"/>
          </a:fillRef>
          <a:effectRef idx="2">
            <a:schemeClr val="accent2"/>
          </a:effectRef>
          <a:fontRef idx="minor">
            <a:schemeClr val="tx1"/>
          </a:fontRef>
        </dgm:style>
      </dgm:prSet>
      <dgm:spPr>
        <a:xfrm>
          <a:off x="165002" y="2170212"/>
          <a:ext cx="243297" cy="1897718"/>
        </a:xfrm>
        <a:custGeom>
          <a:avLst/>
          <a:gdLst/>
          <a:ahLst/>
          <a:cxnLst/>
          <a:rect l="0" t="0" r="0" b="0"/>
          <a:pathLst>
            <a:path>
              <a:moveTo>
                <a:pt x="0" y="0"/>
              </a:moveTo>
              <a:lnTo>
                <a:pt x="0" y="1897718"/>
              </a:lnTo>
              <a:lnTo>
                <a:pt x="243297" y="1897718"/>
              </a:lnTo>
            </a:path>
          </a:pathLst>
        </a:custGeom>
        <a:noFill/>
        <a:ln w="38100" cap="flat" cmpd="sng" algn="ctr">
          <a:solidFill>
            <a:srgbClr val="333399"/>
          </a:solidFill>
          <a:prstDash val="solid"/>
        </a:ln>
        <a:effectLst>
          <a:outerShdw blurRad="40000" dist="23000" dir="5400000" rotWithShape="0">
            <a:srgbClr val="000000">
              <a:alpha val="35000"/>
            </a:srgbClr>
          </a:outerShdw>
        </a:effectLst>
      </dgm:spPr>
      <dgm:t>
        <a:bodyPr/>
        <a:lstStyle/>
        <a:p>
          <a:endParaRPr lang="zh-CN" altLang="en-US"/>
        </a:p>
      </dgm:t>
    </dgm:pt>
    <dgm:pt modelId="{D988F5E7-2BC7-4881-9336-AAEC5CA6A155}" cxnId="{8B92422F-CF9E-498F-84B4-EE95DBC6F0B3}" type="sibTrans">
      <dgm:prSet/>
      <dgm:spPr/>
      <dgm:t>
        <a:bodyPr/>
        <a:lstStyle/>
        <a:p>
          <a:endParaRPr lang="zh-CN" altLang="en-US"/>
        </a:p>
      </dgm:t>
    </dgm:pt>
    <dgm:pt modelId="{90B6FE10-331E-4171-BE99-B7D4E9D6FE99}">
      <dgm:prSet phldrT="[文本]">
        <dgm:style>
          <a:lnRef idx="3">
            <a:schemeClr val="lt1"/>
          </a:lnRef>
          <a:fillRef idx="1">
            <a:schemeClr val="accent1"/>
          </a:fillRef>
          <a:effectRef idx="1">
            <a:schemeClr val="accent1"/>
          </a:effectRef>
          <a:fontRef idx="minor">
            <a:schemeClr val="lt1"/>
          </a:fontRef>
        </dgm:style>
      </dgm:prSet>
      <dgm:spPr>
        <a:xfrm>
          <a:off x="1965402" y="1359221"/>
          <a:ext cx="1621981" cy="810990"/>
        </a:xfrm>
        <a:prstGeom prst="rect">
          <a:avLst/>
        </a:prstGeom>
        <a:solidFill>
          <a:srgbClr val="BBE0E3"/>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r>
            <a:rPr lang="zh-CN" altLang="en-US" b="1" dirty="0" smtClean="0">
              <a:solidFill>
                <a:srgbClr val="000000"/>
              </a:solidFill>
              <a:latin typeface="Arial" panose="020B0604020202020204"/>
              <a:ea typeface="宋体" panose="02010600030101010101" pitchFamily="2" charset="-122"/>
              <a:cs typeface="+mn-cs"/>
            </a:rPr>
            <a:t>友谊的天空</a:t>
          </a:r>
          <a:endParaRPr lang="zh-CN" altLang="en-US" b="1" dirty="0">
            <a:solidFill>
              <a:srgbClr val="000000"/>
            </a:solidFill>
            <a:latin typeface="Arial" panose="020B0604020202020204"/>
            <a:ea typeface="宋体" panose="02010600030101010101" pitchFamily="2" charset="-122"/>
            <a:cs typeface="+mn-cs"/>
          </a:endParaRPr>
        </a:p>
      </dgm:t>
    </dgm:pt>
    <dgm:pt modelId="{1347237D-73FB-4E9A-A5D4-4DAE8A2FF613}" cxnId="{C826237D-BDC4-4B41-9DD9-6835A2BA2CDE}" type="parTrans">
      <dgm:prSet>
        <dgm:style>
          <a:lnRef idx="2">
            <a:schemeClr val="accent2"/>
          </a:lnRef>
          <a:fillRef idx="0">
            <a:schemeClr val="accent2"/>
          </a:fillRef>
          <a:effectRef idx="1">
            <a:schemeClr val="accent2"/>
          </a:effectRef>
          <a:fontRef idx="minor">
            <a:schemeClr val="tx1"/>
          </a:fontRef>
        </dgm:style>
      </dgm:prSet>
      <dgm:spPr>
        <a:xfrm>
          <a:off x="2776393" y="1018605"/>
          <a:ext cx="981299" cy="340616"/>
        </a:xfrm>
        <a:custGeom>
          <a:avLst/>
          <a:gdLst/>
          <a:ahLst/>
          <a:cxnLst/>
          <a:rect l="0" t="0" r="0" b="0"/>
          <a:pathLst>
            <a:path>
              <a:moveTo>
                <a:pt x="981299" y="0"/>
              </a:moveTo>
              <a:lnTo>
                <a:pt x="981299" y="170308"/>
              </a:lnTo>
              <a:lnTo>
                <a:pt x="0" y="170308"/>
              </a:lnTo>
              <a:lnTo>
                <a:pt x="0" y="340616"/>
              </a:lnTo>
            </a:path>
          </a:pathLst>
        </a:custGeom>
        <a:noFill/>
        <a:ln w="25400" cap="flat" cmpd="sng" algn="ctr">
          <a:solidFill>
            <a:srgbClr val="333399"/>
          </a:solidFill>
          <a:prstDash val="solid"/>
        </a:ln>
        <a:effectLst>
          <a:outerShdw blurRad="40000" dist="20000" dir="5400000" rotWithShape="0">
            <a:srgbClr val="000000">
              <a:alpha val="38000"/>
            </a:srgbClr>
          </a:outerShdw>
        </a:effectLst>
      </dgm:spPr>
      <dgm:t>
        <a:bodyPr/>
        <a:lstStyle/>
        <a:p>
          <a:endParaRPr lang="zh-CN" altLang="en-US"/>
        </a:p>
      </dgm:t>
    </dgm:pt>
    <dgm:pt modelId="{04C19FE1-7429-4A50-96AD-CF117E489AC8}" cxnId="{C826237D-BDC4-4B41-9DD9-6835A2BA2CDE}" type="sibTrans">
      <dgm:prSet/>
      <dgm:spPr/>
      <dgm:t>
        <a:bodyPr/>
        <a:lstStyle/>
        <a:p>
          <a:endParaRPr lang="zh-CN" altLang="en-US"/>
        </a:p>
      </dgm:t>
    </dgm:pt>
    <dgm:pt modelId="{D8B9CC28-7F35-47B1-AB86-5D194358DE39}">
      <dgm:prSet phldrT="[文本]">
        <dgm:style>
          <a:lnRef idx="3">
            <a:schemeClr val="lt1"/>
          </a:lnRef>
          <a:fillRef idx="1">
            <a:schemeClr val="accent2"/>
          </a:fillRef>
          <a:effectRef idx="1">
            <a:schemeClr val="accent2"/>
          </a:effectRef>
          <a:fontRef idx="minor">
            <a:schemeClr val="lt1"/>
          </a:fontRef>
        </dgm:style>
      </dgm:prSet>
      <dgm:spPr>
        <a:xfrm>
          <a:off x="6296094" y="2510828"/>
          <a:ext cx="1621981" cy="810990"/>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r>
            <a:rPr lang="zh-CN" altLang="en-US" b="1" dirty="0" smtClean="0">
              <a:solidFill>
                <a:srgbClr val="FFFFFF"/>
              </a:solidFill>
              <a:latin typeface="Arial" panose="020B0604020202020204"/>
              <a:ea typeface="宋体" panose="02010600030101010101" pitchFamily="2" charset="-122"/>
              <a:cs typeface="+mn-cs"/>
            </a:rPr>
            <a:t>探问生命</a:t>
          </a:r>
          <a:endParaRPr lang="zh-CN" altLang="en-US" b="1" dirty="0">
            <a:solidFill>
              <a:srgbClr val="FFFFFF"/>
            </a:solidFill>
            <a:latin typeface="Arial" panose="020B0604020202020204"/>
            <a:ea typeface="宋体" panose="02010600030101010101" pitchFamily="2" charset="-122"/>
            <a:cs typeface="+mn-cs"/>
          </a:endParaRPr>
        </a:p>
      </dgm:t>
    </dgm:pt>
    <dgm:pt modelId="{B9CFF5C0-38B2-4929-A104-C02DE0703780}" cxnId="{E7595B01-46C4-45D9-94BC-10802A84A7D6}" type="parTrans">
      <dgm:prSet>
        <dgm:style>
          <a:lnRef idx="3">
            <a:schemeClr val="accent2"/>
          </a:lnRef>
          <a:fillRef idx="0">
            <a:schemeClr val="accent2"/>
          </a:fillRef>
          <a:effectRef idx="2">
            <a:schemeClr val="accent2"/>
          </a:effectRef>
          <a:fontRef idx="minor">
            <a:schemeClr val="tx1"/>
          </a:fontRef>
        </dgm:style>
      </dgm:prSet>
      <dgm:spPr>
        <a:xfrm>
          <a:off x="6052796" y="2170212"/>
          <a:ext cx="243297" cy="746111"/>
        </a:xfrm>
        <a:custGeom>
          <a:avLst/>
          <a:gdLst/>
          <a:ahLst/>
          <a:cxnLst/>
          <a:rect l="0" t="0" r="0" b="0"/>
          <a:pathLst>
            <a:path>
              <a:moveTo>
                <a:pt x="0" y="0"/>
              </a:moveTo>
              <a:lnTo>
                <a:pt x="0" y="746111"/>
              </a:lnTo>
              <a:lnTo>
                <a:pt x="243297" y="746111"/>
              </a:lnTo>
            </a:path>
          </a:pathLst>
        </a:custGeom>
        <a:noFill/>
        <a:ln w="38100" cap="flat" cmpd="sng" algn="ctr">
          <a:solidFill>
            <a:srgbClr val="333399"/>
          </a:solidFill>
          <a:prstDash val="solid"/>
        </a:ln>
        <a:effectLst>
          <a:outerShdw blurRad="40000" dist="23000" dir="5400000" rotWithShape="0">
            <a:srgbClr val="000000">
              <a:alpha val="35000"/>
            </a:srgbClr>
          </a:outerShdw>
        </a:effectLst>
      </dgm:spPr>
      <dgm:t>
        <a:bodyPr/>
        <a:lstStyle/>
        <a:p>
          <a:endParaRPr lang="zh-CN" altLang="en-US"/>
        </a:p>
      </dgm:t>
    </dgm:pt>
    <dgm:pt modelId="{A0494F4F-81B0-4D4E-8D0D-9ECA8D9AF4D3}" cxnId="{E7595B01-46C4-45D9-94BC-10802A84A7D6}" type="sibTrans">
      <dgm:prSet/>
      <dgm:spPr/>
      <dgm:t>
        <a:bodyPr/>
        <a:lstStyle/>
        <a:p>
          <a:endParaRPr lang="zh-CN" altLang="en-US"/>
        </a:p>
      </dgm:t>
    </dgm:pt>
    <dgm:pt modelId="{A532B58E-0649-4AE2-B569-6609F2A89ADA}">
      <dgm:prSet phldrT="[文本]">
        <dgm:style>
          <a:lnRef idx="3">
            <a:schemeClr val="lt1"/>
          </a:lnRef>
          <a:fillRef idx="1">
            <a:schemeClr val="accent1"/>
          </a:fillRef>
          <a:effectRef idx="1">
            <a:schemeClr val="accent1"/>
          </a:effectRef>
          <a:fontRef idx="minor">
            <a:schemeClr val="lt1"/>
          </a:fontRef>
        </dgm:style>
      </dgm:prSet>
      <dgm:spPr>
        <a:xfrm>
          <a:off x="3928000" y="1359221"/>
          <a:ext cx="1621981" cy="810990"/>
        </a:xfrm>
        <a:prstGeom prst="rect">
          <a:avLst/>
        </a:prstGeom>
        <a:solidFill>
          <a:srgbClr val="BBE0E3"/>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r>
            <a:rPr lang="zh-CN" altLang="en-US" b="1" dirty="0" smtClean="0">
              <a:solidFill>
                <a:srgbClr val="000000"/>
              </a:solidFill>
              <a:latin typeface="Arial" panose="020B0604020202020204"/>
              <a:ea typeface="宋体" panose="02010600030101010101" pitchFamily="2" charset="-122"/>
              <a:cs typeface="+mn-cs"/>
            </a:rPr>
            <a:t>师长情谊</a:t>
          </a:r>
          <a:endParaRPr lang="zh-CN" altLang="en-US" b="1" dirty="0">
            <a:solidFill>
              <a:srgbClr val="000000"/>
            </a:solidFill>
            <a:latin typeface="Arial" panose="020B0604020202020204"/>
            <a:ea typeface="宋体" panose="02010600030101010101" pitchFamily="2" charset="-122"/>
            <a:cs typeface="+mn-cs"/>
          </a:endParaRPr>
        </a:p>
      </dgm:t>
    </dgm:pt>
    <dgm:pt modelId="{D8D25599-57A7-4E3D-AA1D-7B05D0E369F0}" cxnId="{BEA95282-2DCA-4BC9-B128-F36FA11B78D9}" type="parTrans">
      <dgm:prSet>
        <dgm:style>
          <a:lnRef idx="2">
            <a:schemeClr val="accent2"/>
          </a:lnRef>
          <a:fillRef idx="0">
            <a:schemeClr val="accent2"/>
          </a:fillRef>
          <a:effectRef idx="1">
            <a:schemeClr val="accent2"/>
          </a:effectRef>
          <a:fontRef idx="minor">
            <a:schemeClr val="tx1"/>
          </a:fontRef>
        </dgm:style>
      </dgm:prSet>
      <dgm:spPr>
        <a:xfrm>
          <a:off x="3757692" y="1018605"/>
          <a:ext cx="981299" cy="340616"/>
        </a:xfrm>
        <a:custGeom>
          <a:avLst/>
          <a:gdLst/>
          <a:ahLst/>
          <a:cxnLst/>
          <a:rect l="0" t="0" r="0" b="0"/>
          <a:pathLst>
            <a:path>
              <a:moveTo>
                <a:pt x="0" y="0"/>
              </a:moveTo>
              <a:lnTo>
                <a:pt x="0" y="170308"/>
              </a:lnTo>
              <a:lnTo>
                <a:pt x="981299" y="170308"/>
              </a:lnTo>
              <a:lnTo>
                <a:pt x="981299" y="340616"/>
              </a:lnTo>
            </a:path>
          </a:pathLst>
        </a:custGeom>
        <a:noFill/>
        <a:ln w="25400" cap="flat" cmpd="sng" algn="ctr">
          <a:solidFill>
            <a:srgbClr val="333399"/>
          </a:solidFill>
          <a:prstDash val="solid"/>
        </a:ln>
        <a:effectLst>
          <a:outerShdw blurRad="40000" dist="20000" dir="5400000" rotWithShape="0">
            <a:srgbClr val="000000">
              <a:alpha val="38000"/>
            </a:srgbClr>
          </a:outerShdw>
        </a:effectLst>
      </dgm:spPr>
      <dgm:t>
        <a:bodyPr/>
        <a:lstStyle/>
        <a:p>
          <a:endParaRPr lang="zh-CN" altLang="en-US"/>
        </a:p>
      </dgm:t>
    </dgm:pt>
    <dgm:pt modelId="{764FBD03-A1FC-49B3-96C4-0112D3D4FA0C}" cxnId="{BEA95282-2DCA-4BC9-B128-F36FA11B78D9}" type="sibTrans">
      <dgm:prSet/>
      <dgm:spPr/>
      <dgm:t>
        <a:bodyPr/>
        <a:lstStyle/>
        <a:p>
          <a:endParaRPr lang="zh-CN" altLang="en-US"/>
        </a:p>
      </dgm:t>
    </dgm:pt>
    <dgm:pt modelId="{C36358B7-B8E7-424F-98BE-E0F434E4A00A}">
      <dgm:prSet phldrT="[文本]">
        <dgm:style>
          <a:lnRef idx="3">
            <a:schemeClr val="lt1"/>
          </a:lnRef>
          <a:fillRef idx="1">
            <a:schemeClr val="accent1"/>
          </a:fillRef>
          <a:effectRef idx="1">
            <a:schemeClr val="accent1"/>
          </a:effectRef>
          <a:fontRef idx="minor">
            <a:schemeClr val="lt1"/>
          </a:fontRef>
        </dgm:style>
      </dgm:prSet>
      <dgm:spPr>
        <a:xfrm>
          <a:off x="5890598" y="1359221"/>
          <a:ext cx="1621981" cy="810990"/>
        </a:xfrm>
        <a:prstGeom prst="rect">
          <a:avLst/>
        </a:prstGeom>
        <a:solidFill>
          <a:srgbClr val="BBE0E3"/>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r>
            <a:rPr lang="zh-CN" altLang="en-US" b="1" dirty="0" smtClean="0">
              <a:solidFill>
                <a:srgbClr val="000000"/>
              </a:solidFill>
              <a:latin typeface="Arial" panose="020B0604020202020204"/>
              <a:ea typeface="宋体" panose="02010600030101010101" pitchFamily="2" charset="-122"/>
              <a:cs typeface="+mn-cs"/>
            </a:rPr>
            <a:t>生命的思考</a:t>
          </a:r>
          <a:endParaRPr lang="zh-CN" altLang="en-US" b="1" dirty="0">
            <a:solidFill>
              <a:srgbClr val="000000"/>
            </a:solidFill>
            <a:latin typeface="Arial" panose="020B0604020202020204"/>
            <a:ea typeface="宋体" panose="02010600030101010101" pitchFamily="2" charset="-122"/>
            <a:cs typeface="+mn-cs"/>
          </a:endParaRPr>
        </a:p>
      </dgm:t>
    </dgm:pt>
    <dgm:pt modelId="{361709E7-C4C6-46BC-88AE-2F77BF5EA6EE}" cxnId="{EF55D7C0-7050-456C-8B5A-7CA37D4CF229}" type="parTrans">
      <dgm:prSet>
        <dgm:style>
          <a:lnRef idx="3">
            <a:schemeClr val="accent2"/>
          </a:lnRef>
          <a:fillRef idx="0">
            <a:schemeClr val="accent2"/>
          </a:fillRef>
          <a:effectRef idx="2">
            <a:schemeClr val="accent2"/>
          </a:effectRef>
          <a:fontRef idx="minor">
            <a:schemeClr val="tx1"/>
          </a:fontRef>
        </dgm:style>
      </dgm:prSet>
      <dgm:spPr>
        <a:xfrm>
          <a:off x="3757692" y="1018605"/>
          <a:ext cx="2943897" cy="340616"/>
        </a:xfrm>
        <a:custGeom>
          <a:avLst/>
          <a:gdLst/>
          <a:ahLst/>
          <a:cxnLst/>
          <a:rect l="0" t="0" r="0" b="0"/>
          <a:pathLst>
            <a:path>
              <a:moveTo>
                <a:pt x="0" y="0"/>
              </a:moveTo>
              <a:lnTo>
                <a:pt x="0" y="170308"/>
              </a:lnTo>
              <a:lnTo>
                <a:pt x="2943897" y="170308"/>
              </a:lnTo>
              <a:lnTo>
                <a:pt x="2943897" y="340616"/>
              </a:lnTo>
            </a:path>
          </a:pathLst>
        </a:custGeom>
        <a:noFill/>
        <a:ln w="38100" cap="flat" cmpd="sng" algn="ctr">
          <a:solidFill>
            <a:srgbClr val="333399"/>
          </a:solidFill>
          <a:prstDash val="solid"/>
        </a:ln>
        <a:effectLst>
          <a:outerShdw blurRad="40000" dist="23000" dir="5400000" rotWithShape="0">
            <a:srgbClr val="000000">
              <a:alpha val="35000"/>
            </a:srgbClr>
          </a:outerShdw>
        </a:effectLst>
      </dgm:spPr>
      <dgm:t>
        <a:bodyPr/>
        <a:lstStyle/>
        <a:p>
          <a:endParaRPr lang="zh-CN" altLang="en-US"/>
        </a:p>
      </dgm:t>
    </dgm:pt>
    <dgm:pt modelId="{B62A4A86-566E-40A2-B628-884DE6FA95D4}" cxnId="{EF55D7C0-7050-456C-8B5A-7CA37D4CF229}" type="sibTrans">
      <dgm:prSet/>
      <dgm:spPr/>
      <dgm:t>
        <a:bodyPr/>
        <a:lstStyle/>
        <a:p>
          <a:endParaRPr lang="zh-CN" altLang="en-US"/>
        </a:p>
      </dgm:t>
    </dgm:pt>
    <dgm:pt modelId="{FCC75D85-DB21-44A9-9155-A2F8E4823835}">
      <dgm:prSet phldrT="[文本]">
        <dgm:style>
          <a:lnRef idx="3">
            <a:schemeClr val="lt1"/>
          </a:lnRef>
          <a:fillRef idx="1">
            <a:schemeClr val="accent2"/>
          </a:fillRef>
          <a:effectRef idx="1">
            <a:schemeClr val="accent2"/>
          </a:effectRef>
          <a:fontRef idx="minor">
            <a:schemeClr val="lt1"/>
          </a:fontRef>
        </dgm:style>
      </dgm:prSet>
      <dgm:spPr>
        <a:xfrm>
          <a:off x="408299" y="4814042"/>
          <a:ext cx="1621981" cy="810990"/>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r>
            <a:rPr lang="zh-CN" altLang="en-US" b="1" dirty="0" smtClean="0">
              <a:solidFill>
                <a:srgbClr val="FFFFFF"/>
              </a:solidFill>
              <a:latin typeface="Arial" panose="020B0604020202020204"/>
              <a:ea typeface="宋体" panose="02010600030101010101" pitchFamily="2" charset="-122"/>
              <a:cs typeface="+mn-cs"/>
            </a:rPr>
            <a:t>发现自己</a:t>
          </a:r>
          <a:endParaRPr lang="en-US" altLang="zh-CN" b="1" dirty="0" smtClean="0">
            <a:solidFill>
              <a:srgbClr val="FFFFFF"/>
            </a:solidFill>
            <a:latin typeface="Arial" panose="020B0604020202020204"/>
            <a:ea typeface="宋体" panose="02010600030101010101" pitchFamily="2" charset="-122"/>
            <a:cs typeface="+mn-cs"/>
          </a:endParaRPr>
        </a:p>
      </dgm:t>
    </dgm:pt>
    <dgm:pt modelId="{FFADAF43-08DC-4210-B71F-8A671C595B2D}" cxnId="{A8CD9D81-651C-4107-A4C0-88E801E4C6C7}" type="parTrans">
      <dgm:prSet>
        <dgm:style>
          <a:lnRef idx="3">
            <a:schemeClr val="accent2"/>
          </a:lnRef>
          <a:fillRef idx="0">
            <a:schemeClr val="accent2"/>
          </a:fillRef>
          <a:effectRef idx="2">
            <a:schemeClr val="accent2"/>
          </a:effectRef>
          <a:fontRef idx="minor">
            <a:schemeClr val="tx1"/>
          </a:fontRef>
        </dgm:style>
      </dgm:prSet>
      <dgm:spPr>
        <a:xfrm>
          <a:off x="165002" y="2170212"/>
          <a:ext cx="243297" cy="3049326"/>
        </a:xfrm>
        <a:custGeom>
          <a:avLst/>
          <a:gdLst/>
          <a:ahLst/>
          <a:cxnLst/>
          <a:rect l="0" t="0" r="0" b="0"/>
          <a:pathLst>
            <a:path>
              <a:moveTo>
                <a:pt x="0" y="0"/>
              </a:moveTo>
              <a:lnTo>
                <a:pt x="0" y="3049326"/>
              </a:lnTo>
              <a:lnTo>
                <a:pt x="243297" y="3049326"/>
              </a:lnTo>
            </a:path>
          </a:pathLst>
        </a:custGeom>
        <a:noFill/>
        <a:ln w="38100" cap="flat" cmpd="sng" algn="ctr">
          <a:solidFill>
            <a:srgbClr val="333399"/>
          </a:solidFill>
          <a:prstDash val="solid"/>
        </a:ln>
        <a:effectLst>
          <a:outerShdw blurRad="40000" dist="23000" dir="5400000" rotWithShape="0">
            <a:srgbClr val="000000">
              <a:alpha val="35000"/>
            </a:srgbClr>
          </a:outerShdw>
        </a:effectLst>
      </dgm:spPr>
      <dgm:t>
        <a:bodyPr/>
        <a:lstStyle/>
        <a:p>
          <a:endParaRPr lang="zh-CN" altLang="en-US"/>
        </a:p>
      </dgm:t>
    </dgm:pt>
    <dgm:pt modelId="{BB42B326-4CD1-48E6-BFF9-1ACDD397B300}" cxnId="{A8CD9D81-651C-4107-A4C0-88E801E4C6C7}" type="sibTrans">
      <dgm:prSet/>
      <dgm:spPr/>
      <dgm:t>
        <a:bodyPr/>
        <a:lstStyle/>
        <a:p>
          <a:endParaRPr lang="zh-CN" altLang="en-US"/>
        </a:p>
      </dgm:t>
    </dgm:pt>
    <dgm:pt modelId="{C778324F-E10C-4E1E-91CC-044E31D91A85}">
      <dgm:prSet phldrT="[文本]">
        <dgm:style>
          <a:lnRef idx="3">
            <a:schemeClr val="lt1"/>
          </a:lnRef>
          <a:fillRef idx="1">
            <a:schemeClr val="accent2"/>
          </a:fillRef>
          <a:effectRef idx="1">
            <a:schemeClr val="accent2"/>
          </a:effectRef>
          <a:fontRef idx="minor">
            <a:schemeClr val="lt1"/>
          </a:fontRef>
        </dgm:style>
      </dgm:prSet>
      <dgm:spPr>
        <a:xfrm>
          <a:off x="6296094" y="3662435"/>
          <a:ext cx="1621981" cy="810990"/>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r>
            <a:rPr lang="zh-CN" altLang="en-US" b="1" dirty="0" smtClean="0">
              <a:solidFill>
                <a:srgbClr val="FFFFFF"/>
              </a:solidFill>
              <a:latin typeface="Arial" panose="020B0604020202020204"/>
              <a:ea typeface="宋体" panose="02010600030101010101" pitchFamily="2" charset="-122"/>
              <a:cs typeface="+mn-cs"/>
            </a:rPr>
            <a:t>珍视生命</a:t>
          </a:r>
          <a:endParaRPr lang="zh-CN" altLang="en-US" b="1" dirty="0">
            <a:solidFill>
              <a:srgbClr val="FFFFFF"/>
            </a:solidFill>
            <a:latin typeface="Arial" panose="020B0604020202020204"/>
            <a:ea typeface="宋体" panose="02010600030101010101" pitchFamily="2" charset="-122"/>
            <a:cs typeface="+mn-cs"/>
          </a:endParaRPr>
        </a:p>
      </dgm:t>
    </dgm:pt>
    <dgm:pt modelId="{2F11F909-5754-4048-BFB6-2D12C9ABB26B}" cxnId="{6B8EFF73-CC9B-4961-A0A9-87CE6EFE0011}" type="parTrans">
      <dgm:prSet>
        <dgm:style>
          <a:lnRef idx="3">
            <a:schemeClr val="accent2"/>
          </a:lnRef>
          <a:fillRef idx="0">
            <a:schemeClr val="accent2"/>
          </a:fillRef>
          <a:effectRef idx="2">
            <a:schemeClr val="accent2"/>
          </a:effectRef>
          <a:fontRef idx="minor">
            <a:schemeClr val="tx1"/>
          </a:fontRef>
        </dgm:style>
      </dgm:prSet>
      <dgm:spPr>
        <a:xfrm>
          <a:off x="6052796" y="2170212"/>
          <a:ext cx="243297" cy="1897718"/>
        </a:xfrm>
        <a:custGeom>
          <a:avLst/>
          <a:gdLst/>
          <a:ahLst/>
          <a:cxnLst/>
          <a:rect l="0" t="0" r="0" b="0"/>
          <a:pathLst>
            <a:path>
              <a:moveTo>
                <a:pt x="0" y="0"/>
              </a:moveTo>
              <a:lnTo>
                <a:pt x="0" y="1897718"/>
              </a:lnTo>
              <a:lnTo>
                <a:pt x="243297" y="1897718"/>
              </a:lnTo>
            </a:path>
          </a:pathLst>
        </a:custGeom>
        <a:noFill/>
        <a:ln w="38100" cap="flat" cmpd="sng" algn="ctr">
          <a:solidFill>
            <a:srgbClr val="333399"/>
          </a:solidFill>
          <a:prstDash val="solid"/>
        </a:ln>
        <a:effectLst>
          <a:outerShdw blurRad="40000" dist="23000" dir="5400000" rotWithShape="0">
            <a:srgbClr val="000000">
              <a:alpha val="35000"/>
            </a:srgbClr>
          </a:outerShdw>
        </a:effectLst>
      </dgm:spPr>
      <dgm:t>
        <a:bodyPr/>
        <a:lstStyle/>
        <a:p>
          <a:endParaRPr lang="zh-CN" altLang="en-US"/>
        </a:p>
      </dgm:t>
    </dgm:pt>
    <dgm:pt modelId="{8A980C9B-AAA9-4114-B20E-1627AD3F0156}" cxnId="{6B8EFF73-CC9B-4961-A0A9-87CE6EFE0011}" type="sibTrans">
      <dgm:prSet/>
      <dgm:spPr/>
      <dgm:t>
        <a:bodyPr/>
        <a:lstStyle/>
        <a:p>
          <a:endParaRPr lang="zh-CN" altLang="en-US"/>
        </a:p>
      </dgm:t>
    </dgm:pt>
    <dgm:pt modelId="{DB261EE3-2978-40DB-A298-22C3739268F1}">
      <dgm:prSet phldrT="[文本]">
        <dgm:style>
          <a:lnRef idx="3">
            <a:schemeClr val="lt1"/>
          </a:lnRef>
          <a:fillRef idx="1">
            <a:schemeClr val="accent2"/>
          </a:fillRef>
          <a:effectRef idx="1">
            <a:schemeClr val="accent2"/>
          </a:effectRef>
          <a:fontRef idx="minor">
            <a:schemeClr val="lt1"/>
          </a:fontRef>
        </dgm:style>
      </dgm:prSet>
      <dgm:spPr>
        <a:xfrm>
          <a:off x="6296094" y="4814042"/>
          <a:ext cx="1621981" cy="810990"/>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r>
            <a:rPr lang="zh-CN" altLang="en-US" b="1" dirty="0" smtClean="0">
              <a:solidFill>
                <a:srgbClr val="FFFFFF"/>
              </a:solidFill>
              <a:latin typeface="Arial" panose="020B0604020202020204"/>
              <a:ea typeface="宋体" panose="02010600030101010101" pitchFamily="2" charset="-122"/>
              <a:cs typeface="+mn-cs"/>
            </a:rPr>
            <a:t>绽放</a:t>
          </a:r>
          <a:endParaRPr lang="en-US" altLang="zh-CN" b="1" dirty="0" smtClean="0">
            <a:solidFill>
              <a:srgbClr val="FFFFFF"/>
            </a:solidFill>
            <a:latin typeface="Arial" panose="020B0604020202020204"/>
            <a:ea typeface="宋体" panose="02010600030101010101" pitchFamily="2" charset="-122"/>
            <a:cs typeface="+mn-cs"/>
          </a:endParaRPr>
        </a:p>
        <a:p>
          <a:r>
            <a:rPr lang="zh-CN" altLang="en-US" b="1" dirty="0" smtClean="0">
              <a:solidFill>
                <a:srgbClr val="FFFFFF"/>
              </a:solidFill>
              <a:latin typeface="Arial" panose="020B0604020202020204"/>
              <a:ea typeface="宋体" panose="02010600030101010101" pitchFamily="2" charset="-122"/>
              <a:cs typeface="+mn-cs"/>
            </a:rPr>
            <a:t>生命之花</a:t>
          </a:r>
          <a:endParaRPr lang="zh-CN" altLang="en-US" b="1" dirty="0">
            <a:solidFill>
              <a:srgbClr val="FFFFFF"/>
            </a:solidFill>
            <a:latin typeface="Arial" panose="020B0604020202020204"/>
            <a:ea typeface="宋体" panose="02010600030101010101" pitchFamily="2" charset="-122"/>
            <a:cs typeface="+mn-cs"/>
          </a:endParaRPr>
        </a:p>
      </dgm:t>
    </dgm:pt>
    <dgm:pt modelId="{349C5113-8C3E-4546-9A57-1F68874D9214}" cxnId="{EBA619FD-5015-46EF-8105-6328E764DDB1}" type="parTrans">
      <dgm:prSet>
        <dgm:style>
          <a:lnRef idx="3">
            <a:schemeClr val="accent2"/>
          </a:lnRef>
          <a:fillRef idx="0">
            <a:schemeClr val="accent2"/>
          </a:fillRef>
          <a:effectRef idx="2">
            <a:schemeClr val="accent2"/>
          </a:effectRef>
          <a:fontRef idx="minor">
            <a:schemeClr val="tx1"/>
          </a:fontRef>
        </dgm:style>
      </dgm:prSet>
      <dgm:spPr>
        <a:xfrm>
          <a:off x="6052796" y="2170212"/>
          <a:ext cx="243297" cy="3049326"/>
        </a:xfrm>
        <a:custGeom>
          <a:avLst/>
          <a:gdLst/>
          <a:ahLst/>
          <a:cxnLst/>
          <a:rect l="0" t="0" r="0" b="0"/>
          <a:pathLst>
            <a:path>
              <a:moveTo>
                <a:pt x="0" y="0"/>
              </a:moveTo>
              <a:lnTo>
                <a:pt x="0" y="3049326"/>
              </a:lnTo>
              <a:lnTo>
                <a:pt x="243297" y="3049326"/>
              </a:lnTo>
            </a:path>
          </a:pathLst>
        </a:custGeom>
        <a:noFill/>
        <a:ln w="38100" cap="flat" cmpd="sng" algn="ctr">
          <a:solidFill>
            <a:srgbClr val="333399"/>
          </a:solidFill>
          <a:prstDash val="solid"/>
        </a:ln>
        <a:effectLst>
          <a:outerShdw blurRad="40000" dist="23000" dir="5400000" rotWithShape="0">
            <a:srgbClr val="000000">
              <a:alpha val="35000"/>
            </a:srgbClr>
          </a:outerShdw>
        </a:effectLst>
      </dgm:spPr>
      <dgm:t>
        <a:bodyPr/>
        <a:lstStyle/>
        <a:p>
          <a:endParaRPr lang="zh-CN" altLang="en-US"/>
        </a:p>
      </dgm:t>
    </dgm:pt>
    <dgm:pt modelId="{DF1264D5-6097-4370-A197-BE73E90F472A}" cxnId="{EBA619FD-5015-46EF-8105-6328E764DDB1}" type="sibTrans">
      <dgm:prSet/>
      <dgm:spPr/>
      <dgm:t>
        <a:bodyPr/>
        <a:lstStyle/>
        <a:p>
          <a:endParaRPr lang="zh-CN" altLang="en-US"/>
        </a:p>
      </dgm:t>
    </dgm:pt>
    <dgm:pt modelId="{4BDDA782-DD9F-4687-A788-B7976A4D5E41}">
      <dgm:prSet phldrT="[文本]">
        <dgm:style>
          <a:lnRef idx="3">
            <a:schemeClr val="lt1"/>
          </a:lnRef>
          <a:fillRef idx="1">
            <a:schemeClr val="accent2"/>
          </a:fillRef>
          <a:effectRef idx="1">
            <a:schemeClr val="accent2"/>
          </a:effectRef>
          <a:fontRef idx="minor">
            <a:schemeClr val="lt1"/>
          </a:fontRef>
        </dgm:style>
      </dgm:prSet>
      <dgm:spPr>
        <a:xfrm>
          <a:off x="2370897" y="2510828"/>
          <a:ext cx="1621981" cy="810990"/>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r>
            <a:rPr lang="zh-CN" altLang="en-US" b="1" dirty="0" smtClean="0">
              <a:solidFill>
                <a:srgbClr val="FFFFFF"/>
              </a:solidFill>
              <a:latin typeface="Arial" panose="020B0604020202020204"/>
              <a:ea typeface="宋体" panose="02010600030101010101" pitchFamily="2" charset="-122"/>
              <a:cs typeface="+mn-cs"/>
            </a:rPr>
            <a:t>友谊与</a:t>
          </a:r>
          <a:endParaRPr lang="en-US" altLang="zh-CN" b="1" dirty="0" smtClean="0">
            <a:solidFill>
              <a:srgbClr val="FFFFFF"/>
            </a:solidFill>
            <a:latin typeface="Arial" panose="020B0604020202020204"/>
            <a:ea typeface="宋体" panose="02010600030101010101" pitchFamily="2" charset="-122"/>
            <a:cs typeface="+mn-cs"/>
          </a:endParaRPr>
        </a:p>
        <a:p>
          <a:r>
            <a:rPr lang="zh-CN" altLang="en-US" b="1" dirty="0" smtClean="0">
              <a:solidFill>
                <a:srgbClr val="FFFFFF"/>
              </a:solidFill>
              <a:latin typeface="Arial" panose="020B0604020202020204"/>
              <a:ea typeface="宋体" panose="02010600030101010101" pitchFamily="2" charset="-122"/>
              <a:cs typeface="+mn-cs"/>
            </a:rPr>
            <a:t>成长同行</a:t>
          </a:r>
          <a:endParaRPr lang="zh-CN" altLang="en-US" b="1" dirty="0">
            <a:solidFill>
              <a:srgbClr val="FFFFFF"/>
            </a:solidFill>
            <a:latin typeface="Arial" panose="020B0604020202020204"/>
            <a:ea typeface="宋体" panose="02010600030101010101" pitchFamily="2" charset="-122"/>
            <a:cs typeface="+mn-cs"/>
          </a:endParaRPr>
        </a:p>
      </dgm:t>
    </dgm:pt>
    <dgm:pt modelId="{8FC62CC3-0E9D-420A-8CB9-A747F31DE1CB}" cxnId="{26C71A15-500F-45E6-B91A-2FBBE25AE78B}" type="parTrans">
      <dgm:prSet>
        <dgm:style>
          <a:lnRef idx="3">
            <a:schemeClr val="accent2"/>
          </a:lnRef>
          <a:fillRef idx="0">
            <a:schemeClr val="accent2"/>
          </a:fillRef>
          <a:effectRef idx="2">
            <a:schemeClr val="accent2"/>
          </a:effectRef>
          <a:fontRef idx="minor">
            <a:schemeClr val="tx1"/>
          </a:fontRef>
        </dgm:style>
      </dgm:prSet>
      <dgm:spPr>
        <a:xfrm>
          <a:off x="2127600" y="2170212"/>
          <a:ext cx="243297" cy="746111"/>
        </a:xfrm>
        <a:custGeom>
          <a:avLst/>
          <a:gdLst/>
          <a:ahLst/>
          <a:cxnLst/>
          <a:rect l="0" t="0" r="0" b="0"/>
          <a:pathLst>
            <a:path>
              <a:moveTo>
                <a:pt x="0" y="0"/>
              </a:moveTo>
              <a:lnTo>
                <a:pt x="0" y="746111"/>
              </a:lnTo>
              <a:lnTo>
                <a:pt x="243297" y="746111"/>
              </a:lnTo>
            </a:path>
          </a:pathLst>
        </a:custGeom>
        <a:noFill/>
        <a:ln w="38100" cap="flat" cmpd="sng" algn="ctr">
          <a:solidFill>
            <a:srgbClr val="333399"/>
          </a:solidFill>
          <a:prstDash val="solid"/>
        </a:ln>
        <a:effectLst>
          <a:outerShdw blurRad="40000" dist="23000" dir="5400000" rotWithShape="0">
            <a:srgbClr val="000000">
              <a:alpha val="35000"/>
            </a:srgbClr>
          </a:outerShdw>
        </a:effectLst>
      </dgm:spPr>
      <dgm:t>
        <a:bodyPr/>
        <a:lstStyle/>
        <a:p>
          <a:endParaRPr lang="zh-CN" altLang="en-US"/>
        </a:p>
      </dgm:t>
    </dgm:pt>
    <dgm:pt modelId="{CF3C3936-2916-40E8-86DB-4E377E46266A}" cxnId="{26C71A15-500F-45E6-B91A-2FBBE25AE78B}" type="sibTrans">
      <dgm:prSet/>
      <dgm:spPr/>
      <dgm:t>
        <a:bodyPr/>
        <a:lstStyle/>
        <a:p>
          <a:endParaRPr lang="zh-CN" altLang="en-US"/>
        </a:p>
      </dgm:t>
    </dgm:pt>
    <dgm:pt modelId="{FB524C98-6867-461D-A609-DBFE2278453D}">
      <dgm:prSet phldrT="[文本]">
        <dgm:style>
          <a:lnRef idx="3">
            <a:schemeClr val="lt1"/>
          </a:lnRef>
          <a:fillRef idx="1">
            <a:schemeClr val="accent2"/>
          </a:fillRef>
          <a:effectRef idx="1">
            <a:schemeClr val="accent2"/>
          </a:effectRef>
          <a:fontRef idx="minor">
            <a:schemeClr val="lt1"/>
          </a:fontRef>
        </dgm:style>
      </dgm:prSet>
      <dgm:spPr>
        <a:xfrm>
          <a:off x="2370897" y="3662435"/>
          <a:ext cx="1621981" cy="810990"/>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r>
            <a:rPr lang="zh-CN" altLang="en-US" b="1" dirty="0" smtClean="0">
              <a:solidFill>
                <a:srgbClr val="FFFFFF"/>
              </a:solidFill>
              <a:latin typeface="Arial" panose="020B0604020202020204"/>
              <a:ea typeface="宋体" panose="02010600030101010101" pitchFamily="2" charset="-122"/>
              <a:cs typeface="+mn-cs"/>
            </a:rPr>
            <a:t>交友的智慧</a:t>
          </a:r>
          <a:endParaRPr lang="zh-CN" altLang="en-US" b="1" dirty="0">
            <a:solidFill>
              <a:srgbClr val="FFFFFF"/>
            </a:solidFill>
            <a:latin typeface="Arial" panose="020B0604020202020204"/>
            <a:ea typeface="宋体" panose="02010600030101010101" pitchFamily="2" charset="-122"/>
            <a:cs typeface="+mn-cs"/>
          </a:endParaRPr>
        </a:p>
      </dgm:t>
    </dgm:pt>
    <dgm:pt modelId="{87FF4955-1D21-4BC6-AD40-F768458D52DE}" cxnId="{D91F36C9-9F00-493D-B78B-825851F40816}" type="parTrans">
      <dgm:prSet>
        <dgm:style>
          <a:lnRef idx="3">
            <a:schemeClr val="accent2"/>
          </a:lnRef>
          <a:fillRef idx="0">
            <a:schemeClr val="accent2"/>
          </a:fillRef>
          <a:effectRef idx="2">
            <a:schemeClr val="accent2"/>
          </a:effectRef>
          <a:fontRef idx="minor">
            <a:schemeClr val="tx1"/>
          </a:fontRef>
        </dgm:style>
      </dgm:prSet>
      <dgm:spPr>
        <a:xfrm>
          <a:off x="2127600" y="2170212"/>
          <a:ext cx="243297" cy="1897718"/>
        </a:xfrm>
        <a:custGeom>
          <a:avLst/>
          <a:gdLst/>
          <a:ahLst/>
          <a:cxnLst/>
          <a:rect l="0" t="0" r="0" b="0"/>
          <a:pathLst>
            <a:path>
              <a:moveTo>
                <a:pt x="0" y="0"/>
              </a:moveTo>
              <a:lnTo>
                <a:pt x="0" y="1897718"/>
              </a:lnTo>
              <a:lnTo>
                <a:pt x="243297" y="1897718"/>
              </a:lnTo>
            </a:path>
          </a:pathLst>
        </a:custGeom>
        <a:noFill/>
        <a:ln w="38100" cap="flat" cmpd="sng" algn="ctr">
          <a:solidFill>
            <a:srgbClr val="333399"/>
          </a:solidFill>
          <a:prstDash val="solid"/>
        </a:ln>
        <a:effectLst>
          <a:outerShdw blurRad="40000" dist="23000" dir="5400000" rotWithShape="0">
            <a:srgbClr val="000000">
              <a:alpha val="35000"/>
            </a:srgbClr>
          </a:outerShdw>
        </a:effectLst>
      </dgm:spPr>
      <dgm:t>
        <a:bodyPr/>
        <a:lstStyle/>
        <a:p>
          <a:endParaRPr lang="zh-CN" altLang="en-US"/>
        </a:p>
      </dgm:t>
    </dgm:pt>
    <dgm:pt modelId="{7F80F22C-A62A-4EE8-9F19-493F4F4DFF94}" cxnId="{D91F36C9-9F00-493D-B78B-825851F40816}" type="sibTrans">
      <dgm:prSet/>
      <dgm:spPr/>
      <dgm:t>
        <a:bodyPr/>
        <a:lstStyle/>
        <a:p>
          <a:endParaRPr lang="zh-CN" altLang="en-US"/>
        </a:p>
      </dgm:t>
    </dgm:pt>
    <dgm:pt modelId="{FFF7B564-1892-4479-B107-EB44E65CC048}">
      <dgm:prSet phldrT="[文本]">
        <dgm:style>
          <a:lnRef idx="3">
            <a:schemeClr val="lt1"/>
          </a:lnRef>
          <a:fillRef idx="1">
            <a:schemeClr val="accent2"/>
          </a:fillRef>
          <a:effectRef idx="1">
            <a:schemeClr val="accent2"/>
          </a:effectRef>
          <a:fontRef idx="minor">
            <a:schemeClr val="lt1"/>
          </a:fontRef>
        </dgm:style>
      </dgm:prSet>
      <dgm:spPr>
        <a:xfrm>
          <a:off x="4333495" y="2510828"/>
          <a:ext cx="1621981" cy="810990"/>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r>
            <a:rPr lang="zh-CN" altLang="en-US" b="1" dirty="0" smtClean="0">
              <a:solidFill>
                <a:srgbClr val="FFFFFF"/>
              </a:solidFill>
              <a:latin typeface="Arial" panose="020B0604020202020204"/>
              <a:ea typeface="宋体" panose="02010600030101010101" pitchFamily="2" charset="-122"/>
              <a:cs typeface="+mn-cs"/>
            </a:rPr>
            <a:t>师生之间</a:t>
          </a:r>
          <a:endParaRPr lang="zh-CN" altLang="en-US" b="1" dirty="0">
            <a:solidFill>
              <a:srgbClr val="FFFFFF"/>
            </a:solidFill>
            <a:latin typeface="Arial" panose="020B0604020202020204"/>
            <a:ea typeface="宋体" panose="02010600030101010101" pitchFamily="2" charset="-122"/>
            <a:cs typeface="+mn-cs"/>
          </a:endParaRPr>
        </a:p>
      </dgm:t>
    </dgm:pt>
    <dgm:pt modelId="{2A46BF66-EB97-4BEC-90C7-636D4EBC7508}" cxnId="{D17AE329-BCBB-4524-88E5-72D23F8C2A40}" type="parTrans">
      <dgm:prSet>
        <dgm:style>
          <a:lnRef idx="3">
            <a:schemeClr val="accent2"/>
          </a:lnRef>
          <a:fillRef idx="0">
            <a:schemeClr val="accent2"/>
          </a:fillRef>
          <a:effectRef idx="2">
            <a:schemeClr val="accent2"/>
          </a:effectRef>
          <a:fontRef idx="minor">
            <a:schemeClr val="tx1"/>
          </a:fontRef>
        </dgm:style>
      </dgm:prSet>
      <dgm:spPr>
        <a:xfrm>
          <a:off x="4090198" y="2170212"/>
          <a:ext cx="243297" cy="746111"/>
        </a:xfrm>
        <a:custGeom>
          <a:avLst/>
          <a:gdLst/>
          <a:ahLst/>
          <a:cxnLst/>
          <a:rect l="0" t="0" r="0" b="0"/>
          <a:pathLst>
            <a:path>
              <a:moveTo>
                <a:pt x="0" y="0"/>
              </a:moveTo>
              <a:lnTo>
                <a:pt x="0" y="746111"/>
              </a:lnTo>
              <a:lnTo>
                <a:pt x="243297" y="746111"/>
              </a:lnTo>
            </a:path>
          </a:pathLst>
        </a:custGeom>
        <a:noFill/>
        <a:ln w="38100" cap="flat" cmpd="sng" algn="ctr">
          <a:solidFill>
            <a:srgbClr val="333399"/>
          </a:solidFill>
          <a:prstDash val="solid"/>
        </a:ln>
        <a:effectLst>
          <a:outerShdw blurRad="40000" dist="23000" dir="5400000" rotWithShape="0">
            <a:srgbClr val="000000">
              <a:alpha val="35000"/>
            </a:srgbClr>
          </a:outerShdw>
        </a:effectLst>
      </dgm:spPr>
      <dgm:t>
        <a:bodyPr/>
        <a:lstStyle/>
        <a:p>
          <a:endParaRPr lang="zh-CN" altLang="en-US"/>
        </a:p>
      </dgm:t>
    </dgm:pt>
    <dgm:pt modelId="{8B577C7C-0353-4381-BE49-3EB3C0D04D88}" cxnId="{D17AE329-BCBB-4524-88E5-72D23F8C2A40}" type="sibTrans">
      <dgm:prSet/>
      <dgm:spPr/>
      <dgm:t>
        <a:bodyPr/>
        <a:lstStyle/>
        <a:p>
          <a:endParaRPr lang="zh-CN" altLang="en-US"/>
        </a:p>
      </dgm:t>
    </dgm:pt>
    <dgm:pt modelId="{61C3FAC1-9379-480E-9C21-1DAA192B20D1}">
      <dgm:prSet phldrT="[文本]">
        <dgm:style>
          <a:lnRef idx="3">
            <a:schemeClr val="lt1"/>
          </a:lnRef>
          <a:fillRef idx="1">
            <a:schemeClr val="accent2"/>
          </a:fillRef>
          <a:effectRef idx="1">
            <a:schemeClr val="accent2"/>
          </a:effectRef>
          <a:fontRef idx="minor">
            <a:schemeClr val="lt1"/>
          </a:fontRef>
        </dgm:style>
      </dgm:prSet>
      <dgm:spPr>
        <a:xfrm>
          <a:off x="4333495" y="3662435"/>
          <a:ext cx="1621981" cy="810990"/>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r>
            <a:rPr lang="zh-CN" altLang="en-US" b="1" dirty="0" smtClean="0">
              <a:solidFill>
                <a:srgbClr val="FFFFFF"/>
              </a:solidFill>
              <a:latin typeface="Arial" panose="020B0604020202020204"/>
              <a:ea typeface="宋体" panose="02010600030101010101" pitchFamily="2" charset="-122"/>
              <a:cs typeface="+mn-cs"/>
            </a:rPr>
            <a:t>亲情之爱</a:t>
          </a:r>
          <a:endParaRPr lang="zh-CN" altLang="en-US" b="1" dirty="0">
            <a:solidFill>
              <a:srgbClr val="FFFFFF"/>
            </a:solidFill>
            <a:latin typeface="Arial" panose="020B0604020202020204"/>
            <a:ea typeface="宋体" panose="02010600030101010101" pitchFamily="2" charset="-122"/>
            <a:cs typeface="+mn-cs"/>
          </a:endParaRPr>
        </a:p>
      </dgm:t>
    </dgm:pt>
    <dgm:pt modelId="{9658EBC4-2B42-4715-A871-B486B2A3520F}" cxnId="{8CBCE139-5CED-4DC9-A4BA-7C3849AC0573}" type="parTrans">
      <dgm:prSet>
        <dgm:style>
          <a:lnRef idx="3">
            <a:schemeClr val="accent2"/>
          </a:lnRef>
          <a:fillRef idx="0">
            <a:schemeClr val="accent2"/>
          </a:fillRef>
          <a:effectRef idx="2">
            <a:schemeClr val="accent2"/>
          </a:effectRef>
          <a:fontRef idx="minor">
            <a:schemeClr val="tx1"/>
          </a:fontRef>
        </dgm:style>
      </dgm:prSet>
      <dgm:spPr>
        <a:xfrm>
          <a:off x="4090198" y="2170212"/>
          <a:ext cx="243297" cy="1897718"/>
        </a:xfrm>
        <a:custGeom>
          <a:avLst/>
          <a:gdLst/>
          <a:ahLst/>
          <a:cxnLst/>
          <a:rect l="0" t="0" r="0" b="0"/>
          <a:pathLst>
            <a:path>
              <a:moveTo>
                <a:pt x="0" y="0"/>
              </a:moveTo>
              <a:lnTo>
                <a:pt x="0" y="1897718"/>
              </a:lnTo>
              <a:lnTo>
                <a:pt x="243297" y="1897718"/>
              </a:lnTo>
            </a:path>
          </a:pathLst>
        </a:custGeom>
        <a:noFill/>
        <a:ln w="38100" cap="flat" cmpd="sng" algn="ctr">
          <a:solidFill>
            <a:srgbClr val="333399"/>
          </a:solidFill>
          <a:prstDash val="solid"/>
        </a:ln>
        <a:effectLst>
          <a:outerShdw blurRad="40000" dist="23000" dir="5400000" rotWithShape="0">
            <a:srgbClr val="000000">
              <a:alpha val="35000"/>
            </a:srgbClr>
          </a:outerShdw>
        </a:effectLst>
      </dgm:spPr>
      <dgm:t>
        <a:bodyPr/>
        <a:lstStyle/>
        <a:p>
          <a:endParaRPr lang="zh-CN" altLang="en-US"/>
        </a:p>
      </dgm:t>
    </dgm:pt>
    <dgm:pt modelId="{C459D72C-85C8-4F7C-B590-004507ADE286}" cxnId="{8CBCE139-5CED-4DC9-A4BA-7C3849AC0573}" type="sibTrans">
      <dgm:prSet/>
      <dgm:spPr/>
      <dgm:t>
        <a:bodyPr/>
        <a:lstStyle/>
        <a:p>
          <a:endParaRPr lang="zh-CN" altLang="en-US"/>
        </a:p>
      </dgm:t>
    </dgm:pt>
    <dgm:pt modelId="{7C3837F9-C6F8-4736-9409-80E9E9691EDA}" type="pres">
      <dgm:prSet presAssocID="{D49182F7-A9C4-4AE6-86D7-AE7F9800A60B}" presName="hierChild1" presStyleCnt="0">
        <dgm:presLayoutVars>
          <dgm:orgChart val="1"/>
          <dgm:chPref val="1"/>
          <dgm:dir/>
          <dgm:animOne val="branch"/>
          <dgm:animLvl val="lvl"/>
          <dgm:resizeHandles/>
        </dgm:presLayoutVars>
      </dgm:prSet>
      <dgm:spPr/>
      <dgm:t>
        <a:bodyPr/>
        <a:lstStyle/>
        <a:p>
          <a:endParaRPr lang="zh-CN" altLang="en-US"/>
        </a:p>
      </dgm:t>
    </dgm:pt>
    <dgm:pt modelId="{28524879-13D0-458D-92B4-781CBACC9B15}" type="pres">
      <dgm:prSet presAssocID="{A3CF1370-DEA4-4715-B611-F41A68CBF9C2}" presName="hierRoot1" presStyleCnt="0">
        <dgm:presLayoutVars>
          <dgm:hierBranch val="init"/>
        </dgm:presLayoutVars>
      </dgm:prSet>
      <dgm:spPr/>
    </dgm:pt>
    <dgm:pt modelId="{BBF82DCE-5BB0-44B5-9543-55F584CCBCDD}" type="pres">
      <dgm:prSet presAssocID="{A3CF1370-DEA4-4715-B611-F41A68CBF9C2}" presName="rootComposite1" presStyleCnt="0"/>
      <dgm:spPr/>
    </dgm:pt>
    <dgm:pt modelId="{6F12DE5C-A774-4B17-8779-D829FF417CB9}" type="pres">
      <dgm:prSet presAssocID="{A3CF1370-DEA4-4715-B611-F41A68CBF9C2}" presName="rootText1" presStyleLbl="node0" presStyleIdx="0" presStyleCnt="1">
        <dgm:presLayoutVars>
          <dgm:chPref val="3"/>
        </dgm:presLayoutVars>
      </dgm:prSet>
      <dgm:spPr/>
      <dgm:t>
        <a:bodyPr/>
        <a:lstStyle/>
        <a:p>
          <a:endParaRPr lang="zh-CN" altLang="en-US"/>
        </a:p>
      </dgm:t>
    </dgm:pt>
    <dgm:pt modelId="{96BC3245-4041-469D-BF0B-452987002798}" type="pres">
      <dgm:prSet presAssocID="{A3CF1370-DEA4-4715-B611-F41A68CBF9C2}" presName="rootConnector1" presStyleLbl="node1" presStyleIdx="0" presStyleCnt="0"/>
      <dgm:spPr/>
      <dgm:t>
        <a:bodyPr/>
        <a:lstStyle/>
        <a:p>
          <a:endParaRPr lang="zh-CN" altLang="en-US"/>
        </a:p>
      </dgm:t>
    </dgm:pt>
    <dgm:pt modelId="{7948945B-A36D-43C8-AC4F-5814DDBDF024}" type="pres">
      <dgm:prSet presAssocID="{A3CF1370-DEA4-4715-B611-F41A68CBF9C2}" presName="hierChild2" presStyleCnt="0"/>
      <dgm:spPr/>
    </dgm:pt>
    <dgm:pt modelId="{E7429998-7A23-40D8-84A6-1261C4612614}" type="pres">
      <dgm:prSet presAssocID="{265C1857-1DC9-4369-9DE5-4FAD37CE6915}" presName="Name37" presStyleLbl="parChTrans1D2" presStyleIdx="0" presStyleCnt="4"/>
      <dgm:spPr/>
      <dgm:t>
        <a:bodyPr/>
        <a:lstStyle/>
        <a:p>
          <a:endParaRPr lang="zh-CN" altLang="en-US"/>
        </a:p>
      </dgm:t>
    </dgm:pt>
    <dgm:pt modelId="{0CC3A2D9-D5BE-42A3-839E-0E72559DFACC}" type="pres">
      <dgm:prSet presAssocID="{FC16DAF8-779A-4520-A05E-B33C7C899E06}" presName="hierRoot2" presStyleCnt="0">
        <dgm:presLayoutVars>
          <dgm:hierBranch val="init"/>
        </dgm:presLayoutVars>
      </dgm:prSet>
      <dgm:spPr/>
    </dgm:pt>
    <dgm:pt modelId="{8F887DFB-A46F-4A2A-873C-BB8BE9A28499}" type="pres">
      <dgm:prSet presAssocID="{FC16DAF8-779A-4520-A05E-B33C7C899E06}" presName="rootComposite" presStyleCnt="0"/>
      <dgm:spPr/>
    </dgm:pt>
    <dgm:pt modelId="{837EDB11-F50C-41D3-B071-DABF1E30E7B5}" type="pres">
      <dgm:prSet presAssocID="{FC16DAF8-779A-4520-A05E-B33C7C899E06}" presName="rootText" presStyleLbl="node2" presStyleIdx="0" presStyleCnt="4">
        <dgm:presLayoutVars>
          <dgm:chPref val="3"/>
        </dgm:presLayoutVars>
      </dgm:prSet>
      <dgm:spPr/>
      <dgm:t>
        <a:bodyPr/>
        <a:lstStyle/>
        <a:p>
          <a:endParaRPr lang="zh-CN" altLang="en-US"/>
        </a:p>
      </dgm:t>
    </dgm:pt>
    <dgm:pt modelId="{1F923308-3DAD-4443-A3D9-518CEA9531A8}" type="pres">
      <dgm:prSet presAssocID="{FC16DAF8-779A-4520-A05E-B33C7C899E06}" presName="rootConnector" presStyleLbl="node2" presStyleIdx="0" presStyleCnt="4"/>
      <dgm:spPr/>
      <dgm:t>
        <a:bodyPr/>
        <a:lstStyle/>
        <a:p>
          <a:endParaRPr lang="zh-CN" altLang="en-US"/>
        </a:p>
      </dgm:t>
    </dgm:pt>
    <dgm:pt modelId="{47733BD9-EA1F-4E25-98B0-D2D8617C141F}" type="pres">
      <dgm:prSet presAssocID="{FC16DAF8-779A-4520-A05E-B33C7C899E06}" presName="hierChild4" presStyleCnt="0"/>
      <dgm:spPr/>
    </dgm:pt>
    <dgm:pt modelId="{4F1E4CB6-8292-407B-8E16-DB1AB689EA3A}" type="pres">
      <dgm:prSet presAssocID="{8298617E-3CA9-45FA-B476-D52E2F93C76B}" presName="Name37" presStyleLbl="parChTrans1D3" presStyleIdx="0" presStyleCnt="10"/>
      <dgm:spPr/>
      <dgm:t>
        <a:bodyPr/>
        <a:lstStyle/>
        <a:p>
          <a:endParaRPr lang="zh-CN" altLang="en-US"/>
        </a:p>
      </dgm:t>
    </dgm:pt>
    <dgm:pt modelId="{6C7B49B0-48CA-4364-BEBB-DF212EF8D339}" type="pres">
      <dgm:prSet presAssocID="{F643EA62-8474-474F-BB2E-E4D3C73DDBD5}" presName="hierRoot2" presStyleCnt="0">
        <dgm:presLayoutVars>
          <dgm:hierBranch val="init"/>
        </dgm:presLayoutVars>
      </dgm:prSet>
      <dgm:spPr/>
    </dgm:pt>
    <dgm:pt modelId="{142B3A36-1662-4430-97D3-9949199D2D0B}" type="pres">
      <dgm:prSet presAssocID="{F643EA62-8474-474F-BB2E-E4D3C73DDBD5}" presName="rootComposite" presStyleCnt="0"/>
      <dgm:spPr/>
    </dgm:pt>
    <dgm:pt modelId="{F886040D-2125-4EE7-A3C8-DB47D2173022}" type="pres">
      <dgm:prSet presAssocID="{F643EA62-8474-474F-BB2E-E4D3C73DDBD5}" presName="rootText" presStyleLbl="node3" presStyleIdx="0" presStyleCnt="10">
        <dgm:presLayoutVars>
          <dgm:chPref val="3"/>
        </dgm:presLayoutVars>
      </dgm:prSet>
      <dgm:spPr/>
      <dgm:t>
        <a:bodyPr/>
        <a:lstStyle/>
        <a:p>
          <a:endParaRPr lang="zh-CN" altLang="en-US"/>
        </a:p>
      </dgm:t>
    </dgm:pt>
    <dgm:pt modelId="{BB2575C6-AF44-4AED-83BE-90416FBAE40D}" type="pres">
      <dgm:prSet presAssocID="{F643EA62-8474-474F-BB2E-E4D3C73DDBD5}" presName="rootConnector" presStyleLbl="node3" presStyleIdx="0" presStyleCnt="10"/>
      <dgm:spPr/>
      <dgm:t>
        <a:bodyPr/>
        <a:lstStyle/>
        <a:p>
          <a:endParaRPr lang="zh-CN" altLang="en-US"/>
        </a:p>
      </dgm:t>
    </dgm:pt>
    <dgm:pt modelId="{93382285-6D07-44A4-8174-9FF3AEBE540A}" type="pres">
      <dgm:prSet presAssocID="{F643EA62-8474-474F-BB2E-E4D3C73DDBD5}" presName="hierChild4" presStyleCnt="0"/>
      <dgm:spPr/>
    </dgm:pt>
    <dgm:pt modelId="{3DD2CB19-A4D0-4604-9AF7-685B5DC72E0C}" type="pres">
      <dgm:prSet presAssocID="{F643EA62-8474-474F-BB2E-E4D3C73DDBD5}" presName="hierChild5" presStyleCnt="0"/>
      <dgm:spPr/>
    </dgm:pt>
    <dgm:pt modelId="{145DC168-C8A5-4E22-ACEA-A43164257671}" type="pres">
      <dgm:prSet presAssocID="{4891198E-4260-4D65-8FDE-BC76AFE05646}" presName="Name37" presStyleLbl="parChTrans1D3" presStyleIdx="1" presStyleCnt="10"/>
      <dgm:spPr/>
      <dgm:t>
        <a:bodyPr/>
        <a:lstStyle/>
        <a:p>
          <a:endParaRPr lang="zh-CN" altLang="en-US"/>
        </a:p>
      </dgm:t>
    </dgm:pt>
    <dgm:pt modelId="{B56DDD92-7681-4126-9F03-172450C1BA88}" type="pres">
      <dgm:prSet presAssocID="{31169B3B-4A72-4C75-9C5F-C933FE650756}" presName="hierRoot2" presStyleCnt="0">
        <dgm:presLayoutVars>
          <dgm:hierBranch val="init"/>
        </dgm:presLayoutVars>
      </dgm:prSet>
      <dgm:spPr/>
    </dgm:pt>
    <dgm:pt modelId="{220E4279-E1B6-4B6F-84D9-B17788E1645E}" type="pres">
      <dgm:prSet presAssocID="{31169B3B-4A72-4C75-9C5F-C933FE650756}" presName="rootComposite" presStyleCnt="0"/>
      <dgm:spPr/>
    </dgm:pt>
    <dgm:pt modelId="{87EFDA9B-879E-41FE-BF16-1E0AA115183A}" type="pres">
      <dgm:prSet presAssocID="{31169B3B-4A72-4C75-9C5F-C933FE650756}" presName="rootText" presStyleLbl="node3" presStyleIdx="1" presStyleCnt="10">
        <dgm:presLayoutVars>
          <dgm:chPref val="3"/>
        </dgm:presLayoutVars>
      </dgm:prSet>
      <dgm:spPr/>
      <dgm:t>
        <a:bodyPr/>
        <a:lstStyle/>
        <a:p>
          <a:endParaRPr lang="zh-CN" altLang="en-US"/>
        </a:p>
      </dgm:t>
    </dgm:pt>
    <dgm:pt modelId="{85730F60-079B-4558-B4FD-C7D4EC452D6D}" type="pres">
      <dgm:prSet presAssocID="{31169B3B-4A72-4C75-9C5F-C933FE650756}" presName="rootConnector" presStyleLbl="node3" presStyleIdx="1" presStyleCnt="10"/>
      <dgm:spPr/>
      <dgm:t>
        <a:bodyPr/>
        <a:lstStyle/>
        <a:p>
          <a:endParaRPr lang="zh-CN" altLang="en-US"/>
        </a:p>
      </dgm:t>
    </dgm:pt>
    <dgm:pt modelId="{7402C08B-79E9-46E7-8F6D-78514ACA6DCD}" type="pres">
      <dgm:prSet presAssocID="{31169B3B-4A72-4C75-9C5F-C933FE650756}" presName="hierChild4" presStyleCnt="0"/>
      <dgm:spPr/>
    </dgm:pt>
    <dgm:pt modelId="{C32621CA-8E90-487F-852C-02378C0482CF}" type="pres">
      <dgm:prSet presAssocID="{31169B3B-4A72-4C75-9C5F-C933FE650756}" presName="hierChild5" presStyleCnt="0"/>
      <dgm:spPr/>
    </dgm:pt>
    <dgm:pt modelId="{C842B097-FF75-4259-958B-31D74AC8ECEB}" type="pres">
      <dgm:prSet presAssocID="{FFADAF43-08DC-4210-B71F-8A671C595B2D}" presName="Name37" presStyleLbl="parChTrans1D3" presStyleIdx="2" presStyleCnt="10"/>
      <dgm:spPr/>
      <dgm:t>
        <a:bodyPr/>
        <a:lstStyle/>
        <a:p>
          <a:endParaRPr lang="zh-CN" altLang="en-US"/>
        </a:p>
      </dgm:t>
    </dgm:pt>
    <dgm:pt modelId="{19E5627B-1A37-4AAF-9766-A561A202EE88}" type="pres">
      <dgm:prSet presAssocID="{FCC75D85-DB21-44A9-9155-A2F8E4823835}" presName="hierRoot2" presStyleCnt="0">
        <dgm:presLayoutVars>
          <dgm:hierBranch val="init"/>
        </dgm:presLayoutVars>
      </dgm:prSet>
      <dgm:spPr/>
    </dgm:pt>
    <dgm:pt modelId="{362C35D4-396F-457F-9D5E-009F41513B45}" type="pres">
      <dgm:prSet presAssocID="{FCC75D85-DB21-44A9-9155-A2F8E4823835}" presName="rootComposite" presStyleCnt="0"/>
      <dgm:spPr/>
    </dgm:pt>
    <dgm:pt modelId="{7674C033-E7B5-4702-8A61-A879652661E0}" type="pres">
      <dgm:prSet presAssocID="{FCC75D85-DB21-44A9-9155-A2F8E4823835}" presName="rootText" presStyleLbl="node3" presStyleIdx="2" presStyleCnt="10">
        <dgm:presLayoutVars>
          <dgm:chPref val="3"/>
        </dgm:presLayoutVars>
      </dgm:prSet>
      <dgm:spPr/>
      <dgm:t>
        <a:bodyPr/>
        <a:lstStyle/>
        <a:p>
          <a:endParaRPr lang="zh-CN" altLang="en-US"/>
        </a:p>
      </dgm:t>
    </dgm:pt>
    <dgm:pt modelId="{0E03CD9F-2A38-4BC1-96E0-9F946AC9F319}" type="pres">
      <dgm:prSet presAssocID="{FCC75D85-DB21-44A9-9155-A2F8E4823835}" presName="rootConnector" presStyleLbl="node3" presStyleIdx="2" presStyleCnt="10"/>
      <dgm:spPr/>
      <dgm:t>
        <a:bodyPr/>
        <a:lstStyle/>
        <a:p>
          <a:endParaRPr lang="zh-CN" altLang="en-US"/>
        </a:p>
      </dgm:t>
    </dgm:pt>
    <dgm:pt modelId="{4405256B-0D4D-485B-BB2B-3EBC3C8AC925}" type="pres">
      <dgm:prSet presAssocID="{FCC75D85-DB21-44A9-9155-A2F8E4823835}" presName="hierChild4" presStyleCnt="0"/>
      <dgm:spPr/>
    </dgm:pt>
    <dgm:pt modelId="{D5433D65-9074-41B6-8C73-7612834F8F0B}" type="pres">
      <dgm:prSet presAssocID="{FCC75D85-DB21-44A9-9155-A2F8E4823835}" presName="hierChild5" presStyleCnt="0"/>
      <dgm:spPr/>
    </dgm:pt>
    <dgm:pt modelId="{D4765064-7F86-411B-935B-EEFB78D274B4}" type="pres">
      <dgm:prSet presAssocID="{FC16DAF8-779A-4520-A05E-B33C7C899E06}" presName="hierChild5" presStyleCnt="0"/>
      <dgm:spPr/>
    </dgm:pt>
    <dgm:pt modelId="{8F92A9A4-C9B9-4D20-8ED5-071383485E1B}" type="pres">
      <dgm:prSet presAssocID="{1347237D-73FB-4E9A-A5D4-4DAE8A2FF613}" presName="Name37" presStyleLbl="parChTrans1D2" presStyleIdx="1" presStyleCnt="4"/>
      <dgm:spPr/>
      <dgm:t>
        <a:bodyPr/>
        <a:lstStyle/>
        <a:p>
          <a:endParaRPr lang="zh-CN" altLang="en-US"/>
        </a:p>
      </dgm:t>
    </dgm:pt>
    <dgm:pt modelId="{6EA003E4-9562-4A7F-8C56-E9811BD254AE}" type="pres">
      <dgm:prSet presAssocID="{90B6FE10-331E-4171-BE99-B7D4E9D6FE99}" presName="hierRoot2" presStyleCnt="0">
        <dgm:presLayoutVars>
          <dgm:hierBranch val="init"/>
        </dgm:presLayoutVars>
      </dgm:prSet>
      <dgm:spPr/>
    </dgm:pt>
    <dgm:pt modelId="{AC20070D-F8CF-43B1-80CF-B09A6FEECBA5}" type="pres">
      <dgm:prSet presAssocID="{90B6FE10-331E-4171-BE99-B7D4E9D6FE99}" presName="rootComposite" presStyleCnt="0"/>
      <dgm:spPr/>
    </dgm:pt>
    <dgm:pt modelId="{1B0AD1B7-45F7-4A7A-80F8-F7702E42A0E5}" type="pres">
      <dgm:prSet presAssocID="{90B6FE10-331E-4171-BE99-B7D4E9D6FE99}" presName="rootText" presStyleLbl="node2" presStyleIdx="1" presStyleCnt="4">
        <dgm:presLayoutVars>
          <dgm:chPref val="3"/>
        </dgm:presLayoutVars>
      </dgm:prSet>
      <dgm:spPr/>
      <dgm:t>
        <a:bodyPr/>
        <a:lstStyle/>
        <a:p>
          <a:endParaRPr lang="zh-CN" altLang="en-US"/>
        </a:p>
      </dgm:t>
    </dgm:pt>
    <dgm:pt modelId="{56B3228E-D2A6-44DA-A2AF-B0D92C80020C}" type="pres">
      <dgm:prSet presAssocID="{90B6FE10-331E-4171-BE99-B7D4E9D6FE99}" presName="rootConnector" presStyleLbl="node2" presStyleIdx="1" presStyleCnt="4"/>
      <dgm:spPr/>
      <dgm:t>
        <a:bodyPr/>
        <a:lstStyle/>
        <a:p>
          <a:endParaRPr lang="zh-CN" altLang="en-US"/>
        </a:p>
      </dgm:t>
    </dgm:pt>
    <dgm:pt modelId="{75FEE1A1-EC99-4D61-B57A-257A080B0F51}" type="pres">
      <dgm:prSet presAssocID="{90B6FE10-331E-4171-BE99-B7D4E9D6FE99}" presName="hierChild4" presStyleCnt="0"/>
      <dgm:spPr/>
    </dgm:pt>
    <dgm:pt modelId="{7EF91EAF-141C-4DE1-883B-DC369CC13523}" type="pres">
      <dgm:prSet presAssocID="{8FC62CC3-0E9D-420A-8CB9-A747F31DE1CB}" presName="Name37" presStyleLbl="parChTrans1D3" presStyleIdx="3" presStyleCnt="10"/>
      <dgm:spPr/>
      <dgm:t>
        <a:bodyPr/>
        <a:lstStyle/>
        <a:p>
          <a:endParaRPr lang="zh-CN" altLang="en-US"/>
        </a:p>
      </dgm:t>
    </dgm:pt>
    <dgm:pt modelId="{9A90EC70-DB2B-4941-B0E0-2631067958DD}" type="pres">
      <dgm:prSet presAssocID="{4BDDA782-DD9F-4687-A788-B7976A4D5E41}" presName="hierRoot2" presStyleCnt="0">
        <dgm:presLayoutVars>
          <dgm:hierBranch val="init"/>
        </dgm:presLayoutVars>
      </dgm:prSet>
      <dgm:spPr/>
    </dgm:pt>
    <dgm:pt modelId="{890FC9A9-0DB4-482B-B8FF-83476AF3D32B}" type="pres">
      <dgm:prSet presAssocID="{4BDDA782-DD9F-4687-A788-B7976A4D5E41}" presName="rootComposite" presStyleCnt="0"/>
      <dgm:spPr/>
    </dgm:pt>
    <dgm:pt modelId="{251B2054-6726-4D0B-BBFA-6018F7997DC6}" type="pres">
      <dgm:prSet presAssocID="{4BDDA782-DD9F-4687-A788-B7976A4D5E41}" presName="rootText" presStyleLbl="node3" presStyleIdx="3" presStyleCnt="10">
        <dgm:presLayoutVars>
          <dgm:chPref val="3"/>
        </dgm:presLayoutVars>
      </dgm:prSet>
      <dgm:spPr/>
      <dgm:t>
        <a:bodyPr/>
        <a:lstStyle/>
        <a:p>
          <a:endParaRPr lang="zh-CN" altLang="en-US"/>
        </a:p>
      </dgm:t>
    </dgm:pt>
    <dgm:pt modelId="{C839F097-069B-4907-BC9C-57F731E446C4}" type="pres">
      <dgm:prSet presAssocID="{4BDDA782-DD9F-4687-A788-B7976A4D5E41}" presName="rootConnector" presStyleLbl="node3" presStyleIdx="3" presStyleCnt="10"/>
      <dgm:spPr/>
      <dgm:t>
        <a:bodyPr/>
        <a:lstStyle/>
        <a:p>
          <a:endParaRPr lang="zh-CN" altLang="en-US"/>
        </a:p>
      </dgm:t>
    </dgm:pt>
    <dgm:pt modelId="{4619BB80-E1C4-478C-9775-9BDC032FA7D2}" type="pres">
      <dgm:prSet presAssocID="{4BDDA782-DD9F-4687-A788-B7976A4D5E41}" presName="hierChild4" presStyleCnt="0"/>
      <dgm:spPr/>
    </dgm:pt>
    <dgm:pt modelId="{BAB38225-F189-4BEE-A0BF-292C41C41F0A}" type="pres">
      <dgm:prSet presAssocID="{4BDDA782-DD9F-4687-A788-B7976A4D5E41}" presName="hierChild5" presStyleCnt="0"/>
      <dgm:spPr/>
    </dgm:pt>
    <dgm:pt modelId="{8360BBB6-B33E-4C75-8376-F0FDCDDB444C}" type="pres">
      <dgm:prSet presAssocID="{87FF4955-1D21-4BC6-AD40-F768458D52DE}" presName="Name37" presStyleLbl="parChTrans1D3" presStyleIdx="4" presStyleCnt="10"/>
      <dgm:spPr/>
      <dgm:t>
        <a:bodyPr/>
        <a:lstStyle/>
        <a:p>
          <a:endParaRPr lang="zh-CN" altLang="en-US"/>
        </a:p>
      </dgm:t>
    </dgm:pt>
    <dgm:pt modelId="{710BF38D-2EFA-4019-BC6F-A88CD859E822}" type="pres">
      <dgm:prSet presAssocID="{FB524C98-6867-461D-A609-DBFE2278453D}" presName="hierRoot2" presStyleCnt="0">
        <dgm:presLayoutVars>
          <dgm:hierBranch val="init"/>
        </dgm:presLayoutVars>
      </dgm:prSet>
      <dgm:spPr/>
    </dgm:pt>
    <dgm:pt modelId="{88135543-CDED-4B89-914E-729970ED2883}" type="pres">
      <dgm:prSet presAssocID="{FB524C98-6867-461D-A609-DBFE2278453D}" presName="rootComposite" presStyleCnt="0"/>
      <dgm:spPr/>
    </dgm:pt>
    <dgm:pt modelId="{D059265F-2267-4102-B6FB-3502E071BE14}" type="pres">
      <dgm:prSet presAssocID="{FB524C98-6867-461D-A609-DBFE2278453D}" presName="rootText" presStyleLbl="node3" presStyleIdx="4" presStyleCnt="10">
        <dgm:presLayoutVars>
          <dgm:chPref val="3"/>
        </dgm:presLayoutVars>
      </dgm:prSet>
      <dgm:spPr/>
      <dgm:t>
        <a:bodyPr/>
        <a:lstStyle/>
        <a:p>
          <a:endParaRPr lang="zh-CN" altLang="en-US"/>
        </a:p>
      </dgm:t>
    </dgm:pt>
    <dgm:pt modelId="{65C5E01F-5686-4D9A-BF51-2ED700037931}" type="pres">
      <dgm:prSet presAssocID="{FB524C98-6867-461D-A609-DBFE2278453D}" presName="rootConnector" presStyleLbl="node3" presStyleIdx="4" presStyleCnt="10"/>
      <dgm:spPr/>
      <dgm:t>
        <a:bodyPr/>
        <a:lstStyle/>
        <a:p>
          <a:endParaRPr lang="zh-CN" altLang="en-US"/>
        </a:p>
      </dgm:t>
    </dgm:pt>
    <dgm:pt modelId="{1A5C347B-FD48-4F75-BABD-E7A2077253C4}" type="pres">
      <dgm:prSet presAssocID="{FB524C98-6867-461D-A609-DBFE2278453D}" presName="hierChild4" presStyleCnt="0"/>
      <dgm:spPr/>
    </dgm:pt>
    <dgm:pt modelId="{7552EC25-88A6-4103-B5D0-6FA7377069E0}" type="pres">
      <dgm:prSet presAssocID="{FB524C98-6867-461D-A609-DBFE2278453D}" presName="hierChild5" presStyleCnt="0"/>
      <dgm:spPr/>
    </dgm:pt>
    <dgm:pt modelId="{BC6801AB-5AD4-4F0C-B503-41733A20F2CB}" type="pres">
      <dgm:prSet presAssocID="{90B6FE10-331E-4171-BE99-B7D4E9D6FE99}" presName="hierChild5" presStyleCnt="0"/>
      <dgm:spPr/>
    </dgm:pt>
    <dgm:pt modelId="{AF472824-0392-4589-ACAE-16A69A1E78A5}" type="pres">
      <dgm:prSet presAssocID="{D8D25599-57A7-4E3D-AA1D-7B05D0E369F0}" presName="Name37" presStyleLbl="parChTrans1D2" presStyleIdx="2" presStyleCnt="4"/>
      <dgm:spPr/>
      <dgm:t>
        <a:bodyPr/>
        <a:lstStyle/>
        <a:p>
          <a:endParaRPr lang="zh-CN" altLang="en-US"/>
        </a:p>
      </dgm:t>
    </dgm:pt>
    <dgm:pt modelId="{53B5FE53-E8E6-4979-AAC3-BC52CF09BDB3}" type="pres">
      <dgm:prSet presAssocID="{A532B58E-0649-4AE2-B569-6609F2A89ADA}" presName="hierRoot2" presStyleCnt="0">
        <dgm:presLayoutVars>
          <dgm:hierBranch val="init"/>
        </dgm:presLayoutVars>
      </dgm:prSet>
      <dgm:spPr/>
    </dgm:pt>
    <dgm:pt modelId="{43C0CD40-FF48-4F83-A6D7-EBC083E9186E}" type="pres">
      <dgm:prSet presAssocID="{A532B58E-0649-4AE2-B569-6609F2A89ADA}" presName="rootComposite" presStyleCnt="0"/>
      <dgm:spPr/>
    </dgm:pt>
    <dgm:pt modelId="{6B8F0329-BFF5-4B35-AC1E-FF00D5835900}" type="pres">
      <dgm:prSet presAssocID="{A532B58E-0649-4AE2-B569-6609F2A89ADA}" presName="rootText" presStyleLbl="node2" presStyleIdx="2" presStyleCnt="4">
        <dgm:presLayoutVars>
          <dgm:chPref val="3"/>
        </dgm:presLayoutVars>
      </dgm:prSet>
      <dgm:spPr/>
      <dgm:t>
        <a:bodyPr/>
        <a:lstStyle/>
        <a:p>
          <a:endParaRPr lang="zh-CN" altLang="en-US"/>
        </a:p>
      </dgm:t>
    </dgm:pt>
    <dgm:pt modelId="{136CC2EB-4D07-4765-ACE3-63B958378DA8}" type="pres">
      <dgm:prSet presAssocID="{A532B58E-0649-4AE2-B569-6609F2A89ADA}" presName="rootConnector" presStyleLbl="node2" presStyleIdx="2" presStyleCnt="4"/>
      <dgm:spPr/>
      <dgm:t>
        <a:bodyPr/>
        <a:lstStyle/>
        <a:p>
          <a:endParaRPr lang="zh-CN" altLang="en-US"/>
        </a:p>
      </dgm:t>
    </dgm:pt>
    <dgm:pt modelId="{D66C4B3B-55DA-44A4-9977-FC4F6FB2235C}" type="pres">
      <dgm:prSet presAssocID="{A532B58E-0649-4AE2-B569-6609F2A89ADA}" presName="hierChild4" presStyleCnt="0"/>
      <dgm:spPr/>
    </dgm:pt>
    <dgm:pt modelId="{4BA68B4E-FE70-4DFC-B055-6B8A5584074A}" type="pres">
      <dgm:prSet presAssocID="{2A46BF66-EB97-4BEC-90C7-636D4EBC7508}" presName="Name37" presStyleLbl="parChTrans1D3" presStyleIdx="5" presStyleCnt="10"/>
      <dgm:spPr/>
      <dgm:t>
        <a:bodyPr/>
        <a:lstStyle/>
        <a:p>
          <a:endParaRPr lang="zh-CN" altLang="en-US"/>
        </a:p>
      </dgm:t>
    </dgm:pt>
    <dgm:pt modelId="{FBB80851-CEB0-4FA2-9230-B8CC2B6E9B4C}" type="pres">
      <dgm:prSet presAssocID="{FFF7B564-1892-4479-B107-EB44E65CC048}" presName="hierRoot2" presStyleCnt="0">
        <dgm:presLayoutVars>
          <dgm:hierBranch val="init"/>
        </dgm:presLayoutVars>
      </dgm:prSet>
      <dgm:spPr/>
    </dgm:pt>
    <dgm:pt modelId="{05BC9344-9D19-47DD-88A2-3EA922377419}" type="pres">
      <dgm:prSet presAssocID="{FFF7B564-1892-4479-B107-EB44E65CC048}" presName="rootComposite" presStyleCnt="0"/>
      <dgm:spPr/>
    </dgm:pt>
    <dgm:pt modelId="{053B0C98-4F37-49BB-9ECE-99FDB4847566}" type="pres">
      <dgm:prSet presAssocID="{FFF7B564-1892-4479-B107-EB44E65CC048}" presName="rootText" presStyleLbl="node3" presStyleIdx="5" presStyleCnt="10">
        <dgm:presLayoutVars>
          <dgm:chPref val="3"/>
        </dgm:presLayoutVars>
      </dgm:prSet>
      <dgm:spPr/>
      <dgm:t>
        <a:bodyPr/>
        <a:lstStyle/>
        <a:p>
          <a:endParaRPr lang="zh-CN" altLang="en-US"/>
        </a:p>
      </dgm:t>
    </dgm:pt>
    <dgm:pt modelId="{8B8A5D86-F234-476A-9394-351B4A35C74D}" type="pres">
      <dgm:prSet presAssocID="{FFF7B564-1892-4479-B107-EB44E65CC048}" presName="rootConnector" presStyleLbl="node3" presStyleIdx="5" presStyleCnt="10"/>
      <dgm:spPr/>
      <dgm:t>
        <a:bodyPr/>
        <a:lstStyle/>
        <a:p>
          <a:endParaRPr lang="zh-CN" altLang="en-US"/>
        </a:p>
      </dgm:t>
    </dgm:pt>
    <dgm:pt modelId="{D52901F8-8FE3-4B3A-BBD2-A02DA5C7CBBF}" type="pres">
      <dgm:prSet presAssocID="{FFF7B564-1892-4479-B107-EB44E65CC048}" presName="hierChild4" presStyleCnt="0"/>
      <dgm:spPr/>
    </dgm:pt>
    <dgm:pt modelId="{8178EE0F-0BC1-485A-BAB8-FFD4AD966B01}" type="pres">
      <dgm:prSet presAssocID="{FFF7B564-1892-4479-B107-EB44E65CC048}" presName="hierChild5" presStyleCnt="0"/>
      <dgm:spPr/>
    </dgm:pt>
    <dgm:pt modelId="{DADE5548-9E29-4F35-85AC-0F96C3B606E9}" type="pres">
      <dgm:prSet presAssocID="{9658EBC4-2B42-4715-A871-B486B2A3520F}" presName="Name37" presStyleLbl="parChTrans1D3" presStyleIdx="6" presStyleCnt="10"/>
      <dgm:spPr/>
      <dgm:t>
        <a:bodyPr/>
        <a:lstStyle/>
        <a:p>
          <a:endParaRPr lang="zh-CN" altLang="en-US"/>
        </a:p>
      </dgm:t>
    </dgm:pt>
    <dgm:pt modelId="{2699B703-DDF4-42C0-AD88-873BFB36502D}" type="pres">
      <dgm:prSet presAssocID="{61C3FAC1-9379-480E-9C21-1DAA192B20D1}" presName="hierRoot2" presStyleCnt="0">
        <dgm:presLayoutVars>
          <dgm:hierBranch val="init"/>
        </dgm:presLayoutVars>
      </dgm:prSet>
      <dgm:spPr/>
    </dgm:pt>
    <dgm:pt modelId="{8664F991-386D-4AD3-90A3-ED549E6A51E6}" type="pres">
      <dgm:prSet presAssocID="{61C3FAC1-9379-480E-9C21-1DAA192B20D1}" presName="rootComposite" presStyleCnt="0"/>
      <dgm:spPr/>
    </dgm:pt>
    <dgm:pt modelId="{5B7C95C9-C5BB-4FC4-AE7C-85C37747A826}" type="pres">
      <dgm:prSet presAssocID="{61C3FAC1-9379-480E-9C21-1DAA192B20D1}" presName="rootText" presStyleLbl="node3" presStyleIdx="6" presStyleCnt="10">
        <dgm:presLayoutVars>
          <dgm:chPref val="3"/>
        </dgm:presLayoutVars>
      </dgm:prSet>
      <dgm:spPr/>
      <dgm:t>
        <a:bodyPr/>
        <a:lstStyle/>
        <a:p>
          <a:endParaRPr lang="zh-CN" altLang="en-US"/>
        </a:p>
      </dgm:t>
    </dgm:pt>
    <dgm:pt modelId="{5F6FBA35-B27C-4BB7-8152-EE1CFC77025D}" type="pres">
      <dgm:prSet presAssocID="{61C3FAC1-9379-480E-9C21-1DAA192B20D1}" presName="rootConnector" presStyleLbl="node3" presStyleIdx="6" presStyleCnt="10"/>
      <dgm:spPr/>
      <dgm:t>
        <a:bodyPr/>
        <a:lstStyle/>
        <a:p>
          <a:endParaRPr lang="zh-CN" altLang="en-US"/>
        </a:p>
      </dgm:t>
    </dgm:pt>
    <dgm:pt modelId="{DBD1FBD7-6DAD-4B82-9C20-2EB329673DEE}" type="pres">
      <dgm:prSet presAssocID="{61C3FAC1-9379-480E-9C21-1DAA192B20D1}" presName="hierChild4" presStyleCnt="0"/>
      <dgm:spPr/>
    </dgm:pt>
    <dgm:pt modelId="{313B5D1B-9D3D-4C4C-9197-313E5EBE07A5}" type="pres">
      <dgm:prSet presAssocID="{61C3FAC1-9379-480E-9C21-1DAA192B20D1}" presName="hierChild5" presStyleCnt="0"/>
      <dgm:spPr/>
    </dgm:pt>
    <dgm:pt modelId="{D29333CE-A1D2-4448-A07F-8EBC8D992D52}" type="pres">
      <dgm:prSet presAssocID="{A532B58E-0649-4AE2-B569-6609F2A89ADA}" presName="hierChild5" presStyleCnt="0"/>
      <dgm:spPr/>
    </dgm:pt>
    <dgm:pt modelId="{2823CE2C-B3CB-48BD-9544-36AD5CEBC863}" type="pres">
      <dgm:prSet presAssocID="{361709E7-C4C6-46BC-88AE-2F77BF5EA6EE}" presName="Name37" presStyleLbl="parChTrans1D2" presStyleIdx="3" presStyleCnt="4"/>
      <dgm:spPr/>
      <dgm:t>
        <a:bodyPr/>
        <a:lstStyle/>
        <a:p>
          <a:endParaRPr lang="zh-CN" altLang="en-US"/>
        </a:p>
      </dgm:t>
    </dgm:pt>
    <dgm:pt modelId="{04CA5DED-A060-4363-9941-0229B0F2906F}" type="pres">
      <dgm:prSet presAssocID="{C36358B7-B8E7-424F-98BE-E0F434E4A00A}" presName="hierRoot2" presStyleCnt="0">
        <dgm:presLayoutVars>
          <dgm:hierBranch val="init"/>
        </dgm:presLayoutVars>
      </dgm:prSet>
      <dgm:spPr/>
    </dgm:pt>
    <dgm:pt modelId="{792C5594-F508-449D-8253-3084B1E2CE7F}" type="pres">
      <dgm:prSet presAssocID="{C36358B7-B8E7-424F-98BE-E0F434E4A00A}" presName="rootComposite" presStyleCnt="0"/>
      <dgm:spPr/>
    </dgm:pt>
    <dgm:pt modelId="{30E2EC4B-D94C-4D63-A2C9-AC70B33F137B}" type="pres">
      <dgm:prSet presAssocID="{C36358B7-B8E7-424F-98BE-E0F434E4A00A}" presName="rootText" presStyleLbl="node2" presStyleIdx="3" presStyleCnt="4">
        <dgm:presLayoutVars>
          <dgm:chPref val="3"/>
        </dgm:presLayoutVars>
      </dgm:prSet>
      <dgm:spPr/>
      <dgm:t>
        <a:bodyPr/>
        <a:lstStyle/>
        <a:p>
          <a:endParaRPr lang="zh-CN" altLang="en-US"/>
        </a:p>
      </dgm:t>
    </dgm:pt>
    <dgm:pt modelId="{3DC99225-E4C1-4024-A29E-A0CBB0CE444F}" type="pres">
      <dgm:prSet presAssocID="{C36358B7-B8E7-424F-98BE-E0F434E4A00A}" presName="rootConnector" presStyleLbl="node2" presStyleIdx="3" presStyleCnt="4"/>
      <dgm:spPr/>
      <dgm:t>
        <a:bodyPr/>
        <a:lstStyle/>
        <a:p>
          <a:endParaRPr lang="zh-CN" altLang="en-US"/>
        </a:p>
      </dgm:t>
    </dgm:pt>
    <dgm:pt modelId="{7CD246DD-788A-4A0A-9D86-B0C0928B6897}" type="pres">
      <dgm:prSet presAssocID="{C36358B7-B8E7-424F-98BE-E0F434E4A00A}" presName="hierChild4" presStyleCnt="0"/>
      <dgm:spPr/>
    </dgm:pt>
    <dgm:pt modelId="{AA6531BA-8EA0-4830-A385-7BA61B290A0A}" type="pres">
      <dgm:prSet presAssocID="{B9CFF5C0-38B2-4929-A104-C02DE0703780}" presName="Name37" presStyleLbl="parChTrans1D3" presStyleIdx="7" presStyleCnt="10"/>
      <dgm:spPr/>
      <dgm:t>
        <a:bodyPr/>
        <a:lstStyle/>
        <a:p>
          <a:endParaRPr lang="zh-CN" altLang="en-US"/>
        </a:p>
      </dgm:t>
    </dgm:pt>
    <dgm:pt modelId="{B1A50A86-DA0F-4D94-A297-1451281B83AE}" type="pres">
      <dgm:prSet presAssocID="{D8B9CC28-7F35-47B1-AB86-5D194358DE39}" presName="hierRoot2" presStyleCnt="0">
        <dgm:presLayoutVars>
          <dgm:hierBranch val="init"/>
        </dgm:presLayoutVars>
      </dgm:prSet>
      <dgm:spPr/>
    </dgm:pt>
    <dgm:pt modelId="{92AAE25D-F059-4A10-8E78-31FDFEBC7FF6}" type="pres">
      <dgm:prSet presAssocID="{D8B9CC28-7F35-47B1-AB86-5D194358DE39}" presName="rootComposite" presStyleCnt="0"/>
      <dgm:spPr/>
    </dgm:pt>
    <dgm:pt modelId="{3FC32315-4A0D-4029-9614-88F98877CB73}" type="pres">
      <dgm:prSet presAssocID="{D8B9CC28-7F35-47B1-AB86-5D194358DE39}" presName="rootText" presStyleLbl="node3" presStyleIdx="7" presStyleCnt="10">
        <dgm:presLayoutVars>
          <dgm:chPref val="3"/>
        </dgm:presLayoutVars>
      </dgm:prSet>
      <dgm:spPr/>
      <dgm:t>
        <a:bodyPr/>
        <a:lstStyle/>
        <a:p>
          <a:endParaRPr lang="zh-CN" altLang="en-US"/>
        </a:p>
      </dgm:t>
    </dgm:pt>
    <dgm:pt modelId="{9D0D658F-6F7A-4A74-BA9D-8986A6E72D28}" type="pres">
      <dgm:prSet presAssocID="{D8B9CC28-7F35-47B1-AB86-5D194358DE39}" presName="rootConnector" presStyleLbl="node3" presStyleIdx="7" presStyleCnt="10"/>
      <dgm:spPr/>
      <dgm:t>
        <a:bodyPr/>
        <a:lstStyle/>
        <a:p>
          <a:endParaRPr lang="zh-CN" altLang="en-US"/>
        </a:p>
      </dgm:t>
    </dgm:pt>
    <dgm:pt modelId="{E45CE1B3-30F3-4BDF-95F9-90430CA14A09}" type="pres">
      <dgm:prSet presAssocID="{D8B9CC28-7F35-47B1-AB86-5D194358DE39}" presName="hierChild4" presStyleCnt="0"/>
      <dgm:spPr/>
    </dgm:pt>
    <dgm:pt modelId="{1CCA6BF8-D056-499C-BC8F-9F85CE1AFBEC}" type="pres">
      <dgm:prSet presAssocID="{D8B9CC28-7F35-47B1-AB86-5D194358DE39}" presName="hierChild5" presStyleCnt="0"/>
      <dgm:spPr/>
    </dgm:pt>
    <dgm:pt modelId="{0633C198-5AB2-4D0E-969F-59DDD76C0A6B}" type="pres">
      <dgm:prSet presAssocID="{2F11F909-5754-4048-BFB6-2D12C9ABB26B}" presName="Name37" presStyleLbl="parChTrans1D3" presStyleIdx="8" presStyleCnt="10"/>
      <dgm:spPr/>
      <dgm:t>
        <a:bodyPr/>
        <a:lstStyle/>
        <a:p>
          <a:endParaRPr lang="zh-CN" altLang="en-US"/>
        </a:p>
      </dgm:t>
    </dgm:pt>
    <dgm:pt modelId="{FD523F78-4D4F-4F54-808E-8F2CE3F0E1F7}" type="pres">
      <dgm:prSet presAssocID="{C778324F-E10C-4E1E-91CC-044E31D91A85}" presName="hierRoot2" presStyleCnt="0">
        <dgm:presLayoutVars>
          <dgm:hierBranch val="init"/>
        </dgm:presLayoutVars>
      </dgm:prSet>
      <dgm:spPr/>
    </dgm:pt>
    <dgm:pt modelId="{BBFD046D-EFBE-4A47-BA75-132CC9AD940B}" type="pres">
      <dgm:prSet presAssocID="{C778324F-E10C-4E1E-91CC-044E31D91A85}" presName="rootComposite" presStyleCnt="0"/>
      <dgm:spPr/>
    </dgm:pt>
    <dgm:pt modelId="{A3C92CD9-10AB-4348-A48A-6571831F816E}" type="pres">
      <dgm:prSet presAssocID="{C778324F-E10C-4E1E-91CC-044E31D91A85}" presName="rootText" presStyleLbl="node3" presStyleIdx="8" presStyleCnt="10">
        <dgm:presLayoutVars>
          <dgm:chPref val="3"/>
        </dgm:presLayoutVars>
      </dgm:prSet>
      <dgm:spPr/>
      <dgm:t>
        <a:bodyPr/>
        <a:lstStyle/>
        <a:p>
          <a:endParaRPr lang="zh-CN" altLang="en-US"/>
        </a:p>
      </dgm:t>
    </dgm:pt>
    <dgm:pt modelId="{83E1CECC-B5E8-49C2-ADE5-56A7670FB958}" type="pres">
      <dgm:prSet presAssocID="{C778324F-E10C-4E1E-91CC-044E31D91A85}" presName="rootConnector" presStyleLbl="node3" presStyleIdx="8" presStyleCnt="10"/>
      <dgm:spPr/>
      <dgm:t>
        <a:bodyPr/>
        <a:lstStyle/>
        <a:p>
          <a:endParaRPr lang="zh-CN" altLang="en-US"/>
        </a:p>
      </dgm:t>
    </dgm:pt>
    <dgm:pt modelId="{8B4A61E4-B430-4C93-A831-7F3522880DB9}" type="pres">
      <dgm:prSet presAssocID="{C778324F-E10C-4E1E-91CC-044E31D91A85}" presName="hierChild4" presStyleCnt="0"/>
      <dgm:spPr/>
    </dgm:pt>
    <dgm:pt modelId="{83B7CB17-13FB-4C5D-98E3-2FC6B9822B97}" type="pres">
      <dgm:prSet presAssocID="{C778324F-E10C-4E1E-91CC-044E31D91A85}" presName="hierChild5" presStyleCnt="0"/>
      <dgm:spPr/>
    </dgm:pt>
    <dgm:pt modelId="{CCAB90CE-13F6-4FE4-8269-BCB7D6049251}" type="pres">
      <dgm:prSet presAssocID="{349C5113-8C3E-4546-9A57-1F68874D9214}" presName="Name37" presStyleLbl="parChTrans1D3" presStyleIdx="9" presStyleCnt="10"/>
      <dgm:spPr/>
      <dgm:t>
        <a:bodyPr/>
        <a:lstStyle/>
        <a:p>
          <a:endParaRPr lang="zh-CN" altLang="en-US"/>
        </a:p>
      </dgm:t>
    </dgm:pt>
    <dgm:pt modelId="{156BB2E9-6309-419E-A852-FFB370806E26}" type="pres">
      <dgm:prSet presAssocID="{DB261EE3-2978-40DB-A298-22C3739268F1}" presName="hierRoot2" presStyleCnt="0">
        <dgm:presLayoutVars>
          <dgm:hierBranch val="init"/>
        </dgm:presLayoutVars>
      </dgm:prSet>
      <dgm:spPr/>
    </dgm:pt>
    <dgm:pt modelId="{BB7BF44E-9EAA-49EB-9331-8D84F37EE17C}" type="pres">
      <dgm:prSet presAssocID="{DB261EE3-2978-40DB-A298-22C3739268F1}" presName="rootComposite" presStyleCnt="0"/>
      <dgm:spPr/>
    </dgm:pt>
    <dgm:pt modelId="{0C615C91-8B8F-4435-8DE0-182DC6F0DB53}" type="pres">
      <dgm:prSet presAssocID="{DB261EE3-2978-40DB-A298-22C3739268F1}" presName="rootText" presStyleLbl="node3" presStyleIdx="9" presStyleCnt="10">
        <dgm:presLayoutVars>
          <dgm:chPref val="3"/>
        </dgm:presLayoutVars>
      </dgm:prSet>
      <dgm:spPr/>
      <dgm:t>
        <a:bodyPr/>
        <a:lstStyle/>
        <a:p>
          <a:endParaRPr lang="zh-CN" altLang="en-US"/>
        </a:p>
      </dgm:t>
    </dgm:pt>
    <dgm:pt modelId="{6AA5FE54-7499-4465-B83C-89C9637F2C88}" type="pres">
      <dgm:prSet presAssocID="{DB261EE3-2978-40DB-A298-22C3739268F1}" presName="rootConnector" presStyleLbl="node3" presStyleIdx="9" presStyleCnt="10"/>
      <dgm:spPr/>
      <dgm:t>
        <a:bodyPr/>
        <a:lstStyle/>
        <a:p>
          <a:endParaRPr lang="zh-CN" altLang="en-US"/>
        </a:p>
      </dgm:t>
    </dgm:pt>
    <dgm:pt modelId="{BA437031-177C-4840-87E7-349DF98A3B85}" type="pres">
      <dgm:prSet presAssocID="{DB261EE3-2978-40DB-A298-22C3739268F1}" presName="hierChild4" presStyleCnt="0"/>
      <dgm:spPr/>
    </dgm:pt>
    <dgm:pt modelId="{6752C401-7A11-4969-BF1B-2F7E668AAAD5}" type="pres">
      <dgm:prSet presAssocID="{DB261EE3-2978-40DB-A298-22C3739268F1}" presName="hierChild5" presStyleCnt="0"/>
      <dgm:spPr/>
    </dgm:pt>
    <dgm:pt modelId="{A25E7820-9932-4F81-99A3-8372DF42A712}" type="pres">
      <dgm:prSet presAssocID="{C36358B7-B8E7-424F-98BE-E0F434E4A00A}" presName="hierChild5" presStyleCnt="0"/>
      <dgm:spPr/>
    </dgm:pt>
    <dgm:pt modelId="{277AA324-99D8-4E7C-B693-B3AA1DA80010}" type="pres">
      <dgm:prSet presAssocID="{A3CF1370-DEA4-4715-B611-F41A68CBF9C2}" presName="hierChild3" presStyleCnt="0"/>
      <dgm:spPr/>
    </dgm:pt>
  </dgm:ptLst>
  <dgm:cxnLst>
    <dgm:cxn modelId="{8B92422F-CF9E-498F-84B4-EE95DBC6F0B3}" srcId="{FC16DAF8-779A-4520-A05E-B33C7C899E06}" destId="{31169B3B-4A72-4C75-9C5F-C933FE650756}" srcOrd="1" destOrd="0" parTransId="{4891198E-4260-4D65-8FDE-BC76AFE05646}" sibTransId="{D988F5E7-2BC7-4881-9336-AAEC5CA6A155}"/>
    <dgm:cxn modelId="{E865DB69-9345-4CE0-B1D8-FF4E3B8A40E8}" type="presOf" srcId="{FC16DAF8-779A-4520-A05E-B33C7C899E06}" destId="{1F923308-3DAD-4443-A3D9-518CEA9531A8}" srcOrd="1" destOrd="0" presId="urn:microsoft.com/office/officeart/2005/8/layout/orgChart1#1"/>
    <dgm:cxn modelId="{C826237D-BDC4-4B41-9DD9-6835A2BA2CDE}" srcId="{A3CF1370-DEA4-4715-B611-F41A68CBF9C2}" destId="{90B6FE10-331E-4171-BE99-B7D4E9D6FE99}" srcOrd="1" destOrd="0" parTransId="{1347237D-73FB-4E9A-A5D4-4DAE8A2FF613}" sibTransId="{04C19FE1-7429-4A50-96AD-CF117E489AC8}"/>
    <dgm:cxn modelId="{E010F9DF-9D98-447B-9F89-E1B88CBDE6F5}" type="presOf" srcId="{FC16DAF8-779A-4520-A05E-B33C7C899E06}" destId="{837EDB11-F50C-41D3-B071-DABF1E30E7B5}" srcOrd="0" destOrd="0" presId="urn:microsoft.com/office/officeart/2005/8/layout/orgChart1#1"/>
    <dgm:cxn modelId="{EF55D7C0-7050-456C-8B5A-7CA37D4CF229}" srcId="{A3CF1370-DEA4-4715-B611-F41A68CBF9C2}" destId="{C36358B7-B8E7-424F-98BE-E0F434E4A00A}" srcOrd="3" destOrd="0" parTransId="{361709E7-C4C6-46BC-88AE-2F77BF5EA6EE}" sibTransId="{B62A4A86-566E-40A2-B628-884DE6FA95D4}"/>
    <dgm:cxn modelId="{8C833FB4-B1C4-4394-85D8-FB59AACD494E}" type="presOf" srcId="{D8B9CC28-7F35-47B1-AB86-5D194358DE39}" destId="{3FC32315-4A0D-4029-9614-88F98877CB73}" srcOrd="0" destOrd="0" presId="urn:microsoft.com/office/officeart/2005/8/layout/orgChart1#1"/>
    <dgm:cxn modelId="{E75CA0F5-52AB-41BA-9BD7-3E955E72C4A3}" type="presOf" srcId="{D8B9CC28-7F35-47B1-AB86-5D194358DE39}" destId="{9D0D658F-6F7A-4A74-BA9D-8986A6E72D28}" srcOrd="1" destOrd="0" presId="urn:microsoft.com/office/officeart/2005/8/layout/orgChart1#1"/>
    <dgm:cxn modelId="{8D23A438-E3A5-444A-A6DA-FDB1822C565D}" type="presOf" srcId="{1347237D-73FB-4E9A-A5D4-4DAE8A2FF613}" destId="{8F92A9A4-C9B9-4D20-8ED5-071383485E1B}" srcOrd="0" destOrd="0" presId="urn:microsoft.com/office/officeart/2005/8/layout/orgChart1#1"/>
    <dgm:cxn modelId="{24F0C9CC-C65F-4443-A43D-3E54CC8DADE8}" type="presOf" srcId="{265C1857-1DC9-4369-9DE5-4FAD37CE6915}" destId="{E7429998-7A23-40D8-84A6-1261C4612614}" srcOrd="0" destOrd="0" presId="urn:microsoft.com/office/officeart/2005/8/layout/orgChart1#1"/>
    <dgm:cxn modelId="{C761328B-8709-436E-857F-384E1875177A}" type="presOf" srcId="{361709E7-C4C6-46BC-88AE-2F77BF5EA6EE}" destId="{2823CE2C-B3CB-48BD-9544-36AD5CEBC863}" srcOrd="0" destOrd="0" presId="urn:microsoft.com/office/officeart/2005/8/layout/orgChart1#1"/>
    <dgm:cxn modelId="{2E5CA16C-597B-455D-9D31-EC4D1F565A3D}" type="presOf" srcId="{C778324F-E10C-4E1E-91CC-044E31D91A85}" destId="{A3C92CD9-10AB-4348-A48A-6571831F816E}" srcOrd="0" destOrd="0" presId="urn:microsoft.com/office/officeart/2005/8/layout/orgChart1#1"/>
    <dgm:cxn modelId="{980F82A9-5B41-4D42-B46F-AD38B5042605}" type="presOf" srcId="{FCC75D85-DB21-44A9-9155-A2F8E4823835}" destId="{7674C033-E7B5-4702-8A61-A879652661E0}" srcOrd="0" destOrd="0" presId="urn:microsoft.com/office/officeart/2005/8/layout/orgChart1#1"/>
    <dgm:cxn modelId="{A8CD9D81-651C-4107-A4C0-88E801E4C6C7}" srcId="{FC16DAF8-779A-4520-A05E-B33C7C899E06}" destId="{FCC75D85-DB21-44A9-9155-A2F8E4823835}" srcOrd="2" destOrd="0" parTransId="{FFADAF43-08DC-4210-B71F-8A671C595B2D}" sibTransId="{BB42B326-4CD1-48E6-BFF9-1ACDD397B300}"/>
    <dgm:cxn modelId="{06F97FA3-04F5-4B8C-ACCC-B1997727BB21}" type="presOf" srcId="{4BDDA782-DD9F-4687-A788-B7976A4D5E41}" destId="{251B2054-6726-4D0B-BBFA-6018F7997DC6}" srcOrd="0" destOrd="0" presId="urn:microsoft.com/office/officeart/2005/8/layout/orgChart1#1"/>
    <dgm:cxn modelId="{622D89F7-ACEF-45AA-A4EF-F2ED9AA12A68}" type="presOf" srcId="{90B6FE10-331E-4171-BE99-B7D4E9D6FE99}" destId="{1B0AD1B7-45F7-4A7A-80F8-F7702E42A0E5}" srcOrd="0" destOrd="0" presId="urn:microsoft.com/office/officeart/2005/8/layout/orgChart1#1"/>
    <dgm:cxn modelId="{8CBCE139-5CED-4DC9-A4BA-7C3849AC0573}" srcId="{A532B58E-0649-4AE2-B569-6609F2A89ADA}" destId="{61C3FAC1-9379-480E-9C21-1DAA192B20D1}" srcOrd="1" destOrd="0" parTransId="{9658EBC4-2B42-4715-A871-B486B2A3520F}" sibTransId="{C459D72C-85C8-4F7C-B590-004507ADE286}"/>
    <dgm:cxn modelId="{ADCC02AE-6B52-4214-BEA7-1BEB36D009C9}" type="presOf" srcId="{4891198E-4260-4D65-8FDE-BC76AFE05646}" destId="{145DC168-C8A5-4E22-ACEA-A43164257671}" srcOrd="0" destOrd="0" presId="urn:microsoft.com/office/officeart/2005/8/layout/orgChart1#1"/>
    <dgm:cxn modelId="{3C795D30-98B6-4D03-8C15-94C9C91AC361}" type="presOf" srcId="{4BDDA782-DD9F-4687-A788-B7976A4D5E41}" destId="{C839F097-069B-4907-BC9C-57F731E446C4}" srcOrd="1" destOrd="0" presId="urn:microsoft.com/office/officeart/2005/8/layout/orgChart1#1"/>
    <dgm:cxn modelId="{A2184ED0-DB99-4622-AFEE-20738EBD48EF}" type="presOf" srcId="{87FF4955-1D21-4BC6-AD40-F768458D52DE}" destId="{8360BBB6-B33E-4C75-8376-F0FDCDDB444C}" srcOrd="0" destOrd="0" presId="urn:microsoft.com/office/officeart/2005/8/layout/orgChart1#1"/>
    <dgm:cxn modelId="{37AB1B82-72BF-4D09-9476-92AC8B91E57F}" type="presOf" srcId="{61C3FAC1-9379-480E-9C21-1DAA192B20D1}" destId="{5B7C95C9-C5BB-4FC4-AE7C-85C37747A826}" srcOrd="0" destOrd="0" presId="urn:microsoft.com/office/officeart/2005/8/layout/orgChart1#1"/>
    <dgm:cxn modelId="{3F3DB7BC-1E0B-4629-A27F-C8D550468DF5}" type="presOf" srcId="{349C5113-8C3E-4546-9A57-1F68874D9214}" destId="{CCAB90CE-13F6-4FE4-8269-BCB7D6049251}" srcOrd="0" destOrd="0" presId="urn:microsoft.com/office/officeart/2005/8/layout/orgChart1#1"/>
    <dgm:cxn modelId="{A351086D-87EA-445C-ABCD-5896A00FA075}" type="presOf" srcId="{2F11F909-5754-4048-BFB6-2D12C9ABB26B}" destId="{0633C198-5AB2-4D0E-969F-59DDD76C0A6B}" srcOrd="0" destOrd="0" presId="urn:microsoft.com/office/officeart/2005/8/layout/orgChart1#1"/>
    <dgm:cxn modelId="{BA45C60E-543C-45B3-BFFF-BC72050011A0}" type="presOf" srcId="{C778324F-E10C-4E1E-91CC-044E31D91A85}" destId="{83E1CECC-B5E8-49C2-ADE5-56A7670FB958}" srcOrd="1" destOrd="0" presId="urn:microsoft.com/office/officeart/2005/8/layout/orgChart1#1"/>
    <dgm:cxn modelId="{D17AE329-BCBB-4524-88E5-72D23F8C2A40}" srcId="{A532B58E-0649-4AE2-B569-6609F2A89ADA}" destId="{FFF7B564-1892-4479-B107-EB44E65CC048}" srcOrd="0" destOrd="0" parTransId="{2A46BF66-EB97-4BEC-90C7-636D4EBC7508}" sibTransId="{8B577C7C-0353-4381-BE49-3EB3C0D04D88}"/>
    <dgm:cxn modelId="{BEB53B42-EF97-4706-BE6D-CC23B91FC6E0}" type="presOf" srcId="{FFF7B564-1892-4479-B107-EB44E65CC048}" destId="{053B0C98-4F37-49BB-9ECE-99FDB4847566}" srcOrd="0" destOrd="0" presId="urn:microsoft.com/office/officeart/2005/8/layout/orgChart1#1"/>
    <dgm:cxn modelId="{68C1E4B6-2B0B-4751-85BF-01D32B57CFFA}" srcId="{A3CF1370-DEA4-4715-B611-F41A68CBF9C2}" destId="{FC16DAF8-779A-4520-A05E-B33C7C899E06}" srcOrd="0" destOrd="0" parTransId="{265C1857-1DC9-4369-9DE5-4FAD37CE6915}" sibTransId="{06F3E29F-3B99-40EF-A187-E094597DA486}"/>
    <dgm:cxn modelId="{6256522D-1E90-4542-BDDA-E11007A55E0B}" type="presOf" srcId="{31169B3B-4A72-4C75-9C5F-C933FE650756}" destId="{85730F60-079B-4558-B4FD-C7D4EC452D6D}" srcOrd="1" destOrd="0" presId="urn:microsoft.com/office/officeart/2005/8/layout/orgChart1#1"/>
    <dgm:cxn modelId="{067456E3-BD82-4F4A-8703-477CBCE5FC32}" type="presOf" srcId="{2A46BF66-EB97-4BEC-90C7-636D4EBC7508}" destId="{4BA68B4E-FE70-4DFC-B055-6B8A5584074A}" srcOrd="0" destOrd="0" presId="urn:microsoft.com/office/officeart/2005/8/layout/orgChart1#1"/>
    <dgm:cxn modelId="{0DA2793E-A0F1-4CA8-A8C0-B97405A9BDB7}" type="presOf" srcId="{F643EA62-8474-474F-BB2E-E4D3C73DDBD5}" destId="{BB2575C6-AF44-4AED-83BE-90416FBAE40D}" srcOrd="1" destOrd="0" presId="urn:microsoft.com/office/officeart/2005/8/layout/orgChart1#1"/>
    <dgm:cxn modelId="{7305C6C1-76CE-45A9-80E6-81C9BA9D3D3A}" type="presOf" srcId="{D49182F7-A9C4-4AE6-86D7-AE7F9800A60B}" destId="{7C3837F9-C6F8-4736-9409-80E9E9691EDA}" srcOrd="0" destOrd="0" presId="urn:microsoft.com/office/officeart/2005/8/layout/orgChart1#1"/>
    <dgm:cxn modelId="{6B8EFF73-CC9B-4961-A0A9-87CE6EFE0011}" srcId="{C36358B7-B8E7-424F-98BE-E0F434E4A00A}" destId="{C778324F-E10C-4E1E-91CC-044E31D91A85}" srcOrd="1" destOrd="0" parTransId="{2F11F909-5754-4048-BFB6-2D12C9ABB26B}" sibTransId="{8A980C9B-AAA9-4114-B20E-1627AD3F0156}"/>
    <dgm:cxn modelId="{5A6F9786-B6A2-478C-A3C8-32EAAF2D1A75}" srcId="{FC16DAF8-779A-4520-A05E-B33C7C899E06}" destId="{F643EA62-8474-474F-BB2E-E4D3C73DDBD5}" srcOrd="0" destOrd="0" parTransId="{8298617E-3CA9-45FA-B476-D52E2F93C76B}" sibTransId="{F5482E90-1DB0-4049-8B9D-7FCBBAFD7248}"/>
    <dgm:cxn modelId="{2B107DB6-3529-48A8-9BBB-25A61C0794E4}" type="presOf" srcId="{A532B58E-0649-4AE2-B569-6609F2A89ADA}" destId="{136CC2EB-4D07-4765-ACE3-63B958378DA8}" srcOrd="1" destOrd="0" presId="urn:microsoft.com/office/officeart/2005/8/layout/orgChart1#1"/>
    <dgm:cxn modelId="{E96A60C9-4619-44C5-A4EA-7DC16BD718D9}" type="presOf" srcId="{C36358B7-B8E7-424F-98BE-E0F434E4A00A}" destId="{3DC99225-E4C1-4024-A29E-A0CBB0CE444F}" srcOrd="1" destOrd="0" presId="urn:microsoft.com/office/officeart/2005/8/layout/orgChart1#1"/>
    <dgm:cxn modelId="{413DB80F-08FB-44D8-855D-732A5DEA2155}" type="presOf" srcId="{A3CF1370-DEA4-4715-B611-F41A68CBF9C2}" destId="{96BC3245-4041-469D-BF0B-452987002798}" srcOrd="1" destOrd="0" presId="urn:microsoft.com/office/officeart/2005/8/layout/orgChart1#1"/>
    <dgm:cxn modelId="{99DE1ACA-B39B-47E0-8ADE-B18BDF86CB1A}" type="presOf" srcId="{B9CFF5C0-38B2-4929-A104-C02DE0703780}" destId="{AA6531BA-8EA0-4830-A385-7BA61B290A0A}" srcOrd="0" destOrd="0" presId="urn:microsoft.com/office/officeart/2005/8/layout/orgChart1#1"/>
    <dgm:cxn modelId="{3B98D37B-1447-4782-A08A-50DB540764C1}" type="presOf" srcId="{FFADAF43-08DC-4210-B71F-8A671C595B2D}" destId="{C842B097-FF75-4259-958B-31D74AC8ECEB}" srcOrd="0" destOrd="0" presId="urn:microsoft.com/office/officeart/2005/8/layout/orgChart1#1"/>
    <dgm:cxn modelId="{E7595B01-46C4-45D9-94BC-10802A84A7D6}" srcId="{C36358B7-B8E7-424F-98BE-E0F434E4A00A}" destId="{D8B9CC28-7F35-47B1-AB86-5D194358DE39}" srcOrd="0" destOrd="0" parTransId="{B9CFF5C0-38B2-4929-A104-C02DE0703780}" sibTransId="{A0494F4F-81B0-4D4E-8D0D-9ECA8D9AF4D3}"/>
    <dgm:cxn modelId="{7D31DF2D-6292-4B04-9852-BE3043E477B5}" type="presOf" srcId="{DB261EE3-2978-40DB-A298-22C3739268F1}" destId="{6AA5FE54-7499-4465-B83C-89C9637F2C88}" srcOrd="1" destOrd="0" presId="urn:microsoft.com/office/officeart/2005/8/layout/orgChart1#1"/>
    <dgm:cxn modelId="{EBA619FD-5015-46EF-8105-6328E764DDB1}" srcId="{C36358B7-B8E7-424F-98BE-E0F434E4A00A}" destId="{DB261EE3-2978-40DB-A298-22C3739268F1}" srcOrd="2" destOrd="0" parTransId="{349C5113-8C3E-4546-9A57-1F68874D9214}" sibTransId="{DF1264D5-6097-4370-A197-BE73E90F472A}"/>
    <dgm:cxn modelId="{56F0F960-8AB4-47A7-ABB3-BC78D6D4CCF9}" type="presOf" srcId="{61C3FAC1-9379-480E-9C21-1DAA192B20D1}" destId="{5F6FBA35-B27C-4BB7-8152-EE1CFC77025D}" srcOrd="1" destOrd="0" presId="urn:microsoft.com/office/officeart/2005/8/layout/orgChart1#1"/>
    <dgm:cxn modelId="{04AB6043-DCA9-4830-8A90-2A5A31153A10}" type="presOf" srcId="{A3CF1370-DEA4-4715-B611-F41A68CBF9C2}" destId="{6F12DE5C-A774-4B17-8779-D829FF417CB9}" srcOrd="0" destOrd="0" presId="urn:microsoft.com/office/officeart/2005/8/layout/orgChart1#1"/>
    <dgm:cxn modelId="{9EF14DC4-BCEA-4F6E-BCED-6AEAD8A752AE}" type="presOf" srcId="{FB524C98-6867-461D-A609-DBFE2278453D}" destId="{65C5E01F-5686-4D9A-BF51-2ED700037931}" srcOrd="1" destOrd="0" presId="urn:microsoft.com/office/officeart/2005/8/layout/orgChart1#1"/>
    <dgm:cxn modelId="{BB20C606-B4EA-4AE9-86DC-D22FD49105C7}" type="presOf" srcId="{90B6FE10-331E-4171-BE99-B7D4E9D6FE99}" destId="{56B3228E-D2A6-44DA-A2AF-B0D92C80020C}" srcOrd="1" destOrd="0" presId="urn:microsoft.com/office/officeart/2005/8/layout/orgChart1#1"/>
    <dgm:cxn modelId="{6AEC0996-8D8D-4433-9934-0568E5B6BCA3}" type="presOf" srcId="{DB261EE3-2978-40DB-A298-22C3739268F1}" destId="{0C615C91-8B8F-4435-8DE0-182DC6F0DB53}" srcOrd="0" destOrd="0" presId="urn:microsoft.com/office/officeart/2005/8/layout/orgChart1#1"/>
    <dgm:cxn modelId="{618AD777-C856-4B97-974C-B7AA5970D8B4}" type="presOf" srcId="{C36358B7-B8E7-424F-98BE-E0F434E4A00A}" destId="{30E2EC4B-D94C-4D63-A2C9-AC70B33F137B}" srcOrd="0" destOrd="0" presId="urn:microsoft.com/office/officeart/2005/8/layout/orgChart1#1"/>
    <dgm:cxn modelId="{C6114091-1B7B-4871-97B1-4188485891C2}" type="presOf" srcId="{A532B58E-0649-4AE2-B569-6609F2A89ADA}" destId="{6B8F0329-BFF5-4B35-AC1E-FF00D5835900}" srcOrd="0" destOrd="0" presId="urn:microsoft.com/office/officeart/2005/8/layout/orgChart1#1"/>
    <dgm:cxn modelId="{94D617E4-90EC-4D01-A852-9FAD8F31F057}" type="presOf" srcId="{8298617E-3CA9-45FA-B476-D52E2F93C76B}" destId="{4F1E4CB6-8292-407B-8E16-DB1AB689EA3A}" srcOrd="0" destOrd="0" presId="urn:microsoft.com/office/officeart/2005/8/layout/orgChart1#1"/>
    <dgm:cxn modelId="{852B50D7-EBE3-492E-93F0-8F1D099654E7}" type="presOf" srcId="{FCC75D85-DB21-44A9-9155-A2F8E4823835}" destId="{0E03CD9F-2A38-4BC1-96E0-9F946AC9F319}" srcOrd="1" destOrd="0" presId="urn:microsoft.com/office/officeart/2005/8/layout/orgChart1#1"/>
    <dgm:cxn modelId="{E7659E37-9D14-4040-9073-AE70D5D11911}" type="presOf" srcId="{8FC62CC3-0E9D-420A-8CB9-A747F31DE1CB}" destId="{7EF91EAF-141C-4DE1-883B-DC369CC13523}" srcOrd="0" destOrd="0" presId="urn:microsoft.com/office/officeart/2005/8/layout/orgChart1#1"/>
    <dgm:cxn modelId="{05EAB807-9FEE-43FB-B0A0-884F448474C5}" srcId="{D49182F7-A9C4-4AE6-86D7-AE7F9800A60B}" destId="{A3CF1370-DEA4-4715-B611-F41A68CBF9C2}" srcOrd="0" destOrd="0" parTransId="{F9A9BC48-3FDA-4721-9134-D88F1C275B18}" sibTransId="{CF111F7F-D338-4667-B21E-DC2DE6705F8A}"/>
    <dgm:cxn modelId="{615013CD-F16E-445D-9F20-62C5D9BFB6DB}" type="presOf" srcId="{9658EBC4-2B42-4715-A871-B486B2A3520F}" destId="{DADE5548-9E29-4F35-85AC-0F96C3B606E9}" srcOrd="0" destOrd="0" presId="urn:microsoft.com/office/officeart/2005/8/layout/orgChart1#1"/>
    <dgm:cxn modelId="{7237D878-683C-4853-9FA8-72F147399CB4}" type="presOf" srcId="{FB524C98-6867-461D-A609-DBFE2278453D}" destId="{D059265F-2267-4102-B6FB-3502E071BE14}" srcOrd="0" destOrd="0" presId="urn:microsoft.com/office/officeart/2005/8/layout/orgChart1#1"/>
    <dgm:cxn modelId="{7F04490F-E7CA-40E0-9964-58A431D20354}" type="presOf" srcId="{F643EA62-8474-474F-BB2E-E4D3C73DDBD5}" destId="{F886040D-2125-4EE7-A3C8-DB47D2173022}" srcOrd="0" destOrd="0" presId="urn:microsoft.com/office/officeart/2005/8/layout/orgChart1#1"/>
    <dgm:cxn modelId="{BEA95282-2DCA-4BC9-B128-F36FA11B78D9}" srcId="{A3CF1370-DEA4-4715-B611-F41A68CBF9C2}" destId="{A532B58E-0649-4AE2-B569-6609F2A89ADA}" srcOrd="2" destOrd="0" parTransId="{D8D25599-57A7-4E3D-AA1D-7B05D0E369F0}" sibTransId="{764FBD03-A1FC-49B3-96C4-0112D3D4FA0C}"/>
    <dgm:cxn modelId="{26C71A15-500F-45E6-B91A-2FBBE25AE78B}" srcId="{90B6FE10-331E-4171-BE99-B7D4E9D6FE99}" destId="{4BDDA782-DD9F-4687-A788-B7976A4D5E41}" srcOrd="0" destOrd="0" parTransId="{8FC62CC3-0E9D-420A-8CB9-A747F31DE1CB}" sibTransId="{CF3C3936-2916-40E8-86DB-4E377E46266A}"/>
    <dgm:cxn modelId="{AA387D05-1D66-453F-A6BA-B286FAD61F02}" type="presOf" srcId="{31169B3B-4A72-4C75-9C5F-C933FE650756}" destId="{87EFDA9B-879E-41FE-BF16-1E0AA115183A}" srcOrd="0" destOrd="0" presId="urn:microsoft.com/office/officeart/2005/8/layout/orgChart1#1"/>
    <dgm:cxn modelId="{D91F36C9-9F00-493D-B78B-825851F40816}" srcId="{90B6FE10-331E-4171-BE99-B7D4E9D6FE99}" destId="{FB524C98-6867-461D-A609-DBFE2278453D}" srcOrd="1" destOrd="0" parTransId="{87FF4955-1D21-4BC6-AD40-F768458D52DE}" sibTransId="{7F80F22C-A62A-4EE8-9F19-493F4F4DFF94}"/>
    <dgm:cxn modelId="{A1DDDBC2-ECE8-483E-93C5-8538061E0C32}" type="presOf" srcId="{D8D25599-57A7-4E3D-AA1D-7B05D0E369F0}" destId="{AF472824-0392-4589-ACAE-16A69A1E78A5}" srcOrd="0" destOrd="0" presId="urn:microsoft.com/office/officeart/2005/8/layout/orgChart1#1"/>
    <dgm:cxn modelId="{670BCF6C-102D-419A-979C-DD38DB33A4D8}" type="presOf" srcId="{FFF7B564-1892-4479-B107-EB44E65CC048}" destId="{8B8A5D86-F234-476A-9394-351B4A35C74D}" srcOrd="1" destOrd="0" presId="urn:microsoft.com/office/officeart/2005/8/layout/orgChart1#1"/>
    <dgm:cxn modelId="{2F8BFA9E-9E0E-45DF-AE8F-C9DED468F42A}" type="presParOf" srcId="{7C3837F9-C6F8-4736-9409-80E9E9691EDA}" destId="{28524879-13D0-458D-92B4-781CBACC9B15}" srcOrd="0" destOrd="0" presId="urn:microsoft.com/office/officeart/2005/8/layout/orgChart1#1"/>
    <dgm:cxn modelId="{5EF25D52-539F-4129-8171-0719F0B8C885}" type="presParOf" srcId="{28524879-13D0-458D-92B4-781CBACC9B15}" destId="{BBF82DCE-5BB0-44B5-9543-55F584CCBCDD}" srcOrd="0" destOrd="0" presId="urn:microsoft.com/office/officeart/2005/8/layout/orgChart1#1"/>
    <dgm:cxn modelId="{B7554624-C147-4FD7-9461-C6122FD53E8D}" type="presParOf" srcId="{BBF82DCE-5BB0-44B5-9543-55F584CCBCDD}" destId="{6F12DE5C-A774-4B17-8779-D829FF417CB9}" srcOrd="0" destOrd="0" presId="urn:microsoft.com/office/officeart/2005/8/layout/orgChart1#1"/>
    <dgm:cxn modelId="{07731166-C7EB-43C2-B028-6ED2185873C8}" type="presParOf" srcId="{BBF82DCE-5BB0-44B5-9543-55F584CCBCDD}" destId="{96BC3245-4041-469D-BF0B-452987002798}" srcOrd="1" destOrd="0" presId="urn:microsoft.com/office/officeart/2005/8/layout/orgChart1#1"/>
    <dgm:cxn modelId="{0CDDE327-719F-49BF-A903-430BB2B3D12F}" type="presParOf" srcId="{28524879-13D0-458D-92B4-781CBACC9B15}" destId="{7948945B-A36D-43C8-AC4F-5814DDBDF024}" srcOrd="1" destOrd="0" presId="urn:microsoft.com/office/officeart/2005/8/layout/orgChart1#1"/>
    <dgm:cxn modelId="{096812E5-C035-4182-BF39-5D505B8B7962}" type="presParOf" srcId="{7948945B-A36D-43C8-AC4F-5814DDBDF024}" destId="{E7429998-7A23-40D8-84A6-1261C4612614}" srcOrd="0" destOrd="0" presId="urn:microsoft.com/office/officeart/2005/8/layout/orgChart1#1"/>
    <dgm:cxn modelId="{D6EB4879-ECA2-457E-BD58-D117EC2BB376}" type="presParOf" srcId="{7948945B-A36D-43C8-AC4F-5814DDBDF024}" destId="{0CC3A2D9-D5BE-42A3-839E-0E72559DFACC}" srcOrd="1" destOrd="0" presId="urn:microsoft.com/office/officeart/2005/8/layout/orgChart1#1"/>
    <dgm:cxn modelId="{AF3161FF-F77E-4370-904B-3B4F569FFBD1}" type="presParOf" srcId="{0CC3A2D9-D5BE-42A3-839E-0E72559DFACC}" destId="{8F887DFB-A46F-4A2A-873C-BB8BE9A28499}" srcOrd="0" destOrd="0" presId="urn:microsoft.com/office/officeart/2005/8/layout/orgChart1#1"/>
    <dgm:cxn modelId="{DC144CB1-FD98-4C76-BEFD-9BF9BE9A081E}" type="presParOf" srcId="{8F887DFB-A46F-4A2A-873C-BB8BE9A28499}" destId="{837EDB11-F50C-41D3-B071-DABF1E30E7B5}" srcOrd="0" destOrd="0" presId="urn:microsoft.com/office/officeart/2005/8/layout/orgChart1#1"/>
    <dgm:cxn modelId="{3A9BBF62-9EBE-4C62-8DB7-F8196807A842}" type="presParOf" srcId="{8F887DFB-A46F-4A2A-873C-BB8BE9A28499}" destId="{1F923308-3DAD-4443-A3D9-518CEA9531A8}" srcOrd="1" destOrd="0" presId="urn:microsoft.com/office/officeart/2005/8/layout/orgChart1#1"/>
    <dgm:cxn modelId="{000C6D45-B1EB-42A6-A12D-88E83D2CB367}" type="presParOf" srcId="{0CC3A2D9-D5BE-42A3-839E-0E72559DFACC}" destId="{47733BD9-EA1F-4E25-98B0-D2D8617C141F}" srcOrd="1" destOrd="0" presId="urn:microsoft.com/office/officeart/2005/8/layout/orgChart1#1"/>
    <dgm:cxn modelId="{81E12BAA-2202-4663-B12A-FA99F22086E1}" type="presParOf" srcId="{47733BD9-EA1F-4E25-98B0-D2D8617C141F}" destId="{4F1E4CB6-8292-407B-8E16-DB1AB689EA3A}" srcOrd="0" destOrd="0" presId="urn:microsoft.com/office/officeart/2005/8/layout/orgChart1#1"/>
    <dgm:cxn modelId="{79B86ACF-F57B-4578-B71E-2DAD0B5CF458}" type="presParOf" srcId="{47733BD9-EA1F-4E25-98B0-D2D8617C141F}" destId="{6C7B49B0-48CA-4364-BEBB-DF212EF8D339}" srcOrd="1" destOrd="0" presId="urn:microsoft.com/office/officeart/2005/8/layout/orgChart1#1"/>
    <dgm:cxn modelId="{97859449-2583-4D0C-9485-94A3D211A2E5}" type="presParOf" srcId="{6C7B49B0-48CA-4364-BEBB-DF212EF8D339}" destId="{142B3A36-1662-4430-97D3-9949199D2D0B}" srcOrd="0" destOrd="0" presId="urn:microsoft.com/office/officeart/2005/8/layout/orgChart1#1"/>
    <dgm:cxn modelId="{F4346604-DC81-439C-BA19-3456ADAC3799}" type="presParOf" srcId="{142B3A36-1662-4430-97D3-9949199D2D0B}" destId="{F886040D-2125-4EE7-A3C8-DB47D2173022}" srcOrd="0" destOrd="0" presId="urn:microsoft.com/office/officeart/2005/8/layout/orgChart1#1"/>
    <dgm:cxn modelId="{38746676-738A-4073-ABAB-2CBF938B242E}" type="presParOf" srcId="{142B3A36-1662-4430-97D3-9949199D2D0B}" destId="{BB2575C6-AF44-4AED-83BE-90416FBAE40D}" srcOrd="1" destOrd="0" presId="urn:microsoft.com/office/officeart/2005/8/layout/orgChart1#1"/>
    <dgm:cxn modelId="{F44A7A77-0C0D-4C20-BAD3-7255746E99BE}" type="presParOf" srcId="{6C7B49B0-48CA-4364-BEBB-DF212EF8D339}" destId="{93382285-6D07-44A4-8174-9FF3AEBE540A}" srcOrd="1" destOrd="0" presId="urn:microsoft.com/office/officeart/2005/8/layout/orgChart1#1"/>
    <dgm:cxn modelId="{46855E4A-AAFC-46F3-89B4-C1DB24B984A1}" type="presParOf" srcId="{6C7B49B0-48CA-4364-BEBB-DF212EF8D339}" destId="{3DD2CB19-A4D0-4604-9AF7-685B5DC72E0C}" srcOrd="2" destOrd="0" presId="urn:microsoft.com/office/officeart/2005/8/layout/orgChart1#1"/>
    <dgm:cxn modelId="{15784784-F946-4157-811A-F3705B5D81B7}" type="presParOf" srcId="{47733BD9-EA1F-4E25-98B0-D2D8617C141F}" destId="{145DC168-C8A5-4E22-ACEA-A43164257671}" srcOrd="2" destOrd="0" presId="urn:microsoft.com/office/officeart/2005/8/layout/orgChart1#1"/>
    <dgm:cxn modelId="{1EB5055A-65CE-4B4B-9DD9-619E24F3C61D}" type="presParOf" srcId="{47733BD9-EA1F-4E25-98B0-D2D8617C141F}" destId="{B56DDD92-7681-4126-9F03-172450C1BA88}" srcOrd="3" destOrd="0" presId="urn:microsoft.com/office/officeart/2005/8/layout/orgChart1#1"/>
    <dgm:cxn modelId="{DE23DE90-A93F-4107-927C-43262C267902}" type="presParOf" srcId="{B56DDD92-7681-4126-9F03-172450C1BA88}" destId="{220E4279-E1B6-4B6F-84D9-B17788E1645E}" srcOrd="0" destOrd="0" presId="urn:microsoft.com/office/officeart/2005/8/layout/orgChart1#1"/>
    <dgm:cxn modelId="{6A027806-42DE-47CD-A3C8-D8E09F0D7432}" type="presParOf" srcId="{220E4279-E1B6-4B6F-84D9-B17788E1645E}" destId="{87EFDA9B-879E-41FE-BF16-1E0AA115183A}" srcOrd="0" destOrd="0" presId="urn:microsoft.com/office/officeart/2005/8/layout/orgChart1#1"/>
    <dgm:cxn modelId="{268271BD-5816-4E7B-93D2-9DC765496D3B}" type="presParOf" srcId="{220E4279-E1B6-4B6F-84D9-B17788E1645E}" destId="{85730F60-079B-4558-B4FD-C7D4EC452D6D}" srcOrd="1" destOrd="0" presId="urn:microsoft.com/office/officeart/2005/8/layout/orgChart1#1"/>
    <dgm:cxn modelId="{B153744A-BCF7-4BEE-A17F-8F056DE3F390}" type="presParOf" srcId="{B56DDD92-7681-4126-9F03-172450C1BA88}" destId="{7402C08B-79E9-46E7-8F6D-78514ACA6DCD}" srcOrd="1" destOrd="0" presId="urn:microsoft.com/office/officeart/2005/8/layout/orgChart1#1"/>
    <dgm:cxn modelId="{07AE04BA-4B22-4055-8F37-24F5586E7E2C}" type="presParOf" srcId="{B56DDD92-7681-4126-9F03-172450C1BA88}" destId="{C32621CA-8E90-487F-852C-02378C0482CF}" srcOrd="2" destOrd="0" presId="urn:microsoft.com/office/officeart/2005/8/layout/orgChart1#1"/>
    <dgm:cxn modelId="{5814D7E1-8F60-4B93-A454-8299EF91255A}" type="presParOf" srcId="{47733BD9-EA1F-4E25-98B0-D2D8617C141F}" destId="{C842B097-FF75-4259-958B-31D74AC8ECEB}" srcOrd="4" destOrd="0" presId="urn:microsoft.com/office/officeart/2005/8/layout/orgChart1#1"/>
    <dgm:cxn modelId="{3BB8E087-C0D8-4658-9BF6-B2FDF4225FD6}" type="presParOf" srcId="{47733BD9-EA1F-4E25-98B0-D2D8617C141F}" destId="{19E5627B-1A37-4AAF-9766-A561A202EE88}" srcOrd="5" destOrd="0" presId="urn:microsoft.com/office/officeart/2005/8/layout/orgChart1#1"/>
    <dgm:cxn modelId="{C8EDA61E-479C-4C05-B5B0-5D8410FC5D3B}" type="presParOf" srcId="{19E5627B-1A37-4AAF-9766-A561A202EE88}" destId="{362C35D4-396F-457F-9D5E-009F41513B45}" srcOrd="0" destOrd="0" presId="urn:microsoft.com/office/officeart/2005/8/layout/orgChart1#1"/>
    <dgm:cxn modelId="{044E0B67-2458-416A-9EE0-8AF53C22F162}" type="presParOf" srcId="{362C35D4-396F-457F-9D5E-009F41513B45}" destId="{7674C033-E7B5-4702-8A61-A879652661E0}" srcOrd="0" destOrd="0" presId="urn:microsoft.com/office/officeart/2005/8/layout/orgChart1#1"/>
    <dgm:cxn modelId="{896D1600-E701-42EA-86C4-8C1E6A019D45}" type="presParOf" srcId="{362C35D4-396F-457F-9D5E-009F41513B45}" destId="{0E03CD9F-2A38-4BC1-96E0-9F946AC9F319}" srcOrd="1" destOrd="0" presId="urn:microsoft.com/office/officeart/2005/8/layout/orgChart1#1"/>
    <dgm:cxn modelId="{A3974B0F-3195-4486-894B-5AE747DC3549}" type="presParOf" srcId="{19E5627B-1A37-4AAF-9766-A561A202EE88}" destId="{4405256B-0D4D-485B-BB2B-3EBC3C8AC925}" srcOrd="1" destOrd="0" presId="urn:microsoft.com/office/officeart/2005/8/layout/orgChart1#1"/>
    <dgm:cxn modelId="{2D39D63E-E979-4520-99A1-7A93D3AACA76}" type="presParOf" srcId="{19E5627B-1A37-4AAF-9766-A561A202EE88}" destId="{D5433D65-9074-41B6-8C73-7612834F8F0B}" srcOrd="2" destOrd="0" presId="urn:microsoft.com/office/officeart/2005/8/layout/orgChart1#1"/>
    <dgm:cxn modelId="{27B3C431-CF21-4DE8-8CD2-16A06674151C}" type="presParOf" srcId="{0CC3A2D9-D5BE-42A3-839E-0E72559DFACC}" destId="{D4765064-7F86-411B-935B-EEFB78D274B4}" srcOrd="2" destOrd="0" presId="urn:microsoft.com/office/officeart/2005/8/layout/orgChart1#1"/>
    <dgm:cxn modelId="{64BE7BB0-8178-4D5B-ACBD-F2C43E2073DE}" type="presParOf" srcId="{7948945B-A36D-43C8-AC4F-5814DDBDF024}" destId="{8F92A9A4-C9B9-4D20-8ED5-071383485E1B}" srcOrd="2" destOrd="0" presId="urn:microsoft.com/office/officeart/2005/8/layout/orgChart1#1"/>
    <dgm:cxn modelId="{D305E85E-5AF5-43A6-B33E-258886D6A8CA}" type="presParOf" srcId="{7948945B-A36D-43C8-AC4F-5814DDBDF024}" destId="{6EA003E4-9562-4A7F-8C56-E9811BD254AE}" srcOrd="3" destOrd="0" presId="urn:microsoft.com/office/officeart/2005/8/layout/orgChart1#1"/>
    <dgm:cxn modelId="{4FEE6429-60ED-4892-B2C1-7C87BE77ACF2}" type="presParOf" srcId="{6EA003E4-9562-4A7F-8C56-E9811BD254AE}" destId="{AC20070D-F8CF-43B1-80CF-B09A6FEECBA5}" srcOrd="0" destOrd="0" presId="urn:microsoft.com/office/officeart/2005/8/layout/orgChart1#1"/>
    <dgm:cxn modelId="{45D49046-1C58-46B4-BCB5-DC1DBE7A4AFC}" type="presParOf" srcId="{AC20070D-F8CF-43B1-80CF-B09A6FEECBA5}" destId="{1B0AD1B7-45F7-4A7A-80F8-F7702E42A0E5}" srcOrd="0" destOrd="0" presId="urn:microsoft.com/office/officeart/2005/8/layout/orgChart1#1"/>
    <dgm:cxn modelId="{C28E1672-B9FC-43A8-A168-871B51DC3DDD}" type="presParOf" srcId="{AC20070D-F8CF-43B1-80CF-B09A6FEECBA5}" destId="{56B3228E-D2A6-44DA-A2AF-B0D92C80020C}" srcOrd="1" destOrd="0" presId="urn:microsoft.com/office/officeart/2005/8/layout/orgChart1#1"/>
    <dgm:cxn modelId="{85804896-FADF-4422-A49F-D58A73D54FD1}" type="presParOf" srcId="{6EA003E4-9562-4A7F-8C56-E9811BD254AE}" destId="{75FEE1A1-EC99-4D61-B57A-257A080B0F51}" srcOrd="1" destOrd="0" presId="urn:microsoft.com/office/officeart/2005/8/layout/orgChart1#1"/>
    <dgm:cxn modelId="{AE11E579-C29E-4515-9378-E28E71EC899C}" type="presParOf" srcId="{75FEE1A1-EC99-4D61-B57A-257A080B0F51}" destId="{7EF91EAF-141C-4DE1-883B-DC369CC13523}" srcOrd="0" destOrd="0" presId="urn:microsoft.com/office/officeart/2005/8/layout/orgChart1#1"/>
    <dgm:cxn modelId="{E734456A-7505-4514-9ABD-C9145296221D}" type="presParOf" srcId="{75FEE1A1-EC99-4D61-B57A-257A080B0F51}" destId="{9A90EC70-DB2B-4941-B0E0-2631067958DD}" srcOrd="1" destOrd="0" presId="urn:microsoft.com/office/officeart/2005/8/layout/orgChart1#1"/>
    <dgm:cxn modelId="{6005508B-F46F-4832-861C-E23283A5EF84}" type="presParOf" srcId="{9A90EC70-DB2B-4941-B0E0-2631067958DD}" destId="{890FC9A9-0DB4-482B-B8FF-83476AF3D32B}" srcOrd="0" destOrd="0" presId="urn:microsoft.com/office/officeart/2005/8/layout/orgChart1#1"/>
    <dgm:cxn modelId="{7B99EFF2-5C4D-42A3-8FAC-2B01F5D70649}" type="presParOf" srcId="{890FC9A9-0DB4-482B-B8FF-83476AF3D32B}" destId="{251B2054-6726-4D0B-BBFA-6018F7997DC6}" srcOrd="0" destOrd="0" presId="urn:microsoft.com/office/officeart/2005/8/layout/orgChart1#1"/>
    <dgm:cxn modelId="{B2DBBEC0-FD30-4DEB-B12D-E55863538133}" type="presParOf" srcId="{890FC9A9-0DB4-482B-B8FF-83476AF3D32B}" destId="{C839F097-069B-4907-BC9C-57F731E446C4}" srcOrd="1" destOrd="0" presId="urn:microsoft.com/office/officeart/2005/8/layout/orgChart1#1"/>
    <dgm:cxn modelId="{C5D84F02-8A1A-45E2-BA27-FF7D0CC5F28A}" type="presParOf" srcId="{9A90EC70-DB2B-4941-B0E0-2631067958DD}" destId="{4619BB80-E1C4-478C-9775-9BDC032FA7D2}" srcOrd="1" destOrd="0" presId="urn:microsoft.com/office/officeart/2005/8/layout/orgChart1#1"/>
    <dgm:cxn modelId="{BC73F7DE-FD42-4B83-B323-C86EF1637C2E}" type="presParOf" srcId="{9A90EC70-DB2B-4941-B0E0-2631067958DD}" destId="{BAB38225-F189-4BEE-A0BF-292C41C41F0A}" srcOrd="2" destOrd="0" presId="urn:microsoft.com/office/officeart/2005/8/layout/orgChart1#1"/>
    <dgm:cxn modelId="{740654C1-1881-4374-B37E-43A2DC0E7514}" type="presParOf" srcId="{75FEE1A1-EC99-4D61-B57A-257A080B0F51}" destId="{8360BBB6-B33E-4C75-8376-F0FDCDDB444C}" srcOrd="2" destOrd="0" presId="urn:microsoft.com/office/officeart/2005/8/layout/orgChart1#1"/>
    <dgm:cxn modelId="{7D7AB361-2608-4FC5-BBB6-71BD2FFD58FE}" type="presParOf" srcId="{75FEE1A1-EC99-4D61-B57A-257A080B0F51}" destId="{710BF38D-2EFA-4019-BC6F-A88CD859E822}" srcOrd="3" destOrd="0" presId="urn:microsoft.com/office/officeart/2005/8/layout/orgChart1#1"/>
    <dgm:cxn modelId="{C34A7DB6-BF46-4447-B783-CED9DC0E0966}" type="presParOf" srcId="{710BF38D-2EFA-4019-BC6F-A88CD859E822}" destId="{88135543-CDED-4B89-914E-729970ED2883}" srcOrd="0" destOrd="0" presId="urn:microsoft.com/office/officeart/2005/8/layout/orgChart1#1"/>
    <dgm:cxn modelId="{A7B9AB6C-4D66-4C1E-9391-B01C9E1B531C}" type="presParOf" srcId="{88135543-CDED-4B89-914E-729970ED2883}" destId="{D059265F-2267-4102-B6FB-3502E071BE14}" srcOrd="0" destOrd="0" presId="urn:microsoft.com/office/officeart/2005/8/layout/orgChart1#1"/>
    <dgm:cxn modelId="{D58D47EC-5C2F-4084-9D7D-7998E652CD6D}" type="presParOf" srcId="{88135543-CDED-4B89-914E-729970ED2883}" destId="{65C5E01F-5686-4D9A-BF51-2ED700037931}" srcOrd="1" destOrd="0" presId="urn:microsoft.com/office/officeart/2005/8/layout/orgChart1#1"/>
    <dgm:cxn modelId="{C01B9F6A-4FE2-48D3-8573-E44CBC7FF49E}" type="presParOf" srcId="{710BF38D-2EFA-4019-BC6F-A88CD859E822}" destId="{1A5C347B-FD48-4F75-BABD-E7A2077253C4}" srcOrd="1" destOrd="0" presId="urn:microsoft.com/office/officeart/2005/8/layout/orgChart1#1"/>
    <dgm:cxn modelId="{D56B8487-EADD-4F44-861B-759BD93CEEEB}" type="presParOf" srcId="{710BF38D-2EFA-4019-BC6F-A88CD859E822}" destId="{7552EC25-88A6-4103-B5D0-6FA7377069E0}" srcOrd="2" destOrd="0" presId="urn:microsoft.com/office/officeart/2005/8/layout/orgChart1#1"/>
    <dgm:cxn modelId="{105E9CFC-9400-45E0-B225-87B9548F6EE7}" type="presParOf" srcId="{6EA003E4-9562-4A7F-8C56-E9811BD254AE}" destId="{BC6801AB-5AD4-4F0C-B503-41733A20F2CB}" srcOrd="2" destOrd="0" presId="urn:microsoft.com/office/officeart/2005/8/layout/orgChart1#1"/>
    <dgm:cxn modelId="{B4ED5975-E04E-4313-B877-688E33D7D0BB}" type="presParOf" srcId="{7948945B-A36D-43C8-AC4F-5814DDBDF024}" destId="{AF472824-0392-4589-ACAE-16A69A1E78A5}" srcOrd="4" destOrd="0" presId="urn:microsoft.com/office/officeart/2005/8/layout/orgChart1#1"/>
    <dgm:cxn modelId="{47B80ABC-CE39-47F8-87DE-7294D764B467}" type="presParOf" srcId="{7948945B-A36D-43C8-AC4F-5814DDBDF024}" destId="{53B5FE53-E8E6-4979-AAC3-BC52CF09BDB3}" srcOrd="5" destOrd="0" presId="urn:microsoft.com/office/officeart/2005/8/layout/orgChart1#1"/>
    <dgm:cxn modelId="{DE272DA7-151D-41A6-ACB9-393E165FAA80}" type="presParOf" srcId="{53B5FE53-E8E6-4979-AAC3-BC52CF09BDB3}" destId="{43C0CD40-FF48-4F83-A6D7-EBC083E9186E}" srcOrd="0" destOrd="0" presId="urn:microsoft.com/office/officeart/2005/8/layout/orgChart1#1"/>
    <dgm:cxn modelId="{6912336E-F380-47A3-B4D9-635D8AD12C8C}" type="presParOf" srcId="{43C0CD40-FF48-4F83-A6D7-EBC083E9186E}" destId="{6B8F0329-BFF5-4B35-AC1E-FF00D5835900}" srcOrd="0" destOrd="0" presId="urn:microsoft.com/office/officeart/2005/8/layout/orgChart1#1"/>
    <dgm:cxn modelId="{EAA07208-E00E-428C-BE00-2894F3CE1DD9}" type="presParOf" srcId="{43C0CD40-FF48-4F83-A6D7-EBC083E9186E}" destId="{136CC2EB-4D07-4765-ACE3-63B958378DA8}" srcOrd="1" destOrd="0" presId="urn:microsoft.com/office/officeart/2005/8/layout/orgChart1#1"/>
    <dgm:cxn modelId="{BA5E0F47-602B-4CB3-8D5C-7F7D45F46D93}" type="presParOf" srcId="{53B5FE53-E8E6-4979-AAC3-BC52CF09BDB3}" destId="{D66C4B3B-55DA-44A4-9977-FC4F6FB2235C}" srcOrd="1" destOrd="0" presId="urn:microsoft.com/office/officeart/2005/8/layout/orgChart1#1"/>
    <dgm:cxn modelId="{B6B1D337-3B8D-4CF6-B940-39CF5986A8E6}" type="presParOf" srcId="{D66C4B3B-55DA-44A4-9977-FC4F6FB2235C}" destId="{4BA68B4E-FE70-4DFC-B055-6B8A5584074A}" srcOrd="0" destOrd="0" presId="urn:microsoft.com/office/officeart/2005/8/layout/orgChart1#1"/>
    <dgm:cxn modelId="{4D47E1B0-A951-4047-9D6A-0D0023548EAE}" type="presParOf" srcId="{D66C4B3B-55DA-44A4-9977-FC4F6FB2235C}" destId="{FBB80851-CEB0-4FA2-9230-B8CC2B6E9B4C}" srcOrd="1" destOrd="0" presId="urn:microsoft.com/office/officeart/2005/8/layout/orgChart1#1"/>
    <dgm:cxn modelId="{D27DCC77-BD50-4C95-ADDA-F01FC2EC1A53}" type="presParOf" srcId="{FBB80851-CEB0-4FA2-9230-B8CC2B6E9B4C}" destId="{05BC9344-9D19-47DD-88A2-3EA922377419}" srcOrd="0" destOrd="0" presId="urn:microsoft.com/office/officeart/2005/8/layout/orgChart1#1"/>
    <dgm:cxn modelId="{5233C56E-F667-4E57-AD6E-D7F86EC4DF96}" type="presParOf" srcId="{05BC9344-9D19-47DD-88A2-3EA922377419}" destId="{053B0C98-4F37-49BB-9ECE-99FDB4847566}" srcOrd="0" destOrd="0" presId="urn:microsoft.com/office/officeart/2005/8/layout/orgChart1#1"/>
    <dgm:cxn modelId="{9EED12D6-236A-4266-94F8-4BB686E7D994}" type="presParOf" srcId="{05BC9344-9D19-47DD-88A2-3EA922377419}" destId="{8B8A5D86-F234-476A-9394-351B4A35C74D}" srcOrd="1" destOrd="0" presId="urn:microsoft.com/office/officeart/2005/8/layout/orgChart1#1"/>
    <dgm:cxn modelId="{0550C2BC-6D1F-477F-A0F8-EE439F807D51}" type="presParOf" srcId="{FBB80851-CEB0-4FA2-9230-B8CC2B6E9B4C}" destId="{D52901F8-8FE3-4B3A-BBD2-A02DA5C7CBBF}" srcOrd="1" destOrd="0" presId="urn:microsoft.com/office/officeart/2005/8/layout/orgChart1#1"/>
    <dgm:cxn modelId="{1F2B57D4-777A-42DC-A344-2637E4544141}" type="presParOf" srcId="{FBB80851-CEB0-4FA2-9230-B8CC2B6E9B4C}" destId="{8178EE0F-0BC1-485A-BAB8-FFD4AD966B01}" srcOrd="2" destOrd="0" presId="urn:microsoft.com/office/officeart/2005/8/layout/orgChart1#1"/>
    <dgm:cxn modelId="{1B3BF856-811A-42C3-9D99-ACF40E3FBCE8}" type="presParOf" srcId="{D66C4B3B-55DA-44A4-9977-FC4F6FB2235C}" destId="{DADE5548-9E29-4F35-85AC-0F96C3B606E9}" srcOrd="2" destOrd="0" presId="urn:microsoft.com/office/officeart/2005/8/layout/orgChart1#1"/>
    <dgm:cxn modelId="{B4AE7B3C-D13A-4AE6-945C-39572BFFB064}" type="presParOf" srcId="{D66C4B3B-55DA-44A4-9977-FC4F6FB2235C}" destId="{2699B703-DDF4-42C0-AD88-873BFB36502D}" srcOrd="3" destOrd="0" presId="urn:microsoft.com/office/officeart/2005/8/layout/orgChart1#1"/>
    <dgm:cxn modelId="{BF3EA324-8917-45AA-AE15-3ED4C9611B1E}" type="presParOf" srcId="{2699B703-DDF4-42C0-AD88-873BFB36502D}" destId="{8664F991-386D-4AD3-90A3-ED549E6A51E6}" srcOrd="0" destOrd="0" presId="urn:microsoft.com/office/officeart/2005/8/layout/orgChart1#1"/>
    <dgm:cxn modelId="{1E56B41B-F71B-4E43-8046-4FFE10DCBC65}" type="presParOf" srcId="{8664F991-386D-4AD3-90A3-ED549E6A51E6}" destId="{5B7C95C9-C5BB-4FC4-AE7C-85C37747A826}" srcOrd="0" destOrd="0" presId="urn:microsoft.com/office/officeart/2005/8/layout/orgChart1#1"/>
    <dgm:cxn modelId="{703D7730-26F4-42A0-8E8C-07493F47AE00}" type="presParOf" srcId="{8664F991-386D-4AD3-90A3-ED549E6A51E6}" destId="{5F6FBA35-B27C-4BB7-8152-EE1CFC77025D}" srcOrd="1" destOrd="0" presId="urn:microsoft.com/office/officeart/2005/8/layout/orgChart1#1"/>
    <dgm:cxn modelId="{D1D8177D-3388-43FA-9804-5AEE15D52436}" type="presParOf" srcId="{2699B703-DDF4-42C0-AD88-873BFB36502D}" destId="{DBD1FBD7-6DAD-4B82-9C20-2EB329673DEE}" srcOrd="1" destOrd="0" presId="urn:microsoft.com/office/officeart/2005/8/layout/orgChart1#1"/>
    <dgm:cxn modelId="{DFE7DBF6-FAF5-426E-B498-0CD5FB80ABC1}" type="presParOf" srcId="{2699B703-DDF4-42C0-AD88-873BFB36502D}" destId="{313B5D1B-9D3D-4C4C-9197-313E5EBE07A5}" srcOrd="2" destOrd="0" presId="urn:microsoft.com/office/officeart/2005/8/layout/orgChart1#1"/>
    <dgm:cxn modelId="{1722A7C9-4F14-4DBB-8F5B-540D8DE5EF1C}" type="presParOf" srcId="{53B5FE53-E8E6-4979-AAC3-BC52CF09BDB3}" destId="{D29333CE-A1D2-4448-A07F-8EBC8D992D52}" srcOrd="2" destOrd="0" presId="urn:microsoft.com/office/officeart/2005/8/layout/orgChart1#1"/>
    <dgm:cxn modelId="{6EB1BDB4-A288-48D6-8EA6-2C4F02083F92}" type="presParOf" srcId="{7948945B-A36D-43C8-AC4F-5814DDBDF024}" destId="{2823CE2C-B3CB-48BD-9544-36AD5CEBC863}" srcOrd="6" destOrd="0" presId="urn:microsoft.com/office/officeart/2005/8/layout/orgChart1#1"/>
    <dgm:cxn modelId="{9525F23A-B5D1-4D9B-8D26-28BB7BC44646}" type="presParOf" srcId="{7948945B-A36D-43C8-AC4F-5814DDBDF024}" destId="{04CA5DED-A060-4363-9941-0229B0F2906F}" srcOrd="7" destOrd="0" presId="urn:microsoft.com/office/officeart/2005/8/layout/orgChart1#1"/>
    <dgm:cxn modelId="{84C77838-73C7-4771-9AE5-6907661E8269}" type="presParOf" srcId="{04CA5DED-A060-4363-9941-0229B0F2906F}" destId="{792C5594-F508-449D-8253-3084B1E2CE7F}" srcOrd="0" destOrd="0" presId="urn:microsoft.com/office/officeart/2005/8/layout/orgChart1#1"/>
    <dgm:cxn modelId="{721FCF7E-8B73-451A-8238-0AB0EFE07401}" type="presParOf" srcId="{792C5594-F508-449D-8253-3084B1E2CE7F}" destId="{30E2EC4B-D94C-4D63-A2C9-AC70B33F137B}" srcOrd="0" destOrd="0" presId="urn:microsoft.com/office/officeart/2005/8/layout/orgChart1#1"/>
    <dgm:cxn modelId="{81039A64-6A0F-4421-B762-4AC3F94960D1}" type="presParOf" srcId="{792C5594-F508-449D-8253-3084B1E2CE7F}" destId="{3DC99225-E4C1-4024-A29E-A0CBB0CE444F}" srcOrd="1" destOrd="0" presId="urn:microsoft.com/office/officeart/2005/8/layout/orgChart1#1"/>
    <dgm:cxn modelId="{3F676BB1-2058-4B68-A9BA-D5C946EB5C4A}" type="presParOf" srcId="{04CA5DED-A060-4363-9941-0229B0F2906F}" destId="{7CD246DD-788A-4A0A-9D86-B0C0928B6897}" srcOrd="1" destOrd="0" presId="urn:microsoft.com/office/officeart/2005/8/layout/orgChart1#1"/>
    <dgm:cxn modelId="{7115FCF5-1A75-4465-ACC4-E8102AEC4E22}" type="presParOf" srcId="{7CD246DD-788A-4A0A-9D86-B0C0928B6897}" destId="{AA6531BA-8EA0-4830-A385-7BA61B290A0A}" srcOrd="0" destOrd="0" presId="urn:microsoft.com/office/officeart/2005/8/layout/orgChart1#1"/>
    <dgm:cxn modelId="{EA68DC59-2362-4B98-ADF7-462F58922011}" type="presParOf" srcId="{7CD246DD-788A-4A0A-9D86-B0C0928B6897}" destId="{B1A50A86-DA0F-4D94-A297-1451281B83AE}" srcOrd="1" destOrd="0" presId="urn:microsoft.com/office/officeart/2005/8/layout/orgChart1#1"/>
    <dgm:cxn modelId="{D55BBD23-196A-4F5D-B4EC-A6F14286C8E3}" type="presParOf" srcId="{B1A50A86-DA0F-4D94-A297-1451281B83AE}" destId="{92AAE25D-F059-4A10-8E78-31FDFEBC7FF6}" srcOrd="0" destOrd="0" presId="urn:microsoft.com/office/officeart/2005/8/layout/orgChart1#1"/>
    <dgm:cxn modelId="{0AFF4B70-E4EB-459D-B8E5-257B0C4AE98A}" type="presParOf" srcId="{92AAE25D-F059-4A10-8E78-31FDFEBC7FF6}" destId="{3FC32315-4A0D-4029-9614-88F98877CB73}" srcOrd="0" destOrd="0" presId="urn:microsoft.com/office/officeart/2005/8/layout/orgChart1#1"/>
    <dgm:cxn modelId="{298D920A-B8F6-4CC2-BC0E-70E6686936E9}" type="presParOf" srcId="{92AAE25D-F059-4A10-8E78-31FDFEBC7FF6}" destId="{9D0D658F-6F7A-4A74-BA9D-8986A6E72D28}" srcOrd="1" destOrd="0" presId="urn:microsoft.com/office/officeart/2005/8/layout/orgChart1#1"/>
    <dgm:cxn modelId="{1B2A03FF-6EF7-4257-BA76-D181035CE550}" type="presParOf" srcId="{B1A50A86-DA0F-4D94-A297-1451281B83AE}" destId="{E45CE1B3-30F3-4BDF-95F9-90430CA14A09}" srcOrd="1" destOrd="0" presId="urn:microsoft.com/office/officeart/2005/8/layout/orgChart1#1"/>
    <dgm:cxn modelId="{5B67CBF0-CE3B-49AA-BBBA-9261C89D405A}" type="presParOf" srcId="{B1A50A86-DA0F-4D94-A297-1451281B83AE}" destId="{1CCA6BF8-D056-499C-BC8F-9F85CE1AFBEC}" srcOrd="2" destOrd="0" presId="urn:microsoft.com/office/officeart/2005/8/layout/orgChart1#1"/>
    <dgm:cxn modelId="{6DCA5BD0-6625-45A4-A2E5-C8046DCF69AD}" type="presParOf" srcId="{7CD246DD-788A-4A0A-9D86-B0C0928B6897}" destId="{0633C198-5AB2-4D0E-969F-59DDD76C0A6B}" srcOrd="2" destOrd="0" presId="urn:microsoft.com/office/officeart/2005/8/layout/orgChart1#1"/>
    <dgm:cxn modelId="{70DF9FFD-E82C-47B9-B6C3-DF9FC99796ED}" type="presParOf" srcId="{7CD246DD-788A-4A0A-9D86-B0C0928B6897}" destId="{FD523F78-4D4F-4F54-808E-8F2CE3F0E1F7}" srcOrd="3" destOrd="0" presId="urn:microsoft.com/office/officeart/2005/8/layout/orgChart1#1"/>
    <dgm:cxn modelId="{9A7976F3-22F0-41D1-A32A-1D5A13F36467}" type="presParOf" srcId="{FD523F78-4D4F-4F54-808E-8F2CE3F0E1F7}" destId="{BBFD046D-EFBE-4A47-BA75-132CC9AD940B}" srcOrd="0" destOrd="0" presId="urn:microsoft.com/office/officeart/2005/8/layout/orgChart1#1"/>
    <dgm:cxn modelId="{E3FA5399-A688-4301-80AA-A73965AC8CC1}" type="presParOf" srcId="{BBFD046D-EFBE-4A47-BA75-132CC9AD940B}" destId="{A3C92CD9-10AB-4348-A48A-6571831F816E}" srcOrd="0" destOrd="0" presId="urn:microsoft.com/office/officeart/2005/8/layout/orgChart1#1"/>
    <dgm:cxn modelId="{CD42AD9C-A744-40F6-810E-5DFE2E4B4AC2}" type="presParOf" srcId="{BBFD046D-EFBE-4A47-BA75-132CC9AD940B}" destId="{83E1CECC-B5E8-49C2-ADE5-56A7670FB958}" srcOrd="1" destOrd="0" presId="urn:microsoft.com/office/officeart/2005/8/layout/orgChart1#1"/>
    <dgm:cxn modelId="{34D4F8E9-A588-47EB-81B3-D109398B8AB1}" type="presParOf" srcId="{FD523F78-4D4F-4F54-808E-8F2CE3F0E1F7}" destId="{8B4A61E4-B430-4C93-A831-7F3522880DB9}" srcOrd="1" destOrd="0" presId="urn:microsoft.com/office/officeart/2005/8/layout/orgChart1#1"/>
    <dgm:cxn modelId="{4F5A6A83-A745-426B-ACCA-470920B52A6C}" type="presParOf" srcId="{FD523F78-4D4F-4F54-808E-8F2CE3F0E1F7}" destId="{83B7CB17-13FB-4C5D-98E3-2FC6B9822B97}" srcOrd="2" destOrd="0" presId="urn:microsoft.com/office/officeart/2005/8/layout/orgChart1#1"/>
    <dgm:cxn modelId="{B60F1616-6F88-46E6-A0C6-49F163EE892D}" type="presParOf" srcId="{7CD246DD-788A-4A0A-9D86-B0C0928B6897}" destId="{CCAB90CE-13F6-4FE4-8269-BCB7D6049251}" srcOrd="4" destOrd="0" presId="urn:microsoft.com/office/officeart/2005/8/layout/orgChart1#1"/>
    <dgm:cxn modelId="{6FAE65CC-5B99-4AC1-BFDA-ED8C1B635B5B}" type="presParOf" srcId="{7CD246DD-788A-4A0A-9D86-B0C0928B6897}" destId="{156BB2E9-6309-419E-A852-FFB370806E26}" srcOrd="5" destOrd="0" presId="urn:microsoft.com/office/officeart/2005/8/layout/orgChart1#1"/>
    <dgm:cxn modelId="{4BA900CE-9315-4D83-8C2E-3EE607FE04F8}" type="presParOf" srcId="{156BB2E9-6309-419E-A852-FFB370806E26}" destId="{BB7BF44E-9EAA-49EB-9331-8D84F37EE17C}" srcOrd="0" destOrd="0" presId="urn:microsoft.com/office/officeart/2005/8/layout/orgChart1#1"/>
    <dgm:cxn modelId="{53E74D1C-44B9-4F2E-BCEC-BFFB8E0527FE}" type="presParOf" srcId="{BB7BF44E-9EAA-49EB-9331-8D84F37EE17C}" destId="{0C615C91-8B8F-4435-8DE0-182DC6F0DB53}" srcOrd="0" destOrd="0" presId="urn:microsoft.com/office/officeart/2005/8/layout/orgChart1#1"/>
    <dgm:cxn modelId="{D31A5DED-B977-45F0-BC63-F9CCF3A03B3F}" type="presParOf" srcId="{BB7BF44E-9EAA-49EB-9331-8D84F37EE17C}" destId="{6AA5FE54-7499-4465-B83C-89C9637F2C88}" srcOrd="1" destOrd="0" presId="urn:microsoft.com/office/officeart/2005/8/layout/orgChart1#1"/>
    <dgm:cxn modelId="{CFDE6079-C2D2-4367-904B-54029480FB8C}" type="presParOf" srcId="{156BB2E9-6309-419E-A852-FFB370806E26}" destId="{BA437031-177C-4840-87E7-349DF98A3B85}" srcOrd="1" destOrd="0" presId="urn:microsoft.com/office/officeart/2005/8/layout/orgChart1#1"/>
    <dgm:cxn modelId="{11182D3D-1F78-4186-926E-9046114F058F}" type="presParOf" srcId="{156BB2E9-6309-419E-A852-FFB370806E26}" destId="{6752C401-7A11-4969-BF1B-2F7E668AAAD5}" srcOrd="2" destOrd="0" presId="urn:microsoft.com/office/officeart/2005/8/layout/orgChart1#1"/>
    <dgm:cxn modelId="{DA1C1A1C-3366-4128-B2EA-46E70B007A0A}" type="presParOf" srcId="{04CA5DED-A060-4363-9941-0229B0F2906F}" destId="{A25E7820-9932-4F81-99A3-8372DF42A712}" srcOrd="2" destOrd="0" presId="urn:microsoft.com/office/officeart/2005/8/layout/orgChart1#1"/>
    <dgm:cxn modelId="{36A47439-1C39-4D78-9B69-CFD3E52C3B67}" type="presParOf" srcId="{28524879-13D0-458D-92B4-781CBACC9B15}" destId="{277AA324-99D8-4E7C-B693-B3AA1DA80010}" srcOrd="2" destOrd="0" presId="urn:microsoft.com/office/officeart/2005/8/layout/orgChart1#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B5CF93-FBE5-4AB9-8905-DD1C229D2742}" type="doc">
      <dgm:prSet loTypeId="urn:microsoft.com/office/officeart/2005/8/layout/hierarchy3" loCatId="list" qsTypeId="urn:microsoft.com/office/officeart/2005/8/quickstyle/simple1#3" qsCatId="simple" csTypeId="urn:microsoft.com/office/officeart/2005/8/colors/accent1_2#6" csCatId="accent1" phldr="1"/>
      <dgm:spPr/>
      <dgm:t>
        <a:bodyPr/>
        <a:lstStyle/>
        <a:p>
          <a:endParaRPr lang="zh-CN" altLang="en-US"/>
        </a:p>
      </dgm:t>
    </dgm:pt>
    <dgm:pt modelId="{28623C99-CFB1-4E9F-971C-2E3FA83E2A4F}">
      <dgm:prSet phldrT="[文本]" custT="1">
        <dgm:style>
          <a:lnRef idx="1">
            <a:schemeClr val="accent3"/>
          </a:lnRef>
          <a:fillRef idx="3">
            <a:schemeClr val="accent3"/>
          </a:fillRef>
          <a:effectRef idx="2">
            <a:schemeClr val="accent3"/>
          </a:effectRef>
          <a:fontRef idx="minor">
            <a:schemeClr val="lt1"/>
          </a:fontRef>
        </dgm:style>
      </dgm:prSet>
      <dgm:spPr/>
      <dgm:t>
        <a:bodyPr/>
        <a:lstStyle/>
        <a:p>
          <a:r>
            <a:rPr lang="zh-CN" altLang="en-US" sz="2400" b="1" dirty="0" smtClean="0"/>
            <a:t>自然生命</a:t>
          </a:r>
          <a:endParaRPr lang="zh-CN" altLang="en-US" sz="2400" b="1" dirty="0"/>
        </a:p>
      </dgm:t>
    </dgm:pt>
    <dgm:pt modelId="{F6D76A56-E915-47FC-9764-D6E2DD252A66}" cxnId="{A7C9D5AF-52F7-4E38-92FA-918DFD9DEBD8}" type="parTrans">
      <dgm:prSet/>
      <dgm:spPr/>
      <dgm:t>
        <a:bodyPr/>
        <a:lstStyle/>
        <a:p>
          <a:endParaRPr lang="zh-CN" altLang="en-US"/>
        </a:p>
      </dgm:t>
    </dgm:pt>
    <dgm:pt modelId="{6CA7D8B4-84B3-4B79-8CF5-CCA62EA2311A}" cxnId="{A7C9D5AF-52F7-4E38-92FA-918DFD9DEBD8}" type="sibTrans">
      <dgm:prSet/>
      <dgm:spPr/>
      <dgm:t>
        <a:bodyPr/>
        <a:lstStyle/>
        <a:p>
          <a:endParaRPr lang="zh-CN" altLang="en-US"/>
        </a:p>
      </dgm:t>
    </dgm:pt>
    <dgm:pt modelId="{E7ED996D-7638-4F42-A16B-5C6F91824EDB}">
      <dgm:prSet phldrT="[文本]"/>
      <dgm:spPr>
        <a:effectLst>
          <a:outerShdw blurRad="63500" sx="102000" sy="102000" algn="ctr" rotWithShape="0">
            <a:prstClr val="black">
              <a:alpha val="40000"/>
            </a:prstClr>
          </a:outerShdw>
        </a:effectLst>
      </dgm:spPr>
      <dgm:t>
        <a:bodyPr/>
        <a:lstStyle/>
        <a:p>
          <a:pPr algn="l"/>
          <a:r>
            <a:rPr lang="zh-CN" altLang="en-US" b="1" dirty="0" smtClean="0"/>
            <a:t>　　肉身生命是人存在的基本依托和载体。生命具有惟一性、独特性、宝贵性，要爱护身体，学会自救自护，珍惜自己和他人生命。</a:t>
          </a:r>
          <a:endParaRPr lang="zh-CN" altLang="en-US" b="1" dirty="0"/>
        </a:p>
      </dgm:t>
    </dgm:pt>
    <dgm:pt modelId="{56F69E2F-DC6D-49FE-A0A2-A4E0A7AE6FA4}" cxnId="{DD63DCDB-DD66-4E25-8FAF-BBE30D8A2C1E}" type="parTrans">
      <dgm:prSet/>
      <dgm:spPr/>
      <dgm:t>
        <a:bodyPr/>
        <a:lstStyle/>
        <a:p>
          <a:endParaRPr lang="zh-CN" altLang="en-US"/>
        </a:p>
      </dgm:t>
    </dgm:pt>
    <dgm:pt modelId="{4FE1727C-ADA6-4843-8C00-61EFE59D5CE2}" cxnId="{DD63DCDB-DD66-4E25-8FAF-BBE30D8A2C1E}" type="sibTrans">
      <dgm:prSet/>
      <dgm:spPr/>
      <dgm:t>
        <a:bodyPr/>
        <a:lstStyle/>
        <a:p>
          <a:endParaRPr lang="zh-CN" altLang="en-US"/>
        </a:p>
      </dgm:t>
    </dgm:pt>
    <dgm:pt modelId="{D3273C22-40D3-48AD-A5CA-5FF4A5035DFF}">
      <dgm:prSet phldrT="[文本]" custT="1">
        <dgm:style>
          <a:lnRef idx="1">
            <a:schemeClr val="accent5"/>
          </a:lnRef>
          <a:fillRef idx="3">
            <a:schemeClr val="accent5"/>
          </a:fillRef>
          <a:effectRef idx="2">
            <a:schemeClr val="accent5"/>
          </a:effectRef>
          <a:fontRef idx="minor">
            <a:schemeClr val="lt1"/>
          </a:fontRef>
        </dgm:style>
      </dgm:prSet>
      <dgm:spPr/>
      <dgm:t>
        <a:bodyPr/>
        <a:lstStyle/>
        <a:p>
          <a:r>
            <a:rPr lang="zh-CN" altLang="en-US" sz="2400" b="1" dirty="0" smtClean="0"/>
            <a:t>社会生命</a:t>
          </a:r>
          <a:endParaRPr lang="zh-CN" altLang="en-US" sz="2400" b="1" dirty="0"/>
        </a:p>
      </dgm:t>
    </dgm:pt>
    <dgm:pt modelId="{9C2C53E6-AE2D-4DE9-B725-7288431A6749}" cxnId="{BA7C2210-6123-44BF-A7EA-6714BB9E09BA}" type="parTrans">
      <dgm:prSet/>
      <dgm:spPr/>
      <dgm:t>
        <a:bodyPr/>
        <a:lstStyle/>
        <a:p>
          <a:endParaRPr lang="zh-CN" altLang="en-US"/>
        </a:p>
      </dgm:t>
    </dgm:pt>
    <dgm:pt modelId="{5686D274-9A7D-4DDF-8F79-38214AB6BC80}" cxnId="{BA7C2210-6123-44BF-A7EA-6714BB9E09BA}" type="sibTrans">
      <dgm:prSet/>
      <dgm:spPr/>
      <dgm:t>
        <a:bodyPr/>
        <a:lstStyle/>
        <a:p>
          <a:endParaRPr lang="zh-CN" altLang="en-US"/>
        </a:p>
      </dgm:t>
    </dgm:pt>
    <dgm:pt modelId="{2DA33C85-4CD1-4733-8E05-74755747DDFC}">
      <dgm:prSet phldrT="[文本]"/>
      <dgm:spPr>
        <a:effectLst>
          <a:outerShdw blurRad="63500" sx="102000" sy="102000" algn="ctr" rotWithShape="0">
            <a:prstClr val="black">
              <a:alpha val="40000"/>
            </a:prstClr>
          </a:outerShdw>
        </a:effectLst>
      </dgm:spPr>
      <dgm:t>
        <a:bodyPr/>
        <a:lstStyle/>
        <a:p>
          <a:pPr algn="l"/>
          <a:r>
            <a:rPr lang="zh-CN" altLang="en-US" b="1" dirty="0" smtClean="0"/>
            <a:t>　　个体在社会生活中承担一定的角色，拥有一定的权利并承担相应的责任和义务。要有社会角色意识和承担相应责任的能力。</a:t>
          </a:r>
          <a:endParaRPr lang="zh-CN" altLang="en-US" b="1" dirty="0"/>
        </a:p>
      </dgm:t>
    </dgm:pt>
    <dgm:pt modelId="{513D55CC-0C7A-4E14-9A2A-EC042CAFD0C6}" cxnId="{793970E7-CCBB-45D2-B5C7-75B5C3554290}" type="parTrans">
      <dgm:prSet/>
      <dgm:spPr/>
      <dgm:t>
        <a:bodyPr/>
        <a:lstStyle/>
        <a:p>
          <a:endParaRPr lang="zh-CN" altLang="en-US"/>
        </a:p>
      </dgm:t>
    </dgm:pt>
    <dgm:pt modelId="{680C44F1-B864-48C8-9FA0-D94A262554BB}" cxnId="{793970E7-CCBB-45D2-B5C7-75B5C3554290}" type="sibTrans">
      <dgm:prSet/>
      <dgm:spPr/>
      <dgm:t>
        <a:bodyPr/>
        <a:lstStyle/>
        <a:p>
          <a:endParaRPr lang="zh-CN" altLang="en-US"/>
        </a:p>
      </dgm:t>
    </dgm:pt>
    <dgm:pt modelId="{838067DD-D127-4F87-8C5D-B9065CD81FA0}">
      <dgm:prSet phldrT="[文本]"/>
      <dgm:spPr>
        <a:effectLst>
          <a:outerShdw blurRad="63500" sx="102000" sy="102000" algn="ctr" rotWithShape="0">
            <a:prstClr val="black">
              <a:alpha val="40000"/>
            </a:prstClr>
          </a:outerShdw>
        </a:effectLst>
      </dgm:spPr>
      <dgm:t>
        <a:bodyPr/>
        <a:lstStyle/>
        <a:p>
          <a:pPr algn="l" rtl="0"/>
          <a:r>
            <a:rPr lang="zh-CN" altLang="en-US" b="1" dirty="0" smtClean="0"/>
            <a:t>　　人具有情绪和高级情感表征自己的精神性生命。要通过生命间的心灵相互敞开、交互作用的过程来满足人的情感需要。</a:t>
          </a:r>
          <a:endParaRPr lang="zh-CN" altLang="en-US" b="1" dirty="0"/>
        </a:p>
      </dgm:t>
    </dgm:pt>
    <dgm:pt modelId="{90668AB7-0750-4E5F-8DEE-AC47E6A15C8E}" cxnId="{6071040B-D5BC-4836-A2AF-F46112DC5A30}" type="parTrans">
      <dgm:prSet/>
      <dgm:spPr/>
      <dgm:t>
        <a:bodyPr/>
        <a:lstStyle/>
        <a:p>
          <a:endParaRPr lang="zh-CN" altLang="en-US"/>
        </a:p>
      </dgm:t>
    </dgm:pt>
    <dgm:pt modelId="{346FF73F-697E-4657-81AD-B88FF9DABCAE}" cxnId="{6071040B-D5BC-4836-A2AF-F46112DC5A30}" type="sibTrans">
      <dgm:prSet/>
      <dgm:spPr/>
      <dgm:t>
        <a:bodyPr/>
        <a:lstStyle/>
        <a:p>
          <a:endParaRPr lang="zh-CN" altLang="en-US"/>
        </a:p>
      </dgm:t>
    </dgm:pt>
    <dgm:pt modelId="{2781D76A-63B9-4F10-91AE-DC0462237244}">
      <dgm:prSet phldrT="[文本]" custT="1">
        <dgm:style>
          <a:lnRef idx="1">
            <a:schemeClr val="accent4"/>
          </a:lnRef>
          <a:fillRef idx="2">
            <a:schemeClr val="accent4"/>
          </a:fillRef>
          <a:effectRef idx="1">
            <a:schemeClr val="accent4"/>
          </a:effectRef>
          <a:fontRef idx="minor">
            <a:schemeClr val="dk1"/>
          </a:fontRef>
        </dgm:style>
      </dgm:prSet>
      <dgm:spPr/>
      <dgm:t>
        <a:bodyPr/>
        <a:lstStyle/>
        <a:p>
          <a:r>
            <a:rPr lang="zh-CN" altLang="en-US" sz="2400" b="1" dirty="0" smtClean="0"/>
            <a:t>精神生命</a:t>
          </a:r>
          <a:endParaRPr lang="zh-CN" altLang="en-US" sz="2400" b="1" dirty="0"/>
        </a:p>
      </dgm:t>
    </dgm:pt>
    <dgm:pt modelId="{429267EC-F094-4EE1-B4A8-51A9770E8F20}" cxnId="{7A93B63C-55B3-4538-998A-449BC468BD80}" type="parTrans">
      <dgm:prSet/>
      <dgm:spPr/>
      <dgm:t>
        <a:bodyPr/>
        <a:lstStyle/>
        <a:p>
          <a:endParaRPr lang="zh-CN" altLang="en-US"/>
        </a:p>
      </dgm:t>
    </dgm:pt>
    <dgm:pt modelId="{912102F9-8183-4C58-B9BE-D988D40409A9}" cxnId="{7A93B63C-55B3-4538-998A-449BC468BD80}" type="sibTrans">
      <dgm:prSet/>
      <dgm:spPr/>
      <dgm:t>
        <a:bodyPr/>
        <a:lstStyle/>
        <a:p>
          <a:endParaRPr lang="zh-CN" altLang="en-US"/>
        </a:p>
      </dgm:t>
    </dgm:pt>
    <dgm:pt modelId="{BD415AA0-C5F3-40FA-B13D-73BDD3A6E77D}" type="pres">
      <dgm:prSet presAssocID="{86B5CF93-FBE5-4AB9-8905-DD1C229D2742}" presName="diagram" presStyleCnt="0">
        <dgm:presLayoutVars>
          <dgm:chPref val="1"/>
          <dgm:dir/>
          <dgm:animOne val="branch"/>
          <dgm:animLvl val="lvl"/>
          <dgm:resizeHandles/>
        </dgm:presLayoutVars>
      </dgm:prSet>
      <dgm:spPr/>
      <dgm:t>
        <a:bodyPr/>
        <a:lstStyle/>
        <a:p>
          <a:endParaRPr lang="zh-CN" altLang="en-US"/>
        </a:p>
      </dgm:t>
    </dgm:pt>
    <dgm:pt modelId="{89AE3DA3-6E38-4B1F-BD64-A60E99CF6A32}" type="pres">
      <dgm:prSet presAssocID="{28623C99-CFB1-4E9F-971C-2E3FA83E2A4F}" presName="root" presStyleCnt="0"/>
      <dgm:spPr/>
    </dgm:pt>
    <dgm:pt modelId="{00DAF3B0-2174-4CBF-9107-85A467184A84}" type="pres">
      <dgm:prSet presAssocID="{28623C99-CFB1-4E9F-971C-2E3FA83E2A4F}" presName="rootComposite" presStyleCnt="0"/>
      <dgm:spPr/>
    </dgm:pt>
    <dgm:pt modelId="{A58605FE-2AE1-4691-B5A2-18DB4525E5E9}" type="pres">
      <dgm:prSet presAssocID="{28623C99-CFB1-4E9F-971C-2E3FA83E2A4F}" presName="rootText" presStyleLbl="node1" presStyleIdx="0" presStyleCnt="3" custScaleY="63056"/>
      <dgm:spPr/>
      <dgm:t>
        <a:bodyPr/>
        <a:lstStyle/>
        <a:p>
          <a:endParaRPr lang="zh-CN" altLang="en-US"/>
        </a:p>
      </dgm:t>
    </dgm:pt>
    <dgm:pt modelId="{190F9D63-053E-4E8E-A288-4E9D38B7C360}" type="pres">
      <dgm:prSet presAssocID="{28623C99-CFB1-4E9F-971C-2E3FA83E2A4F}" presName="rootConnector" presStyleLbl="node1" presStyleIdx="0" presStyleCnt="3"/>
      <dgm:spPr/>
      <dgm:t>
        <a:bodyPr/>
        <a:lstStyle/>
        <a:p>
          <a:endParaRPr lang="zh-CN" altLang="en-US"/>
        </a:p>
      </dgm:t>
    </dgm:pt>
    <dgm:pt modelId="{E42BEFC8-D910-40A5-A04A-4A36D9C4DD72}" type="pres">
      <dgm:prSet presAssocID="{28623C99-CFB1-4E9F-971C-2E3FA83E2A4F}" presName="childShape" presStyleCnt="0"/>
      <dgm:spPr/>
    </dgm:pt>
    <dgm:pt modelId="{AB4903A6-44C6-4A31-B2E2-289E4C14E3B4}" type="pres">
      <dgm:prSet presAssocID="{56F69E2F-DC6D-49FE-A0A2-A4E0A7AE6FA4}" presName="Name13" presStyleLbl="parChTrans1D2" presStyleIdx="0" presStyleCnt="3"/>
      <dgm:spPr/>
      <dgm:t>
        <a:bodyPr/>
        <a:lstStyle/>
        <a:p>
          <a:endParaRPr lang="zh-CN" altLang="en-US"/>
        </a:p>
      </dgm:t>
    </dgm:pt>
    <dgm:pt modelId="{4934CA24-5144-42DB-95E9-8F8361205A18}" type="pres">
      <dgm:prSet presAssocID="{E7ED996D-7638-4F42-A16B-5C6F91824EDB}" presName="childText" presStyleLbl="bgAcc1" presStyleIdx="0" presStyleCnt="3" custScaleX="156153" custScaleY="267413">
        <dgm:presLayoutVars>
          <dgm:bulletEnabled val="1"/>
        </dgm:presLayoutVars>
      </dgm:prSet>
      <dgm:spPr/>
      <dgm:t>
        <a:bodyPr/>
        <a:lstStyle/>
        <a:p>
          <a:endParaRPr lang="zh-CN" altLang="en-US"/>
        </a:p>
      </dgm:t>
    </dgm:pt>
    <dgm:pt modelId="{8BA024EC-811F-4DD8-BBCE-54EDCB3C5A9A}" type="pres">
      <dgm:prSet presAssocID="{D3273C22-40D3-48AD-A5CA-5FF4A5035DFF}" presName="root" presStyleCnt="0"/>
      <dgm:spPr/>
    </dgm:pt>
    <dgm:pt modelId="{D12CAAF1-C10D-4B7D-9E1C-FE4F8CD288DE}" type="pres">
      <dgm:prSet presAssocID="{D3273C22-40D3-48AD-A5CA-5FF4A5035DFF}" presName="rootComposite" presStyleCnt="0"/>
      <dgm:spPr/>
    </dgm:pt>
    <dgm:pt modelId="{BF574876-0CEF-460B-9163-4FE9C7AA3EA5}" type="pres">
      <dgm:prSet presAssocID="{D3273C22-40D3-48AD-A5CA-5FF4A5035DFF}" presName="rootText" presStyleLbl="node1" presStyleIdx="1" presStyleCnt="3" custScaleY="63056"/>
      <dgm:spPr/>
      <dgm:t>
        <a:bodyPr/>
        <a:lstStyle/>
        <a:p>
          <a:endParaRPr lang="zh-CN" altLang="en-US"/>
        </a:p>
      </dgm:t>
    </dgm:pt>
    <dgm:pt modelId="{9B44EA29-0715-4A38-BC9A-A7651F752C3C}" type="pres">
      <dgm:prSet presAssocID="{D3273C22-40D3-48AD-A5CA-5FF4A5035DFF}" presName="rootConnector" presStyleLbl="node1" presStyleIdx="1" presStyleCnt="3"/>
      <dgm:spPr/>
      <dgm:t>
        <a:bodyPr/>
        <a:lstStyle/>
        <a:p>
          <a:endParaRPr lang="zh-CN" altLang="en-US"/>
        </a:p>
      </dgm:t>
    </dgm:pt>
    <dgm:pt modelId="{4E35F605-A473-41D7-9E4C-88CAF12BE626}" type="pres">
      <dgm:prSet presAssocID="{D3273C22-40D3-48AD-A5CA-5FF4A5035DFF}" presName="childShape" presStyleCnt="0"/>
      <dgm:spPr/>
    </dgm:pt>
    <dgm:pt modelId="{B840134C-DD87-4D87-A170-8348EC88609C}" type="pres">
      <dgm:prSet presAssocID="{513D55CC-0C7A-4E14-9A2A-EC042CAFD0C6}" presName="Name13" presStyleLbl="parChTrans1D2" presStyleIdx="1" presStyleCnt="3"/>
      <dgm:spPr/>
      <dgm:t>
        <a:bodyPr/>
        <a:lstStyle/>
        <a:p>
          <a:endParaRPr lang="zh-CN" altLang="en-US"/>
        </a:p>
      </dgm:t>
    </dgm:pt>
    <dgm:pt modelId="{FC0FD8A6-A47F-4631-8DB3-238FC0204110}" type="pres">
      <dgm:prSet presAssocID="{2DA33C85-4CD1-4733-8E05-74755747DDFC}" presName="childText" presStyleLbl="bgAcc1" presStyleIdx="1" presStyleCnt="3" custScaleX="156153" custScaleY="267413">
        <dgm:presLayoutVars>
          <dgm:bulletEnabled val="1"/>
        </dgm:presLayoutVars>
      </dgm:prSet>
      <dgm:spPr/>
      <dgm:t>
        <a:bodyPr/>
        <a:lstStyle/>
        <a:p>
          <a:endParaRPr lang="zh-CN" altLang="en-US"/>
        </a:p>
      </dgm:t>
    </dgm:pt>
    <dgm:pt modelId="{34D3E04E-A5F2-4D4A-A217-CA54D3440978}" type="pres">
      <dgm:prSet presAssocID="{2781D76A-63B9-4F10-91AE-DC0462237244}" presName="root" presStyleCnt="0"/>
      <dgm:spPr/>
    </dgm:pt>
    <dgm:pt modelId="{059B6C1C-331D-48E6-ADC1-492BD3F1EC00}" type="pres">
      <dgm:prSet presAssocID="{2781D76A-63B9-4F10-91AE-DC0462237244}" presName="rootComposite" presStyleCnt="0"/>
      <dgm:spPr/>
    </dgm:pt>
    <dgm:pt modelId="{6E481F62-8B28-4C7C-85F9-65787B3BFA91}" type="pres">
      <dgm:prSet presAssocID="{2781D76A-63B9-4F10-91AE-DC0462237244}" presName="rootText" presStyleLbl="node1" presStyleIdx="2" presStyleCnt="3" custScaleY="63056"/>
      <dgm:spPr/>
      <dgm:t>
        <a:bodyPr/>
        <a:lstStyle/>
        <a:p>
          <a:endParaRPr lang="zh-CN" altLang="en-US"/>
        </a:p>
      </dgm:t>
    </dgm:pt>
    <dgm:pt modelId="{32E236CA-6189-443D-9F06-4373B0AF5BA4}" type="pres">
      <dgm:prSet presAssocID="{2781D76A-63B9-4F10-91AE-DC0462237244}" presName="rootConnector" presStyleLbl="node1" presStyleIdx="2" presStyleCnt="3"/>
      <dgm:spPr/>
      <dgm:t>
        <a:bodyPr/>
        <a:lstStyle/>
        <a:p>
          <a:endParaRPr lang="zh-CN" altLang="en-US"/>
        </a:p>
      </dgm:t>
    </dgm:pt>
    <dgm:pt modelId="{6FD9A3FE-4F27-47CB-8B24-3DB87F90A0AC}" type="pres">
      <dgm:prSet presAssocID="{2781D76A-63B9-4F10-91AE-DC0462237244}" presName="childShape" presStyleCnt="0"/>
      <dgm:spPr/>
    </dgm:pt>
    <dgm:pt modelId="{D62B7A39-97EA-4557-AFFC-4C7A7FB0E5FA}" type="pres">
      <dgm:prSet presAssocID="{90668AB7-0750-4E5F-8DEE-AC47E6A15C8E}" presName="Name13" presStyleLbl="parChTrans1D2" presStyleIdx="2" presStyleCnt="3"/>
      <dgm:spPr/>
      <dgm:t>
        <a:bodyPr/>
        <a:lstStyle/>
        <a:p>
          <a:endParaRPr lang="zh-CN" altLang="en-US"/>
        </a:p>
      </dgm:t>
    </dgm:pt>
    <dgm:pt modelId="{F7A5ABC1-8F20-4C94-9272-0EB6F3DAFD22}" type="pres">
      <dgm:prSet presAssocID="{838067DD-D127-4F87-8C5D-B9065CD81FA0}" presName="childText" presStyleLbl="bgAcc1" presStyleIdx="2" presStyleCnt="3" custScaleX="156153" custScaleY="267413">
        <dgm:presLayoutVars>
          <dgm:bulletEnabled val="1"/>
        </dgm:presLayoutVars>
      </dgm:prSet>
      <dgm:spPr/>
      <dgm:t>
        <a:bodyPr/>
        <a:lstStyle/>
        <a:p>
          <a:endParaRPr lang="zh-CN" altLang="en-US"/>
        </a:p>
      </dgm:t>
    </dgm:pt>
  </dgm:ptLst>
  <dgm:cxnLst>
    <dgm:cxn modelId="{793970E7-CCBB-45D2-B5C7-75B5C3554290}" srcId="{D3273C22-40D3-48AD-A5CA-5FF4A5035DFF}" destId="{2DA33C85-4CD1-4733-8E05-74755747DDFC}" srcOrd="0" destOrd="0" parTransId="{513D55CC-0C7A-4E14-9A2A-EC042CAFD0C6}" sibTransId="{680C44F1-B864-48C8-9FA0-D94A262554BB}"/>
    <dgm:cxn modelId="{FB0447ED-0435-4683-B464-B8159DC63B16}" type="presOf" srcId="{2781D76A-63B9-4F10-91AE-DC0462237244}" destId="{6E481F62-8B28-4C7C-85F9-65787B3BFA91}" srcOrd="0" destOrd="0" presId="urn:microsoft.com/office/officeart/2005/8/layout/hierarchy3"/>
    <dgm:cxn modelId="{776AA6D9-16EC-4E99-AF42-725B2C5A9E9E}" type="presOf" srcId="{E7ED996D-7638-4F42-A16B-5C6F91824EDB}" destId="{4934CA24-5144-42DB-95E9-8F8361205A18}" srcOrd="0" destOrd="0" presId="urn:microsoft.com/office/officeart/2005/8/layout/hierarchy3"/>
    <dgm:cxn modelId="{4185D106-4D61-4C33-B509-FE74EDE6314F}" type="presOf" srcId="{86B5CF93-FBE5-4AB9-8905-DD1C229D2742}" destId="{BD415AA0-C5F3-40FA-B13D-73BDD3A6E77D}" srcOrd="0" destOrd="0" presId="urn:microsoft.com/office/officeart/2005/8/layout/hierarchy3"/>
    <dgm:cxn modelId="{BAA58A91-85BA-4FAD-9301-336C6DAA28D8}" type="presOf" srcId="{90668AB7-0750-4E5F-8DEE-AC47E6A15C8E}" destId="{D62B7A39-97EA-4557-AFFC-4C7A7FB0E5FA}" srcOrd="0" destOrd="0" presId="urn:microsoft.com/office/officeart/2005/8/layout/hierarchy3"/>
    <dgm:cxn modelId="{039034D2-E90A-4CE2-A3D7-B310DE437755}" type="presOf" srcId="{513D55CC-0C7A-4E14-9A2A-EC042CAFD0C6}" destId="{B840134C-DD87-4D87-A170-8348EC88609C}" srcOrd="0" destOrd="0" presId="urn:microsoft.com/office/officeart/2005/8/layout/hierarchy3"/>
    <dgm:cxn modelId="{81F86370-5C16-4D90-A063-3FFE0DD91DFA}" type="presOf" srcId="{D3273C22-40D3-48AD-A5CA-5FF4A5035DFF}" destId="{BF574876-0CEF-460B-9163-4FE9C7AA3EA5}" srcOrd="0" destOrd="0" presId="urn:microsoft.com/office/officeart/2005/8/layout/hierarchy3"/>
    <dgm:cxn modelId="{48391EF1-18BD-402B-8BB4-0E4754026824}" type="presOf" srcId="{D3273C22-40D3-48AD-A5CA-5FF4A5035DFF}" destId="{9B44EA29-0715-4A38-BC9A-A7651F752C3C}" srcOrd="1" destOrd="0" presId="urn:microsoft.com/office/officeart/2005/8/layout/hierarchy3"/>
    <dgm:cxn modelId="{8472B1F9-B0A7-467D-9C5C-E6D9CE9717D0}" type="presOf" srcId="{2DA33C85-4CD1-4733-8E05-74755747DDFC}" destId="{FC0FD8A6-A47F-4631-8DB3-238FC0204110}" srcOrd="0" destOrd="0" presId="urn:microsoft.com/office/officeart/2005/8/layout/hierarchy3"/>
    <dgm:cxn modelId="{6FE805B5-28C3-48CA-A5D3-40EF4E4D1EFF}" type="presOf" srcId="{838067DD-D127-4F87-8C5D-B9065CD81FA0}" destId="{F7A5ABC1-8F20-4C94-9272-0EB6F3DAFD22}" srcOrd="0" destOrd="0" presId="urn:microsoft.com/office/officeart/2005/8/layout/hierarchy3"/>
    <dgm:cxn modelId="{DD63DCDB-DD66-4E25-8FAF-BBE30D8A2C1E}" srcId="{28623C99-CFB1-4E9F-971C-2E3FA83E2A4F}" destId="{E7ED996D-7638-4F42-A16B-5C6F91824EDB}" srcOrd="0" destOrd="0" parTransId="{56F69E2F-DC6D-49FE-A0A2-A4E0A7AE6FA4}" sibTransId="{4FE1727C-ADA6-4843-8C00-61EFE59D5CE2}"/>
    <dgm:cxn modelId="{6071040B-D5BC-4836-A2AF-F46112DC5A30}" srcId="{2781D76A-63B9-4F10-91AE-DC0462237244}" destId="{838067DD-D127-4F87-8C5D-B9065CD81FA0}" srcOrd="0" destOrd="0" parTransId="{90668AB7-0750-4E5F-8DEE-AC47E6A15C8E}" sibTransId="{346FF73F-697E-4657-81AD-B88FF9DABCAE}"/>
    <dgm:cxn modelId="{7A93B63C-55B3-4538-998A-449BC468BD80}" srcId="{86B5CF93-FBE5-4AB9-8905-DD1C229D2742}" destId="{2781D76A-63B9-4F10-91AE-DC0462237244}" srcOrd="2" destOrd="0" parTransId="{429267EC-F094-4EE1-B4A8-51A9770E8F20}" sibTransId="{912102F9-8183-4C58-B9BE-D988D40409A9}"/>
    <dgm:cxn modelId="{C4C6545F-6A33-46C1-8102-2F52929A4BFB}" type="presOf" srcId="{56F69E2F-DC6D-49FE-A0A2-A4E0A7AE6FA4}" destId="{AB4903A6-44C6-4A31-B2E2-289E4C14E3B4}" srcOrd="0" destOrd="0" presId="urn:microsoft.com/office/officeart/2005/8/layout/hierarchy3"/>
    <dgm:cxn modelId="{0C23D1CF-4842-4423-AD68-83A2A0E19FEF}" type="presOf" srcId="{28623C99-CFB1-4E9F-971C-2E3FA83E2A4F}" destId="{190F9D63-053E-4E8E-A288-4E9D38B7C360}" srcOrd="1" destOrd="0" presId="urn:microsoft.com/office/officeart/2005/8/layout/hierarchy3"/>
    <dgm:cxn modelId="{B8300594-384F-44C1-A40D-216F248AC7DF}" type="presOf" srcId="{28623C99-CFB1-4E9F-971C-2E3FA83E2A4F}" destId="{A58605FE-2AE1-4691-B5A2-18DB4525E5E9}" srcOrd="0" destOrd="0" presId="urn:microsoft.com/office/officeart/2005/8/layout/hierarchy3"/>
    <dgm:cxn modelId="{BA7C2210-6123-44BF-A7EA-6714BB9E09BA}" srcId="{86B5CF93-FBE5-4AB9-8905-DD1C229D2742}" destId="{D3273C22-40D3-48AD-A5CA-5FF4A5035DFF}" srcOrd="1" destOrd="0" parTransId="{9C2C53E6-AE2D-4DE9-B725-7288431A6749}" sibTransId="{5686D274-9A7D-4DDF-8F79-38214AB6BC80}"/>
    <dgm:cxn modelId="{4239BE6E-514F-4561-9BAF-48B335FFB8FE}" type="presOf" srcId="{2781D76A-63B9-4F10-91AE-DC0462237244}" destId="{32E236CA-6189-443D-9F06-4373B0AF5BA4}" srcOrd="1" destOrd="0" presId="urn:microsoft.com/office/officeart/2005/8/layout/hierarchy3"/>
    <dgm:cxn modelId="{A7C9D5AF-52F7-4E38-92FA-918DFD9DEBD8}" srcId="{86B5CF93-FBE5-4AB9-8905-DD1C229D2742}" destId="{28623C99-CFB1-4E9F-971C-2E3FA83E2A4F}" srcOrd="0" destOrd="0" parTransId="{F6D76A56-E915-47FC-9764-D6E2DD252A66}" sibTransId="{6CA7D8B4-84B3-4B79-8CF5-CCA62EA2311A}"/>
    <dgm:cxn modelId="{5330CD32-C511-4813-8E7D-88F45490D22D}" type="presParOf" srcId="{BD415AA0-C5F3-40FA-B13D-73BDD3A6E77D}" destId="{89AE3DA3-6E38-4B1F-BD64-A60E99CF6A32}" srcOrd="0" destOrd="0" presId="urn:microsoft.com/office/officeart/2005/8/layout/hierarchy3"/>
    <dgm:cxn modelId="{11343224-40CA-45C2-BF4A-60790B618DA0}" type="presParOf" srcId="{89AE3DA3-6E38-4B1F-BD64-A60E99CF6A32}" destId="{00DAF3B0-2174-4CBF-9107-85A467184A84}" srcOrd="0" destOrd="0" presId="urn:microsoft.com/office/officeart/2005/8/layout/hierarchy3"/>
    <dgm:cxn modelId="{5B78E7DF-515D-4F4E-AC82-27604C4DE407}" type="presParOf" srcId="{00DAF3B0-2174-4CBF-9107-85A467184A84}" destId="{A58605FE-2AE1-4691-B5A2-18DB4525E5E9}" srcOrd="0" destOrd="0" presId="urn:microsoft.com/office/officeart/2005/8/layout/hierarchy3"/>
    <dgm:cxn modelId="{3BC3FC6C-6BF7-45D8-A7AB-0509E2E71669}" type="presParOf" srcId="{00DAF3B0-2174-4CBF-9107-85A467184A84}" destId="{190F9D63-053E-4E8E-A288-4E9D38B7C360}" srcOrd="1" destOrd="0" presId="urn:microsoft.com/office/officeart/2005/8/layout/hierarchy3"/>
    <dgm:cxn modelId="{EA7AA058-2E43-4218-BCEB-26E7A205FF52}" type="presParOf" srcId="{89AE3DA3-6E38-4B1F-BD64-A60E99CF6A32}" destId="{E42BEFC8-D910-40A5-A04A-4A36D9C4DD72}" srcOrd="1" destOrd="0" presId="urn:microsoft.com/office/officeart/2005/8/layout/hierarchy3"/>
    <dgm:cxn modelId="{1FE6EA1D-0361-4E94-8738-9F77AFF6B02F}" type="presParOf" srcId="{E42BEFC8-D910-40A5-A04A-4A36D9C4DD72}" destId="{AB4903A6-44C6-4A31-B2E2-289E4C14E3B4}" srcOrd="0" destOrd="0" presId="urn:microsoft.com/office/officeart/2005/8/layout/hierarchy3"/>
    <dgm:cxn modelId="{14C9FB3D-B52D-43C1-B050-DE546AE1D58B}" type="presParOf" srcId="{E42BEFC8-D910-40A5-A04A-4A36D9C4DD72}" destId="{4934CA24-5144-42DB-95E9-8F8361205A18}" srcOrd="1" destOrd="0" presId="urn:microsoft.com/office/officeart/2005/8/layout/hierarchy3"/>
    <dgm:cxn modelId="{373ED0C2-FECF-4EF3-B085-28A921B7EA6A}" type="presParOf" srcId="{BD415AA0-C5F3-40FA-B13D-73BDD3A6E77D}" destId="{8BA024EC-811F-4DD8-BBCE-54EDCB3C5A9A}" srcOrd="1" destOrd="0" presId="urn:microsoft.com/office/officeart/2005/8/layout/hierarchy3"/>
    <dgm:cxn modelId="{C85BE528-7D5C-4AB2-AD3C-F8505FC341A9}" type="presParOf" srcId="{8BA024EC-811F-4DD8-BBCE-54EDCB3C5A9A}" destId="{D12CAAF1-C10D-4B7D-9E1C-FE4F8CD288DE}" srcOrd="0" destOrd="0" presId="urn:microsoft.com/office/officeart/2005/8/layout/hierarchy3"/>
    <dgm:cxn modelId="{E97D4C3D-FF85-4CB9-A9D9-0791733A8FDF}" type="presParOf" srcId="{D12CAAF1-C10D-4B7D-9E1C-FE4F8CD288DE}" destId="{BF574876-0CEF-460B-9163-4FE9C7AA3EA5}" srcOrd="0" destOrd="0" presId="urn:microsoft.com/office/officeart/2005/8/layout/hierarchy3"/>
    <dgm:cxn modelId="{995D14B6-E35B-46D8-8019-7A5245EA6E05}" type="presParOf" srcId="{D12CAAF1-C10D-4B7D-9E1C-FE4F8CD288DE}" destId="{9B44EA29-0715-4A38-BC9A-A7651F752C3C}" srcOrd="1" destOrd="0" presId="urn:microsoft.com/office/officeart/2005/8/layout/hierarchy3"/>
    <dgm:cxn modelId="{7E79E6DF-36DD-4E7A-A9A3-0DBF1CD34E45}" type="presParOf" srcId="{8BA024EC-811F-4DD8-BBCE-54EDCB3C5A9A}" destId="{4E35F605-A473-41D7-9E4C-88CAF12BE626}" srcOrd="1" destOrd="0" presId="urn:microsoft.com/office/officeart/2005/8/layout/hierarchy3"/>
    <dgm:cxn modelId="{4D028263-1D3D-4949-AA11-8AA5236EDD3C}" type="presParOf" srcId="{4E35F605-A473-41D7-9E4C-88CAF12BE626}" destId="{B840134C-DD87-4D87-A170-8348EC88609C}" srcOrd="0" destOrd="0" presId="urn:microsoft.com/office/officeart/2005/8/layout/hierarchy3"/>
    <dgm:cxn modelId="{3DFCE99C-EEBE-43A6-B5E3-9AF2A48BA465}" type="presParOf" srcId="{4E35F605-A473-41D7-9E4C-88CAF12BE626}" destId="{FC0FD8A6-A47F-4631-8DB3-238FC0204110}" srcOrd="1" destOrd="0" presId="urn:microsoft.com/office/officeart/2005/8/layout/hierarchy3"/>
    <dgm:cxn modelId="{6EAC44A5-4D1A-4037-8828-7512A1438368}" type="presParOf" srcId="{BD415AA0-C5F3-40FA-B13D-73BDD3A6E77D}" destId="{34D3E04E-A5F2-4D4A-A217-CA54D3440978}" srcOrd="2" destOrd="0" presId="urn:microsoft.com/office/officeart/2005/8/layout/hierarchy3"/>
    <dgm:cxn modelId="{E9B24B9E-11AA-4E63-A263-C093D83BECA6}" type="presParOf" srcId="{34D3E04E-A5F2-4D4A-A217-CA54D3440978}" destId="{059B6C1C-331D-48E6-ADC1-492BD3F1EC00}" srcOrd="0" destOrd="0" presId="urn:microsoft.com/office/officeart/2005/8/layout/hierarchy3"/>
    <dgm:cxn modelId="{7880E152-AD53-4E5F-9119-63E852FAB6E2}" type="presParOf" srcId="{059B6C1C-331D-48E6-ADC1-492BD3F1EC00}" destId="{6E481F62-8B28-4C7C-85F9-65787B3BFA91}" srcOrd="0" destOrd="0" presId="urn:microsoft.com/office/officeart/2005/8/layout/hierarchy3"/>
    <dgm:cxn modelId="{6EC40FC0-3899-4DA8-8956-7138C63991AB}" type="presParOf" srcId="{059B6C1C-331D-48E6-ADC1-492BD3F1EC00}" destId="{32E236CA-6189-443D-9F06-4373B0AF5BA4}" srcOrd="1" destOrd="0" presId="urn:microsoft.com/office/officeart/2005/8/layout/hierarchy3"/>
    <dgm:cxn modelId="{24CC4768-10FD-49CD-9592-1EE6E2A7B6A5}" type="presParOf" srcId="{34D3E04E-A5F2-4D4A-A217-CA54D3440978}" destId="{6FD9A3FE-4F27-47CB-8B24-3DB87F90A0AC}" srcOrd="1" destOrd="0" presId="urn:microsoft.com/office/officeart/2005/8/layout/hierarchy3"/>
    <dgm:cxn modelId="{AD9D902F-E3A3-40C3-A5B7-5D17E559F30A}" type="presParOf" srcId="{6FD9A3FE-4F27-47CB-8B24-3DB87F90A0AC}" destId="{D62B7A39-97EA-4557-AFFC-4C7A7FB0E5FA}" srcOrd="0" destOrd="0" presId="urn:microsoft.com/office/officeart/2005/8/layout/hierarchy3"/>
    <dgm:cxn modelId="{BD13AD58-2F42-40B5-87D5-B0E815A822AD}" type="presParOf" srcId="{6FD9A3FE-4F27-47CB-8B24-3DB87F90A0AC}" destId="{F7A5ABC1-8F20-4C94-9272-0EB6F3DAFD22}" srcOrd="1" destOrd="0" presId="urn:microsoft.com/office/officeart/2005/8/layout/hierarchy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8BB4C41-EAD8-4CD9-8AB5-5513D6DF4BCF}" type="doc">
      <dgm:prSet loTypeId="urn:microsoft.com/office/officeart/2005/8/layout/arrow5" loCatId="process" qsTypeId="urn:microsoft.com/office/officeart/2005/8/quickstyle/simple1" qsCatId="simple" csTypeId="urn:microsoft.com/office/officeart/2005/8/colors/accent2_5" csCatId="accent2" phldr="1"/>
      <dgm:spPr/>
      <dgm:t>
        <a:bodyPr/>
        <a:lstStyle/>
        <a:p>
          <a:endParaRPr lang="zh-CN" altLang="en-US"/>
        </a:p>
      </dgm:t>
    </dgm:pt>
    <dgm:pt modelId="{B957128F-C137-46C2-844A-90478C638D87}">
      <dgm:prSet phldrT="[文本]"/>
      <dgm:spPr/>
      <dgm:t>
        <a:bodyPr/>
        <a:lstStyle/>
        <a:p>
          <a:r>
            <a:rPr lang="zh-CN" altLang="en-US" dirty="0" smtClean="0"/>
            <a:t>生命至上</a:t>
          </a:r>
          <a:endParaRPr lang="zh-CN" altLang="en-US" dirty="0"/>
        </a:p>
      </dgm:t>
    </dgm:pt>
    <dgm:pt modelId="{10601F96-3DD3-46A7-9215-D4F124464250}" cxnId="{721D8AE5-5598-4D7A-B77B-6B02DAD44EAE}" type="parTrans">
      <dgm:prSet/>
      <dgm:spPr/>
      <dgm:t>
        <a:bodyPr/>
        <a:lstStyle/>
        <a:p>
          <a:endParaRPr lang="zh-CN" altLang="en-US"/>
        </a:p>
      </dgm:t>
    </dgm:pt>
    <dgm:pt modelId="{FA10739A-DE0A-4FAB-8A0B-FF84654A37E9}" cxnId="{721D8AE5-5598-4D7A-B77B-6B02DAD44EAE}" type="sibTrans">
      <dgm:prSet/>
      <dgm:spPr/>
      <dgm:t>
        <a:bodyPr/>
        <a:lstStyle/>
        <a:p>
          <a:endParaRPr lang="zh-CN" altLang="en-US"/>
        </a:p>
      </dgm:t>
    </dgm:pt>
    <dgm:pt modelId="{1157B075-BC65-49F1-A3BE-236CA41DFA26}">
      <dgm:prSet phldrT="[文本]"/>
      <dgm:spPr/>
      <dgm:t>
        <a:bodyPr/>
        <a:lstStyle/>
        <a:p>
          <a:r>
            <a:rPr lang="zh-CN" altLang="en-US" dirty="0" smtClean="0"/>
            <a:t>奋不顾身</a:t>
          </a:r>
          <a:endParaRPr lang="zh-CN" altLang="en-US" dirty="0"/>
        </a:p>
      </dgm:t>
    </dgm:pt>
    <dgm:pt modelId="{E74E61D6-320F-4839-853F-44B105208143}" cxnId="{65AAF403-BBE0-43FB-A270-57460B5A5F5A}" type="parTrans">
      <dgm:prSet/>
      <dgm:spPr/>
      <dgm:t>
        <a:bodyPr/>
        <a:lstStyle/>
        <a:p>
          <a:endParaRPr lang="zh-CN" altLang="en-US"/>
        </a:p>
      </dgm:t>
    </dgm:pt>
    <dgm:pt modelId="{C0B49BCF-6EE6-487D-A38A-0FFC273FB1EE}" cxnId="{65AAF403-BBE0-43FB-A270-57460B5A5F5A}" type="sibTrans">
      <dgm:prSet/>
      <dgm:spPr/>
      <dgm:t>
        <a:bodyPr/>
        <a:lstStyle/>
        <a:p>
          <a:endParaRPr lang="zh-CN" altLang="en-US"/>
        </a:p>
      </dgm:t>
    </dgm:pt>
    <dgm:pt modelId="{CEE16891-88F5-4816-861F-0F48B500D0ED}" type="pres">
      <dgm:prSet presAssocID="{28BB4C41-EAD8-4CD9-8AB5-5513D6DF4BCF}" presName="diagram" presStyleCnt="0">
        <dgm:presLayoutVars>
          <dgm:dir/>
          <dgm:resizeHandles val="exact"/>
        </dgm:presLayoutVars>
      </dgm:prSet>
      <dgm:spPr/>
      <dgm:t>
        <a:bodyPr/>
        <a:lstStyle/>
        <a:p>
          <a:endParaRPr lang="zh-CN" altLang="en-US"/>
        </a:p>
      </dgm:t>
    </dgm:pt>
    <dgm:pt modelId="{0134C1EB-624F-4A86-9C3E-3370853A8E19}" type="pres">
      <dgm:prSet presAssocID="{B957128F-C137-46C2-844A-90478C638D87}" presName="arrow" presStyleLbl="node1" presStyleIdx="0" presStyleCnt="2">
        <dgm:presLayoutVars>
          <dgm:bulletEnabled val="1"/>
        </dgm:presLayoutVars>
      </dgm:prSet>
      <dgm:spPr/>
      <dgm:t>
        <a:bodyPr/>
        <a:lstStyle/>
        <a:p>
          <a:endParaRPr lang="zh-CN" altLang="en-US"/>
        </a:p>
      </dgm:t>
    </dgm:pt>
    <dgm:pt modelId="{45854399-AA2D-4280-896C-AEE5F8384257}" type="pres">
      <dgm:prSet presAssocID="{1157B075-BC65-49F1-A3BE-236CA41DFA26}" presName="arrow" presStyleLbl="node1" presStyleIdx="1" presStyleCnt="2">
        <dgm:presLayoutVars>
          <dgm:bulletEnabled val="1"/>
        </dgm:presLayoutVars>
      </dgm:prSet>
      <dgm:spPr/>
      <dgm:t>
        <a:bodyPr/>
        <a:lstStyle/>
        <a:p>
          <a:endParaRPr lang="zh-CN" altLang="en-US"/>
        </a:p>
      </dgm:t>
    </dgm:pt>
  </dgm:ptLst>
  <dgm:cxnLst>
    <dgm:cxn modelId="{9CF156D0-E40B-461D-A1DC-D2874201EBA4}" type="presOf" srcId="{28BB4C41-EAD8-4CD9-8AB5-5513D6DF4BCF}" destId="{CEE16891-88F5-4816-861F-0F48B500D0ED}" srcOrd="0" destOrd="0" presId="urn:microsoft.com/office/officeart/2005/8/layout/arrow5"/>
    <dgm:cxn modelId="{721D8AE5-5598-4D7A-B77B-6B02DAD44EAE}" srcId="{28BB4C41-EAD8-4CD9-8AB5-5513D6DF4BCF}" destId="{B957128F-C137-46C2-844A-90478C638D87}" srcOrd="0" destOrd="0" parTransId="{10601F96-3DD3-46A7-9215-D4F124464250}" sibTransId="{FA10739A-DE0A-4FAB-8A0B-FF84654A37E9}"/>
    <dgm:cxn modelId="{694CC3EE-2241-4713-8530-C50E1EB99AC6}" type="presOf" srcId="{B957128F-C137-46C2-844A-90478C638D87}" destId="{0134C1EB-624F-4A86-9C3E-3370853A8E19}" srcOrd="0" destOrd="0" presId="urn:microsoft.com/office/officeart/2005/8/layout/arrow5"/>
    <dgm:cxn modelId="{E6D3ACDF-3053-41A6-81AB-9A41C5CDAA5D}" type="presOf" srcId="{1157B075-BC65-49F1-A3BE-236CA41DFA26}" destId="{45854399-AA2D-4280-896C-AEE5F8384257}" srcOrd="0" destOrd="0" presId="urn:microsoft.com/office/officeart/2005/8/layout/arrow5"/>
    <dgm:cxn modelId="{65AAF403-BBE0-43FB-A270-57460B5A5F5A}" srcId="{28BB4C41-EAD8-4CD9-8AB5-5513D6DF4BCF}" destId="{1157B075-BC65-49F1-A3BE-236CA41DFA26}" srcOrd="1" destOrd="0" parTransId="{E74E61D6-320F-4839-853F-44B105208143}" sibTransId="{C0B49BCF-6EE6-487D-A38A-0FFC273FB1EE}"/>
    <dgm:cxn modelId="{A6FF74A1-26C4-41A9-AA93-59FE5CEB1E90}" type="presParOf" srcId="{CEE16891-88F5-4816-861F-0F48B500D0ED}" destId="{0134C1EB-624F-4A86-9C3E-3370853A8E19}" srcOrd="0" destOrd="0" presId="urn:microsoft.com/office/officeart/2005/8/layout/arrow5"/>
    <dgm:cxn modelId="{80B3AFD4-D7A2-437A-96AC-6351FA151072}" type="presParOf" srcId="{CEE16891-88F5-4816-861F-0F48B500D0ED}" destId="{45854399-AA2D-4280-896C-AEE5F8384257}" srcOrd="1" destOrd="0" presId="urn:microsoft.com/office/officeart/2005/8/layout/arrow5"/>
  </dgm:cxnLst>
  <dgm:bg>
    <a:noFill/>
  </dgm:bg>
  <dgm:whole/>
  <dgm:extLst>
    <a:ext uri="http://schemas.microsoft.com/office/drawing/2008/diagram">
      <dsp:dataModelExt xmlns:dsp="http://schemas.microsoft.com/office/drawing/2008/diagram" relId="rId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520E2D-48AF-44B4-9BD0-A47B9A2C0D0F}"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zh-CN" altLang="en-US"/>
        </a:p>
      </dgm:t>
    </dgm:pt>
    <dgm:pt modelId="{7F4311AA-8032-4A3C-8063-05F9E83472A0}">
      <dgm:prSet phldrT="[文本]"/>
      <dgm:spPr/>
      <dgm:t>
        <a:bodyPr/>
        <a:lstStyle/>
        <a:p>
          <a:r>
            <a:rPr lang="zh-CN" altLang="en-US" b="1" dirty="0" smtClean="0">
              <a:solidFill>
                <a:schemeClr val="tx1"/>
              </a:solidFill>
            </a:rPr>
            <a:t>大局观</a:t>
          </a:r>
          <a:r>
            <a:rPr lang="zh-CN" altLang="en-US" dirty="0" smtClean="0"/>
            <a:t> </a:t>
          </a:r>
          <a:endParaRPr lang="zh-CN" altLang="en-US" dirty="0"/>
        </a:p>
      </dgm:t>
    </dgm:pt>
    <dgm:pt modelId="{AFDCEABE-B6C1-4B62-AA3F-558A683C2E74}" cxnId="{31B19E33-FE76-4791-8159-64F7F69482B4}" type="parTrans">
      <dgm:prSet/>
      <dgm:spPr/>
      <dgm:t>
        <a:bodyPr/>
        <a:lstStyle/>
        <a:p>
          <a:endParaRPr lang="zh-CN" altLang="en-US"/>
        </a:p>
      </dgm:t>
    </dgm:pt>
    <dgm:pt modelId="{55915B58-9FCE-4699-8FE0-F1D5D0852393}" cxnId="{31B19E33-FE76-4791-8159-64F7F69482B4}" type="sibTrans">
      <dgm:prSet/>
      <dgm:spPr/>
      <dgm:t>
        <a:bodyPr/>
        <a:lstStyle/>
        <a:p>
          <a:endParaRPr lang="zh-CN" altLang="en-US"/>
        </a:p>
      </dgm:t>
    </dgm:pt>
    <dgm:pt modelId="{70C1E592-57CF-4131-A976-9D80F78C92B5}">
      <dgm:prSet phldrT="[文本]"/>
      <dgm:spPr/>
      <dgm:t>
        <a:bodyPr/>
        <a:lstStyle/>
        <a:p>
          <a:r>
            <a:rPr lang="zh-CN" altLang="en-US" b="1" dirty="0" smtClean="0">
              <a:solidFill>
                <a:schemeClr val="tx1"/>
              </a:solidFill>
            </a:rPr>
            <a:t>长远观</a:t>
          </a:r>
          <a:endParaRPr lang="zh-CN" altLang="en-US" b="1" dirty="0">
            <a:solidFill>
              <a:schemeClr val="tx1"/>
            </a:solidFill>
          </a:endParaRPr>
        </a:p>
      </dgm:t>
    </dgm:pt>
    <dgm:pt modelId="{27BFE22E-D1C9-411B-AE4D-96656848D4AE}" cxnId="{5AA37C3C-6F12-413C-A6EB-02E611F89F3E}" type="parTrans">
      <dgm:prSet/>
      <dgm:spPr/>
      <dgm:t>
        <a:bodyPr/>
        <a:lstStyle/>
        <a:p>
          <a:endParaRPr lang="zh-CN" altLang="en-US"/>
        </a:p>
      </dgm:t>
    </dgm:pt>
    <dgm:pt modelId="{C1845574-79D2-49C1-B5C3-BEAFFC755152}" cxnId="{5AA37C3C-6F12-413C-A6EB-02E611F89F3E}" type="sibTrans">
      <dgm:prSet/>
      <dgm:spPr/>
      <dgm:t>
        <a:bodyPr/>
        <a:lstStyle/>
        <a:p>
          <a:endParaRPr lang="zh-CN" altLang="en-US"/>
        </a:p>
      </dgm:t>
    </dgm:pt>
    <dgm:pt modelId="{39DB2D7A-DFD4-47E9-A574-95C42F7CD8C9}">
      <dgm:prSet phldrT="[文本]"/>
      <dgm:spPr/>
      <dgm:t>
        <a:bodyPr/>
        <a:lstStyle/>
        <a:p>
          <a:r>
            <a:rPr lang="zh-CN" altLang="en-US" b="1" dirty="0" smtClean="0">
              <a:solidFill>
                <a:schemeClr val="tx1"/>
              </a:solidFill>
            </a:rPr>
            <a:t>集体观 </a:t>
          </a:r>
          <a:endParaRPr lang="zh-CN" altLang="en-US" b="1" dirty="0">
            <a:solidFill>
              <a:schemeClr val="tx1"/>
            </a:solidFill>
          </a:endParaRPr>
        </a:p>
      </dgm:t>
    </dgm:pt>
    <dgm:pt modelId="{8D46AA56-E9EA-4481-A243-0B7FBE20234B}" cxnId="{9DAFFF64-58C9-44F3-B397-05C159A8D034}" type="parTrans">
      <dgm:prSet/>
      <dgm:spPr/>
      <dgm:t>
        <a:bodyPr/>
        <a:lstStyle/>
        <a:p>
          <a:endParaRPr lang="zh-CN" altLang="en-US"/>
        </a:p>
      </dgm:t>
    </dgm:pt>
    <dgm:pt modelId="{9881F534-B7B7-4C7B-840F-D7508A48D465}" cxnId="{9DAFFF64-58C9-44F3-B397-05C159A8D034}" type="sibTrans">
      <dgm:prSet/>
      <dgm:spPr/>
      <dgm:t>
        <a:bodyPr/>
        <a:lstStyle/>
        <a:p>
          <a:endParaRPr lang="zh-CN" altLang="en-US"/>
        </a:p>
      </dgm:t>
    </dgm:pt>
    <dgm:pt modelId="{4457453C-7EF5-4FD9-A7FA-5D171BC2E03F}" type="pres">
      <dgm:prSet presAssocID="{DE520E2D-48AF-44B4-9BD0-A47B9A2C0D0F}" presName="diagram" presStyleCnt="0">
        <dgm:presLayoutVars>
          <dgm:dir/>
          <dgm:resizeHandles val="exact"/>
        </dgm:presLayoutVars>
      </dgm:prSet>
      <dgm:spPr/>
      <dgm:t>
        <a:bodyPr/>
        <a:lstStyle/>
        <a:p>
          <a:endParaRPr lang="zh-CN" altLang="en-US"/>
        </a:p>
      </dgm:t>
    </dgm:pt>
    <dgm:pt modelId="{5B458EA8-DA30-43F6-A949-AFD6ECEBC2D5}" type="pres">
      <dgm:prSet presAssocID="{7F4311AA-8032-4A3C-8063-05F9E83472A0}" presName="node" presStyleLbl="node1" presStyleIdx="0" presStyleCnt="3" custLinFactNeighborY="-56504">
        <dgm:presLayoutVars>
          <dgm:bulletEnabled val="1"/>
        </dgm:presLayoutVars>
      </dgm:prSet>
      <dgm:spPr/>
      <dgm:t>
        <a:bodyPr/>
        <a:lstStyle/>
        <a:p>
          <a:endParaRPr lang="zh-CN" altLang="en-US"/>
        </a:p>
      </dgm:t>
    </dgm:pt>
    <dgm:pt modelId="{AF725FD2-9D3F-4F91-9F7D-E1F5C9F661A7}" type="pres">
      <dgm:prSet presAssocID="{55915B58-9FCE-4699-8FE0-F1D5D0852393}" presName="sibTrans" presStyleCnt="0"/>
      <dgm:spPr/>
    </dgm:pt>
    <dgm:pt modelId="{9B179FDA-5B3C-4A65-832E-16CC8ECFFDBA}" type="pres">
      <dgm:prSet presAssocID="{70C1E592-57CF-4131-A976-9D80F78C92B5}" presName="node" presStyleLbl="node1" presStyleIdx="1" presStyleCnt="3">
        <dgm:presLayoutVars>
          <dgm:bulletEnabled val="1"/>
        </dgm:presLayoutVars>
      </dgm:prSet>
      <dgm:spPr/>
      <dgm:t>
        <a:bodyPr/>
        <a:lstStyle/>
        <a:p>
          <a:endParaRPr lang="zh-CN" altLang="en-US"/>
        </a:p>
      </dgm:t>
    </dgm:pt>
    <dgm:pt modelId="{D7DD0B5F-5D25-48F3-833C-80EB3E942EAA}" type="pres">
      <dgm:prSet presAssocID="{C1845574-79D2-49C1-B5C3-BEAFFC755152}" presName="sibTrans" presStyleCnt="0"/>
      <dgm:spPr/>
    </dgm:pt>
    <dgm:pt modelId="{0F2BBE4D-4FD5-4D66-98D9-9D76FE4B0F7B}" type="pres">
      <dgm:prSet presAssocID="{39DB2D7A-DFD4-47E9-A574-95C42F7CD8C9}" presName="node" presStyleLbl="node1" presStyleIdx="2" presStyleCnt="3">
        <dgm:presLayoutVars>
          <dgm:bulletEnabled val="1"/>
        </dgm:presLayoutVars>
      </dgm:prSet>
      <dgm:spPr/>
      <dgm:t>
        <a:bodyPr/>
        <a:lstStyle/>
        <a:p>
          <a:endParaRPr lang="zh-CN" altLang="en-US"/>
        </a:p>
      </dgm:t>
    </dgm:pt>
  </dgm:ptLst>
  <dgm:cxnLst>
    <dgm:cxn modelId="{F688A1A3-CC8E-4C2F-8B53-B8C3092381FA}" type="presOf" srcId="{70C1E592-57CF-4131-A976-9D80F78C92B5}" destId="{9B179FDA-5B3C-4A65-832E-16CC8ECFFDBA}" srcOrd="0" destOrd="0" presId="urn:microsoft.com/office/officeart/2005/8/layout/default#1"/>
    <dgm:cxn modelId="{5AA37C3C-6F12-413C-A6EB-02E611F89F3E}" srcId="{DE520E2D-48AF-44B4-9BD0-A47B9A2C0D0F}" destId="{70C1E592-57CF-4131-A976-9D80F78C92B5}" srcOrd="1" destOrd="0" parTransId="{27BFE22E-D1C9-411B-AE4D-96656848D4AE}" sibTransId="{C1845574-79D2-49C1-B5C3-BEAFFC755152}"/>
    <dgm:cxn modelId="{9DAFFF64-58C9-44F3-B397-05C159A8D034}" srcId="{DE520E2D-48AF-44B4-9BD0-A47B9A2C0D0F}" destId="{39DB2D7A-DFD4-47E9-A574-95C42F7CD8C9}" srcOrd="2" destOrd="0" parTransId="{8D46AA56-E9EA-4481-A243-0B7FBE20234B}" sibTransId="{9881F534-B7B7-4C7B-840F-D7508A48D465}"/>
    <dgm:cxn modelId="{31B19E33-FE76-4791-8159-64F7F69482B4}" srcId="{DE520E2D-48AF-44B4-9BD0-A47B9A2C0D0F}" destId="{7F4311AA-8032-4A3C-8063-05F9E83472A0}" srcOrd="0" destOrd="0" parTransId="{AFDCEABE-B6C1-4B62-AA3F-558A683C2E74}" sibTransId="{55915B58-9FCE-4699-8FE0-F1D5D0852393}"/>
    <dgm:cxn modelId="{D7826A26-504C-401D-8215-54EA2CE864B9}" type="presOf" srcId="{39DB2D7A-DFD4-47E9-A574-95C42F7CD8C9}" destId="{0F2BBE4D-4FD5-4D66-98D9-9D76FE4B0F7B}" srcOrd="0" destOrd="0" presId="urn:microsoft.com/office/officeart/2005/8/layout/default#1"/>
    <dgm:cxn modelId="{9C893AC3-BF8F-4FE4-8526-6979F6F07D0B}" type="presOf" srcId="{7F4311AA-8032-4A3C-8063-05F9E83472A0}" destId="{5B458EA8-DA30-43F6-A949-AFD6ECEBC2D5}" srcOrd="0" destOrd="0" presId="urn:microsoft.com/office/officeart/2005/8/layout/default#1"/>
    <dgm:cxn modelId="{6F9F226F-1099-4617-9807-B4A5A79AA4D6}" type="presOf" srcId="{DE520E2D-48AF-44B4-9BD0-A47B9A2C0D0F}" destId="{4457453C-7EF5-4FD9-A7FA-5D171BC2E03F}" srcOrd="0" destOrd="0" presId="urn:microsoft.com/office/officeart/2005/8/layout/default#1"/>
    <dgm:cxn modelId="{D0AFEFA9-8591-47A4-942A-0922C64C5524}" type="presParOf" srcId="{4457453C-7EF5-4FD9-A7FA-5D171BC2E03F}" destId="{5B458EA8-DA30-43F6-A949-AFD6ECEBC2D5}" srcOrd="0" destOrd="0" presId="urn:microsoft.com/office/officeart/2005/8/layout/default#1"/>
    <dgm:cxn modelId="{5C4F1B30-C8A9-4624-B3CC-0197D53B0C3E}" type="presParOf" srcId="{4457453C-7EF5-4FD9-A7FA-5D171BC2E03F}" destId="{AF725FD2-9D3F-4F91-9F7D-E1F5C9F661A7}" srcOrd="1" destOrd="0" presId="urn:microsoft.com/office/officeart/2005/8/layout/default#1"/>
    <dgm:cxn modelId="{C42DEBC4-CAE6-4826-B08E-A447FD051DE8}" type="presParOf" srcId="{4457453C-7EF5-4FD9-A7FA-5D171BC2E03F}" destId="{9B179FDA-5B3C-4A65-832E-16CC8ECFFDBA}" srcOrd="2" destOrd="0" presId="urn:microsoft.com/office/officeart/2005/8/layout/default#1"/>
    <dgm:cxn modelId="{D5666A80-052F-44D9-A62F-883A1EA81895}" type="presParOf" srcId="{4457453C-7EF5-4FD9-A7FA-5D171BC2E03F}" destId="{D7DD0B5F-5D25-48F3-833C-80EB3E942EAA}" srcOrd="3" destOrd="0" presId="urn:microsoft.com/office/officeart/2005/8/layout/default#1"/>
    <dgm:cxn modelId="{A84D84A0-BBF3-45D1-917F-E41FEB0EB9FA}" type="presParOf" srcId="{4457453C-7EF5-4FD9-A7FA-5D171BC2E03F}" destId="{0F2BBE4D-4FD5-4D66-98D9-9D76FE4B0F7B}" srcOrd="4" destOrd="0" presId="urn:microsoft.com/office/officeart/2005/8/layout/default#1"/>
  </dgm:cxnLst>
  <dgm:bg>
    <a:solidFill>
      <a:schemeClr val="accent1">
        <a:lumMod val="75000"/>
      </a:schemeClr>
    </a:solid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D2E8EA-71B0-419B-8965-92CF3410C10F}" type="doc">
      <dgm:prSet loTypeId="urn:microsoft.com/office/officeart/2005/8/layout/gear1" loCatId="process" qsTypeId="urn:microsoft.com/office/officeart/2005/8/quickstyle/simple1" qsCatId="simple" csTypeId="urn:microsoft.com/office/officeart/2005/8/colors/accent1_2" csCatId="accent1" phldr="1"/>
      <dgm:spPr/>
    </dgm:pt>
    <dgm:pt modelId="{BBD0461A-45C3-48FC-81E9-3F8F46BC85E4}">
      <dgm:prSet phldrT="[文本]" custT="1"/>
      <dgm:spPr/>
      <dgm:t>
        <a:bodyPr/>
        <a:lstStyle/>
        <a:p>
          <a:r>
            <a:rPr lang="zh-CN" altLang="en-US" sz="2000" b="1" dirty="0" smtClean="0"/>
            <a:t>八年级</a:t>
          </a:r>
          <a:endParaRPr lang="zh-CN" altLang="en-US" sz="2000" b="1" dirty="0"/>
        </a:p>
      </dgm:t>
    </dgm:pt>
    <dgm:pt modelId="{C41C20D9-4B99-4A40-B5A4-3BB225645084}" cxnId="{183687FA-C3D3-4CA9-BE01-84F8B3C139B4}" type="parTrans">
      <dgm:prSet/>
      <dgm:spPr/>
      <dgm:t>
        <a:bodyPr/>
        <a:lstStyle/>
        <a:p>
          <a:endParaRPr lang="zh-CN" altLang="en-US" sz="2000"/>
        </a:p>
      </dgm:t>
    </dgm:pt>
    <dgm:pt modelId="{470617F8-C1EE-4ED2-A473-79BA24D40DC7}" cxnId="{183687FA-C3D3-4CA9-BE01-84F8B3C139B4}" type="sibTrans">
      <dgm:prSet/>
      <dgm:spPr/>
      <dgm:t>
        <a:bodyPr/>
        <a:lstStyle/>
        <a:p>
          <a:endParaRPr lang="zh-CN" altLang="en-US" sz="2000"/>
        </a:p>
      </dgm:t>
    </dgm:pt>
    <dgm:pt modelId="{BBA7D24B-CFF9-413E-B60D-910BC42BFCE1}">
      <dgm:prSet phldrT="[文本]" custT="1"/>
      <dgm:spPr/>
      <dgm:t>
        <a:bodyPr/>
        <a:lstStyle/>
        <a:p>
          <a:r>
            <a:rPr lang="zh-CN" altLang="en-US" sz="2000" b="1" dirty="0" smtClean="0"/>
            <a:t>七下</a:t>
          </a:r>
          <a:endParaRPr lang="zh-CN" altLang="en-US" sz="2000" b="1" dirty="0"/>
        </a:p>
      </dgm:t>
    </dgm:pt>
    <dgm:pt modelId="{3EF62C63-6FFC-4B2F-A8FB-273AD3F6B204}" cxnId="{D27EF602-C35B-4BF5-9DDF-C7E2AF6F634F}" type="parTrans">
      <dgm:prSet/>
      <dgm:spPr/>
      <dgm:t>
        <a:bodyPr/>
        <a:lstStyle/>
        <a:p>
          <a:endParaRPr lang="zh-CN" altLang="en-US" sz="2000"/>
        </a:p>
      </dgm:t>
    </dgm:pt>
    <dgm:pt modelId="{DA5B67DE-4239-45D9-A687-089171E06AA8}" cxnId="{D27EF602-C35B-4BF5-9DDF-C7E2AF6F634F}" type="sibTrans">
      <dgm:prSet/>
      <dgm:spPr/>
      <dgm:t>
        <a:bodyPr/>
        <a:lstStyle/>
        <a:p>
          <a:endParaRPr lang="zh-CN" altLang="en-US" sz="2000"/>
        </a:p>
      </dgm:t>
    </dgm:pt>
    <dgm:pt modelId="{7F4F44BA-0C1C-4698-8D1A-484679AB8F57}">
      <dgm:prSet phldrT="[文本]" custT="1"/>
      <dgm:spPr/>
      <dgm:t>
        <a:bodyPr/>
        <a:lstStyle/>
        <a:p>
          <a:r>
            <a:rPr lang="zh-CN" altLang="en-US" sz="2000" b="1" dirty="0" smtClean="0"/>
            <a:t>七上</a:t>
          </a:r>
          <a:endParaRPr lang="zh-CN" altLang="en-US" sz="2000" b="1" dirty="0"/>
        </a:p>
      </dgm:t>
    </dgm:pt>
    <dgm:pt modelId="{C1915FC3-E3CC-4E54-A0B2-C861E05ECB92}" cxnId="{7BFB6430-5AB0-42F0-A3CC-93D10DE2A42A}" type="parTrans">
      <dgm:prSet/>
      <dgm:spPr/>
      <dgm:t>
        <a:bodyPr/>
        <a:lstStyle/>
        <a:p>
          <a:endParaRPr lang="zh-CN" altLang="en-US" sz="2000"/>
        </a:p>
      </dgm:t>
    </dgm:pt>
    <dgm:pt modelId="{F2593A48-3C6E-4086-A147-57CA777EB926}" cxnId="{7BFB6430-5AB0-42F0-A3CC-93D10DE2A42A}" type="sibTrans">
      <dgm:prSet/>
      <dgm:spPr/>
      <dgm:t>
        <a:bodyPr/>
        <a:lstStyle/>
        <a:p>
          <a:endParaRPr lang="zh-CN" altLang="en-US" sz="2000"/>
        </a:p>
      </dgm:t>
    </dgm:pt>
    <dgm:pt modelId="{FB98A7B3-AC5F-412D-80B6-9FED56724831}" type="pres">
      <dgm:prSet presAssocID="{B1D2E8EA-71B0-419B-8965-92CF3410C10F}" presName="composite" presStyleCnt="0">
        <dgm:presLayoutVars>
          <dgm:chMax val="3"/>
          <dgm:animLvl val="lvl"/>
          <dgm:resizeHandles val="exact"/>
        </dgm:presLayoutVars>
      </dgm:prSet>
      <dgm:spPr/>
    </dgm:pt>
    <dgm:pt modelId="{B777F29E-EB10-4ECC-87AC-CA56E5FB65E1}" type="pres">
      <dgm:prSet presAssocID="{BBD0461A-45C3-48FC-81E9-3F8F46BC85E4}" presName="gear1" presStyleLbl="node1" presStyleIdx="0" presStyleCnt="3" custScaleX="66373" custScaleY="59930" custLinFactNeighborX="-31372" custLinFactNeighborY="-18295">
        <dgm:presLayoutVars>
          <dgm:chMax val="1"/>
          <dgm:bulletEnabled val="1"/>
        </dgm:presLayoutVars>
      </dgm:prSet>
      <dgm:spPr/>
      <dgm:t>
        <a:bodyPr/>
        <a:lstStyle/>
        <a:p>
          <a:endParaRPr lang="zh-CN" altLang="en-US"/>
        </a:p>
      </dgm:t>
    </dgm:pt>
    <dgm:pt modelId="{1F0668EE-DFD5-428C-BE55-CBA8E5B8DA6F}" type="pres">
      <dgm:prSet presAssocID="{BBD0461A-45C3-48FC-81E9-3F8F46BC85E4}" presName="gear1srcNode" presStyleLbl="node1" presStyleIdx="0" presStyleCnt="3"/>
      <dgm:spPr/>
      <dgm:t>
        <a:bodyPr/>
        <a:lstStyle/>
        <a:p>
          <a:endParaRPr lang="zh-CN" altLang="en-US"/>
        </a:p>
      </dgm:t>
    </dgm:pt>
    <dgm:pt modelId="{3A5CF042-C188-4CE4-99D1-0F169DCE1BB3}" type="pres">
      <dgm:prSet presAssocID="{BBD0461A-45C3-48FC-81E9-3F8F46BC85E4}" presName="gear1dstNode" presStyleLbl="node1" presStyleIdx="0" presStyleCnt="3"/>
      <dgm:spPr/>
      <dgm:t>
        <a:bodyPr/>
        <a:lstStyle/>
        <a:p>
          <a:endParaRPr lang="zh-CN" altLang="en-US"/>
        </a:p>
      </dgm:t>
    </dgm:pt>
    <dgm:pt modelId="{A8826C75-1B54-49C0-B55D-47EEAA8F88CB}" type="pres">
      <dgm:prSet presAssocID="{BBA7D24B-CFF9-413E-B60D-910BC42BFCE1}" presName="gear2" presStyleLbl="node1" presStyleIdx="1" presStyleCnt="3" custScaleX="99223" custScaleY="101186" custLinFactNeighborX="-21882" custLinFactNeighborY="-11685">
        <dgm:presLayoutVars>
          <dgm:chMax val="1"/>
          <dgm:bulletEnabled val="1"/>
        </dgm:presLayoutVars>
      </dgm:prSet>
      <dgm:spPr/>
      <dgm:t>
        <a:bodyPr/>
        <a:lstStyle/>
        <a:p>
          <a:endParaRPr lang="zh-CN" altLang="en-US"/>
        </a:p>
      </dgm:t>
    </dgm:pt>
    <dgm:pt modelId="{2D68A4D2-FF05-4D08-91E5-E39F2B4EE3EE}" type="pres">
      <dgm:prSet presAssocID="{BBA7D24B-CFF9-413E-B60D-910BC42BFCE1}" presName="gear2srcNode" presStyleLbl="node1" presStyleIdx="1" presStyleCnt="3"/>
      <dgm:spPr/>
      <dgm:t>
        <a:bodyPr/>
        <a:lstStyle/>
        <a:p>
          <a:endParaRPr lang="zh-CN" altLang="en-US"/>
        </a:p>
      </dgm:t>
    </dgm:pt>
    <dgm:pt modelId="{05A75DB9-3E6B-4E47-B5F1-86E90AB4C886}" type="pres">
      <dgm:prSet presAssocID="{BBA7D24B-CFF9-413E-B60D-910BC42BFCE1}" presName="gear2dstNode" presStyleLbl="node1" presStyleIdx="1" presStyleCnt="3"/>
      <dgm:spPr/>
      <dgm:t>
        <a:bodyPr/>
        <a:lstStyle/>
        <a:p>
          <a:endParaRPr lang="zh-CN" altLang="en-US"/>
        </a:p>
      </dgm:t>
    </dgm:pt>
    <dgm:pt modelId="{FDCC0AE5-2D5D-46F9-815C-D66D6DD332FB}" type="pres">
      <dgm:prSet presAssocID="{7F4F44BA-0C1C-4698-8D1A-484679AB8F57}" presName="gear3" presStyleLbl="node1" presStyleIdx="2" presStyleCnt="3" custLinFactNeighborX="5338" custLinFactNeighborY="-742"/>
      <dgm:spPr/>
      <dgm:t>
        <a:bodyPr/>
        <a:lstStyle/>
        <a:p>
          <a:endParaRPr lang="zh-CN" altLang="en-US"/>
        </a:p>
      </dgm:t>
    </dgm:pt>
    <dgm:pt modelId="{54F64B75-4DD5-40A6-B6C2-F75803E58C0B}" type="pres">
      <dgm:prSet presAssocID="{7F4F44BA-0C1C-4698-8D1A-484679AB8F57}" presName="gear3tx" presStyleLbl="node1" presStyleIdx="2" presStyleCnt="3">
        <dgm:presLayoutVars>
          <dgm:chMax val="1"/>
          <dgm:bulletEnabled val="1"/>
        </dgm:presLayoutVars>
      </dgm:prSet>
      <dgm:spPr/>
      <dgm:t>
        <a:bodyPr/>
        <a:lstStyle/>
        <a:p>
          <a:endParaRPr lang="zh-CN" altLang="en-US"/>
        </a:p>
      </dgm:t>
    </dgm:pt>
    <dgm:pt modelId="{BCB8453B-EA37-4882-BF3F-91FED9B011D7}" type="pres">
      <dgm:prSet presAssocID="{7F4F44BA-0C1C-4698-8D1A-484679AB8F57}" presName="gear3srcNode" presStyleLbl="node1" presStyleIdx="2" presStyleCnt="3"/>
      <dgm:spPr/>
      <dgm:t>
        <a:bodyPr/>
        <a:lstStyle/>
        <a:p>
          <a:endParaRPr lang="zh-CN" altLang="en-US"/>
        </a:p>
      </dgm:t>
    </dgm:pt>
    <dgm:pt modelId="{55FC36CD-6A7E-4A39-9E70-8863C88C86A5}" type="pres">
      <dgm:prSet presAssocID="{7F4F44BA-0C1C-4698-8D1A-484679AB8F57}" presName="gear3dstNode" presStyleLbl="node1" presStyleIdx="2" presStyleCnt="3"/>
      <dgm:spPr/>
      <dgm:t>
        <a:bodyPr/>
        <a:lstStyle/>
        <a:p>
          <a:endParaRPr lang="zh-CN" altLang="en-US"/>
        </a:p>
      </dgm:t>
    </dgm:pt>
    <dgm:pt modelId="{F12CF576-42A6-4F17-8A81-FF9AE05E4137}" type="pres">
      <dgm:prSet presAssocID="{470617F8-C1EE-4ED2-A473-79BA24D40DC7}" presName="connector1" presStyleLbl="sibTrans2D1" presStyleIdx="0" presStyleCnt="3" custScaleX="102332" custScaleY="68829" custLinFactNeighborX="-45622" custLinFactNeighborY="-10227"/>
      <dgm:spPr/>
      <dgm:t>
        <a:bodyPr/>
        <a:lstStyle/>
        <a:p>
          <a:endParaRPr lang="zh-CN" altLang="en-US"/>
        </a:p>
      </dgm:t>
    </dgm:pt>
    <dgm:pt modelId="{2CA65C6F-A1F9-4920-A19C-8238C2FCAB28}" type="pres">
      <dgm:prSet presAssocID="{DA5B67DE-4239-45D9-A687-089171E06AA8}" presName="connector2" presStyleLbl="sibTrans2D1" presStyleIdx="1" presStyleCnt="3" custLinFactNeighborX="-9666" custLinFactNeighborY="-13916"/>
      <dgm:spPr/>
      <dgm:t>
        <a:bodyPr/>
        <a:lstStyle/>
        <a:p>
          <a:endParaRPr lang="zh-CN" altLang="en-US"/>
        </a:p>
      </dgm:t>
    </dgm:pt>
    <dgm:pt modelId="{E45F0215-7F51-4EB9-9ACA-3E8F1AE90768}" type="pres">
      <dgm:prSet presAssocID="{F2593A48-3C6E-4086-A147-57CA777EB926}" presName="connector3" presStyleLbl="sibTrans2D1" presStyleIdx="2" presStyleCnt="3" custLinFactNeighborX="6878" custLinFactNeighborY="715"/>
      <dgm:spPr/>
      <dgm:t>
        <a:bodyPr/>
        <a:lstStyle/>
        <a:p>
          <a:endParaRPr lang="zh-CN" altLang="en-US"/>
        </a:p>
      </dgm:t>
    </dgm:pt>
  </dgm:ptLst>
  <dgm:cxnLst>
    <dgm:cxn modelId="{357C5748-9B42-49E0-8EBF-FBEC9A6E15EC}" type="presOf" srcId="{7F4F44BA-0C1C-4698-8D1A-484679AB8F57}" destId="{BCB8453B-EA37-4882-BF3F-91FED9B011D7}" srcOrd="2" destOrd="0" presId="urn:microsoft.com/office/officeart/2005/8/layout/gear1"/>
    <dgm:cxn modelId="{183687FA-C3D3-4CA9-BE01-84F8B3C139B4}" srcId="{B1D2E8EA-71B0-419B-8965-92CF3410C10F}" destId="{BBD0461A-45C3-48FC-81E9-3F8F46BC85E4}" srcOrd="0" destOrd="0" parTransId="{C41C20D9-4B99-4A40-B5A4-3BB225645084}" sibTransId="{470617F8-C1EE-4ED2-A473-79BA24D40DC7}"/>
    <dgm:cxn modelId="{D3E9260C-F9F7-48E4-A21D-6C5087A11160}" type="presOf" srcId="{470617F8-C1EE-4ED2-A473-79BA24D40DC7}" destId="{F12CF576-42A6-4F17-8A81-FF9AE05E4137}" srcOrd="0" destOrd="0" presId="urn:microsoft.com/office/officeart/2005/8/layout/gear1"/>
    <dgm:cxn modelId="{99A0F780-E2E9-4C94-A22F-CDF5AC6A1D89}" type="presOf" srcId="{DA5B67DE-4239-45D9-A687-089171E06AA8}" destId="{2CA65C6F-A1F9-4920-A19C-8238C2FCAB28}" srcOrd="0" destOrd="0" presId="urn:microsoft.com/office/officeart/2005/8/layout/gear1"/>
    <dgm:cxn modelId="{B93D9A20-80BA-4A7D-AE59-CD4CE03B69E9}" type="presOf" srcId="{F2593A48-3C6E-4086-A147-57CA777EB926}" destId="{E45F0215-7F51-4EB9-9ACA-3E8F1AE90768}" srcOrd="0" destOrd="0" presId="urn:microsoft.com/office/officeart/2005/8/layout/gear1"/>
    <dgm:cxn modelId="{D27EF602-C35B-4BF5-9DDF-C7E2AF6F634F}" srcId="{B1D2E8EA-71B0-419B-8965-92CF3410C10F}" destId="{BBA7D24B-CFF9-413E-B60D-910BC42BFCE1}" srcOrd="1" destOrd="0" parTransId="{3EF62C63-6FFC-4B2F-A8FB-273AD3F6B204}" sibTransId="{DA5B67DE-4239-45D9-A687-089171E06AA8}"/>
    <dgm:cxn modelId="{A070FFBC-537B-4F65-A741-28DAD32AFE3D}" type="presOf" srcId="{7F4F44BA-0C1C-4698-8D1A-484679AB8F57}" destId="{FDCC0AE5-2D5D-46F9-815C-D66D6DD332FB}" srcOrd="0" destOrd="0" presId="urn:microsoft.com/office/officeart/2005/8/layout/gear1"/>
    <dgm:cxn modelId="{8B6A4F8F-D7B1-4054-90CE-8C9A95633A66}" type="presOf" srcId="{BBA7D24B-CFF9-413E-B60D-910BC42BFCE1}" destId="{05A75DB9-3E6B-4E47-B5F1-86E90AB4C886}" srcOrd="2" destOrd="0" presId="urn:microsoft.com/office/officeart/2005/8/layout/gear1"/>
    <dgm:cxn modelId="{2FC78F52-E7CE-4B5E-9D7D-6576D906E0AB}" type="presOf" srcId="{BBA7D24B-CFF9-413E-B60D-910BC42BFCE1}" destId="{A8826C75-1B54-49C0-B55D-47EEAA8F88CB}" srcOrd="0" destOrd="0" presId="urn:microsoft.com/office/officeart/2005/8/layout/gear1"/>
    <dgm:cxn modelId="{AFB544B0-971C-4C7F-B70D-1AF9CD38E1E2}" type="presOf" srcId="{B1D2E8EA-71B0-419B-8965-92CF3410C10F}" destId="{FB98A7B3-AC5F-412D-80B6-9FED56724831}" srcOrd="0" destOrd="0" presId="urn:microsoft.com/office/officeart/2005/8/layout/gear1"/>
    <dgm:cxn modelId="{6BBAF4C2-B026-4795-B6B2-12EAA7B8076E}" type="presOf" srcId="{7F4F44BA-0C1C-4698-8D1A-484679AB8F57}" destId="{54F64B75-4DD5-40A6-B6C2-F75803E58C0B}" srcOrd="1" destOrd="0" presId="urn:microsoft.com/office/officeart/2005/8/layout/gear1"/>
    <dgm:cxn modelId="{7BFB6430-5AB0-42F0-A3CC-93D10DE2A42A}" srcId="{B1D2E8EA-71B0-419B-8965-92CF3410C10F}" destId="{7F4F44BA-0C1C-4698-8D1A-484679AB8F57}" srcOrd="2" destOrd="0" parTransId="{C1915FC3-E3CC-4E54-A0B2-C861E05ECB92}" sibTransId="{F2593A48-3C6E-4086-A147-57CA777EB926}"/>
    <dgm:cxn modelId="{2A928082-6229-453B-9BEA-E6B5EF75C304}" type="presOf" srcId="{BBD0461A-45C3-48FC-81E9-3F8F46BC85E4}" destId="{B777F29E-EB10-4ECC-87AC-CA56E5FB65E1}" srcOrd="0" destOrd="0" presId="urn:microsoft.com/office/officeart/2005/8/layout/gear1"/>
    <dgm:cxn modelId="{A784C7D6-4106-4303-9EF1-32D2F4D9A3A4}" type="presOf" srcId="{BBD0461A-45C3-48FC-81E9-3F8F46BC85E4}" destId="{1F0668EE-DFD5-428C-BE55-CBA8E5B8DA6F}" srcOrd="1" destOrd="0" presId="urn:microsoft.com/office/officeart/2005/8/layout/gear1"/>
    <dgm:cxn modelId="{6CD2BE5B-6A46-4319-9F21-00D9D0DABF59}" type="presOf" srcId="{BBA7D24B-CFF9-413E-B60D-910BC42BFCE1}" destId="{2D68A4D2-FF05-4D08-91E5-E39F2B4EE3EE}" srcOrd="1" destOrd="0" presId="urn:microsoft.com/office/officeart/2005/8/layout/gear1"/>
    <dgm:cxn modelId="{AA9880BD-67D4-4B14-ACFA-373FDD055EA1}" type="presOf" srcId="{BBD0461A-45C3-48FC-81E9-3F8F46BC85E4}" destId="{3A5CF042-C188-4CE4-99D1-0F169DCE1BB3}" srcOrd="2" destOrd="0" presId="urn:microsoft.com/office/officeart/2005/8/layout/gear1"/>
    <dgm:cxn modelId="{0D16501D-637C-48B7-91E2-FB6D36783062}" type="presOf" srcId="{7F4F44BA-0C1C-4698-8D1A-484679AB8F57}" destId="{55FC36CD-6A7E-4A39-9E70-8863C88C86A5}" srcOrd="3" destOrd="0" presId="urn:microsoft.com/office/officeart/2005/8/layout/gear1"/>
    <dgm:cxn modelId="{845DB1F3-EE27-479E-BA48-701BA33670FC}" type="presParOf" srcId="{FB98A7B3-AC5F-412D-80B6-9FED56724831}" destId="{B777F29E-EB10-4ECC-87AC-CA56E5FB65E1}" srcOrd="0" destOrd="0" presId="urn:microsoft.com/office/officeart/2005/8/layout/gear1"/>
    <dgm:cxn modelId="{E906BDFB-D6C2-4C53-81AE-EB93379DB5F5}" type="presParOf" srcId="{FB98A7B3-AC5F-412D-80B6-9FED56724831}" destId="{1F0668EE-DFD5-428C-BE55-CBA8E5B8DA6F}" srcOrd="1" destOrd="0" presId="urn:microsoft.com/office/officeart/2005/8/layout/gear1"/>
    <dgm:cxn modelId="{99DDCBAA-EC68-468F-AC14-8AB3813C3978}" type="presParOf" srcId="{FB98A7B3-AC5F-412D-80B6-9FED56724831}" destId="{3A5CF042-C188-4CE4-99D1-0F169DCE1BB3}" srcOrd="2" destOrd="0" presId="urn:microsoft.com/office/officeart/2005/8/layout/gear1"/>
    <dgm:cxn modelId="{26ABBAF8-74CE-4C07-9A18-D51DA66F2BF6}" type="presParOf" srcId="{FB98A7B3-AC5F-412D-80B6-9FED56724831}" destId="{A8826C75-1B54-49C0-B55D-47EEAA8F88CB}" srcOrd="3" destOrd="0" presId="urn:microsoft.com/office/officeart/2005/8/layout/gear1"/>
    <dgm:cxn modelId="{6DB1B1B1-D417-428D-BD6F-B7E4326AFFD5}" type="presParOf" srcId="{FB98A7B3-AC5F-412D-80B6-9FED56724831}" destId="{2D68A4D2-FF05-4D08-91E5-E39F2B4EE3EE}" srcOrd="4" destOrd="0" presId="urn:microsoft.com/office/officeart/2005/8/layout/gear1"/>
    <dgm:cxn modelId="{A7720893-70C3-463E-8125-29D6F976627A}" type="presParOf" srcId="{FB98A7B3-AC5F-412D-80B6-9FED56724831}" destId="{05A75DB9-3E6B-4E47-B5F1-86E90AB4C886}" srcOrd="5" destOrd="0" presId="urn:microsoft.com/office/officeart/2005/8/layout/gear1"/>
    <dgm:cxn modelId="{AECB39B3-E387-4C03-AF61-C3AE5183AD02}" type="presParOf" srcId="{FB98A7B3-AC5F-412D-80B6-9FED56724831}" destId="{FDCC0AE5-2D5D-46F9-815C-D66D6DD332FB}" srcOrd="6" destOrd="0" presId="urn:microsoft.com/office/officeart/2005/8/layout/gear1"/>
    <dgm:cxn modelId="{39A77BEB-533D-47A8-B4C1-106292C9A7DD}" type="presParOf" srcId="{FB98A7B3-AC5F-412D-80B6-9FED56724831}" destId="{54F64B75-4DD5-40A6-B6C2-F75803E58C0B}" srcOrd="7" destOrd="0" presId="urn:microsoft.com/office/officeart/2005/8/layout/gear1"/>
    <dgm:cxn modelId="{DD36A659-7F66-469B-BD46-800B19090A47}" type="presParOf" srcId="{FB98A7B3-AC5F-412D-80B6-9FED56724831}" destId="{BCB8453B-EA37-4882-BF3F-91FED9B011D7}" srcOrd="8" destOrd="0" presId="urn:microsoft.com/office/officeart/2005/8/layout/gear1"/>
    <dgm:cxn modelId="{6D5B28E9-3D69-431D-86B2-95974935C08F}" type="presParOf" srcId="{FB98A7B3-AC5F-412D-80B6-9FED56724831}" destId="{55FC36CD-6A7E-4A39-9E70-8863C88C86A5}" srcOrd="9" destOrd="0" presId="urn:microsoft.com/office/officeart/2005/8/layout/gear1"/>
    <dgm:cxn modelId="{F247A9BA-F547-487A-9E53-98FAF1166326}" type="presParOf" srcId="{FB98A7B3-AC5F-412D-80B6-9FED56724831}" destId="{F12CF576-42A6-4F17-8A81-FF9AE05E4137}" srcOrd="10" destOrd="0" presId="urn:microsoft.com/office/officeart/2005/8/layout/gear1"/>
    <dgm:cxn modelId="{94BF8FEE-D32F-4B81-BB20-2ACC7D70C756}" type="presParOf" srcId="{FB98A7B3-AC5F-412D-80B6-9FED56724831}" destId="{2CA65C6F-A1F9-4920-A19C-8238C2FCAB28}" srcOrd="11" destOrd="0" presId="urn:microsoft.com/office/officeart/2005/8/layout/gear1"/>
    <dgm:cxn modelId="{DD3DED4D-590B-4DFC-B178-E2BE6F91779F}" type="presParOf" srcId="{FB98A7B3-AC5F-412D-80B6-9FED56724831}" destId="{E45F0215-7F51-4EB9-9ACA-3E8F1AE90768}" srcOrd="12" destOrd="0" presId="urn:microsoft.com/office/officeart/2005/8/layout/gear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49182F7-A9C4-4AE6-86D7-AE7F9800A60B}" type="doc">
      <dgm:prSet loTypeId="urn:microsoft.com/office/officeart/2005/8/layout/orgChart1#2" loCatId="hierarchy" qsTypeId="urn:microsoft.com/office/officeart/2005/8/quickstyle/simple2#2" qsCatId="simple" csTypeId="urn:microsoft.com/office/officeart/2005/8/colors/accent1_2#1" csCatId="accent1" phldr="1"/>
      <dgm:spPr/>
      <dgm:t>
        <a:bodyPr/>
        <a:lstStyle/>
        <a:p>
          <a:endParaRPr lang="zh-CN" altLang="en-US"/>
        </a:p>
      </dgm:t>
    </dgm:pt>
    <dgm:pt modelId="{A3CF1370-DEA4-4715-B611-F41A68CBF9C2}">
      <dgm:prSet phldrT="[文本]">
        <dgm:style>
          <a:lnRef idx="3">
            <a:schemeClr val="lt1"/>
          </a:lnRef>
          <a:fillRef idx="1">
            <a:schemeClr val="accent2"/>
          </a:fillRef>
          <a:effectRef idx="1">
            <a:schemeClr val="accent2"/>
          </a:effectRef>
          <a:fontRef idx="minor">
            <a:schemeClr val="lt1"/>
          </a:fontRef>
        </dgm:style>
      </dgm:prSet>
      <dgm:spPr>
        <a:xfrm>
          <a:off x="2817071" y="267970"/>
          <a:ext cx="1550628" cy="775314"/>
        </a:xfrm>
        <a:solidFill>
          <a:srgbClr val="333399"/>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r>
            <a:rPr lang="zh-CN" altLang="en-US" b="1" dirty="0" smtClean="0">
              <a:solidFill>
                <a:srgbClr val="FFFFFF"/>
              </a:solidFill>
              <a:latin typeface="黑体" panose="02010609060101010101" pitchFamily="49" charset="-122"/>
              <a:ea typeface="黑体" panose="02010609060101010101" pitchFamily="49" charset="-122"/>
              <a:cs typeface="+mn-cs"/>
            </a:rPr>
            <a:t>七年级下册</a:t>
          </a:r>
          <a:endParaRPr lang="zh-CN" altLang="en-US" b="1" dirty="0">
            <a:solidFill>
              <a:srgbClr val="FFFFFF"/>
            </a:solidFill>
            <a:latin typeface="黑体" panose="02010609060101010101" pitchFamily="49" charset="-122"/>
            <a:ea typeface="黑体" panose="02010609060101010101" pitchFamily="49" charset="-122"/>
            <a:cs typeface="+mn-cs"/>
          </a:endParaRPr>
        </a:p>
      </dgm:t>
    </dgm:pt>
    <dgm:pt modelId="{F9A9BC48-3FDA-4721-9134-D88F1C275B18}" cxnId="{05EAB807-9FEE-43FB-B0A0-884F448474C5}" type="parTrans">
      <dgm:prSet/>
      <dgm:spPr/>
      <dgm:t>
        <a:bodyPr/>
        <a:lstStyle/>
        <a:p>
          <a:endParaRPr lang="zh-CN" altLang="en-US">
            <a:latin typeface="黑体" panose="02010609060101010101" pitchFamily="49" charset="-122"/>
            <a:ea typeface="黑体" panose="02010609060101010101" pitchFamily="49" charset="-122"/>
          </a:endParaRPr>
        </a:p>
      </dgm:t>
    </dgm:pt>
    <dgm:pt modelId="{CF111F7F-D338-4667-B21E-DC2DE6705F8A}" cxnId="{05EAB807-9FEE-43FB-B0A0-884F448474C5}" type="sibTrans">
      <dgm:prSet/>
      <dgm:spPr/>
      <dgm:t>
        <a:bodyPr/>
        <a:lstStyle/>
        <a:p>
          <a:endParaRPr lang="zh-CN" altLang="en-US">
            <a:latin typeface="黑体" panose="02010609060101010101" pitchFamily="49" charset="-122"/>
            <a:ea typeface="黑体" panose="02010609060101010101" pitchFamily="49" charset="-122"/>
          </a:endParaRPr>
        </a:p>
      </dgm:t>
    </dgm:pt>
    <dgm:pt modelId="{FC16DAF8-779A-4520-A05E-B33C7C899E06}">
      <dgm:prSet phldrT="[文本]">
        <dgm:style>
          <a:lnRef idx="3">
            <a:schemeClr val="lt1"/>
          </a:lnRef>
          <a:fillRef idx="1">
            <a:schemeClr val="accent1"/>
          </a:fillRef>
          <a:effectRef idx="1">
            <a:schemeClr val="accent1"/>
          </a:effectRef>
          <a:fontRef idx="minor">
            <a:schemeClr val="lt1"/>
          </a:fontRef>
        </dgm:style>
      </dgm:prSet>
      <dgm:spPr>
        <a:xfrm>
          <a:off x="2680" y="1368916"/>
          <a:ext cx="1550628" cy="775314"/>
        </a:xfrm>
        <a:solidFill>
          <a:srgbClr val="BBE0E3"/>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r>
            <a:rPr lang="zh-CN" altLang="en-US" b="1" dirty="0" smtClean="0">
              <a:solidFill>
                <a:srgbClr val="000000"/>
              </a:solidFill>
              <a:latin typeface="黑体" panose="02010609060101010101" pitchFamily="49" charset="-122"/>
              <a:ea typeface="黑体" panose="02010609060101010101" pitchFamily="49" charset="-122"/>
              <a:cs typeface="+mn-cs"/>
            </a:rPr>
            <a:t>青春时光</a:t>
          </a:r>
          <a:endParaRPr lang="zh-CN" altLang="en-US" b="1" dirty="0">
            <a:solidFill>
              <a:srgbClr val="000000"/>
            </a:solidFill>
            <a:latin typeface="黑体" panose="02010609060101010101" pitchFamily="49" charset="-122"/>
            <a:ea typeface="黑体" panose="02010609060101010101" pitchFamily="49" charset="-122"/>
            <a:cs typeface="+mn-cs"/>
          </a:endParaRPr>
        </a:p>
      </dgm:t>
    </dgm:pt>
    <dgm:pt modelId="{265C1857-1DC9-4369-9DE5-4FAD37CE6915}" cxnId="{68C1E4B6-2B0B-4751-85BF-01D32B57CFFA}" type="parTrans">
      <dgm:prSet>
        <dgm:style>
          <a:lnRef idx="3">
            <a:schemeClr val="accent2"/>
          </a:lnRef>
          <a:fillRef idx="0">
            <a:schemeClr val="accent2"/>
          </a:fillRef>
          <a:effectRef idx="2">
            <a:schemeClr val="accent2"/>
          </a:effectRef>
          <a:fontRef idx="minor">
            <a:schemeClr val="tx1"/>
          </a:fontRef>
        </dgm:style>
      </dgm:prSet>
      <dgm:spPr>
        <a:xfrm>
          <a:off x="777994" y="1043284"/>
          <a:ext cx="2814390" cy="325631"/>
        </a:xfrm>
        <a:noFill/>
        <a:ln w="38100" cap="flat" cmpd="sng" algn="ctr">
          <a:solidFill>
            <a:srgbClr val="333399"/>
          </a:solidFill>
          <a:prstDash val="solid"/>
        </a:ln>
        <a:effectLst>
          <a:outerShdw blurRad="40000" dist="23000" dir="5400000" rotWithShape="0">
            <a:srgbClr val="000000">
              <a:alpha val="35000"/>
            </a:srgbClr>
          </a:outerShdw>
        </a:effectLst>
      </dgm:spPr>
      <dgm:t>
        <a:bodyPr/>
        <a:lstStyle/>
        <a:p>
          <a:endParaRPr lang="zh-CN" altLang="en-US">
            <a:latin typeface="黑体" panose="02010609060101010101" pitchFamily="49" charset="-122"/>
            <a:ea typeface="黑体" panose="02010609060101010101" pitchFamily="49" charset="-122"/>
          </a:endParaRPr>
        </a:p>
      </dgm:t>
    </dgm:pt>
    <dgm:pt modelId="{06F3E29F-3B99-40EF-A187-E094597DA486}" cxnId="{68C1E4B6-2B0B-4751-85BF-01D32B57CFFA}" type="sibTrans">
      <dgm:prSet/>
      <dgm:spPr/>
      <dgm:t>
        <a:bodyPr/>
        <a:lstStyle/>
        <a:p>
          <a:endParaRPr lang="zh-CN" altLang="en-US">
            <a:latin typeface="黑体" panose="02010609060101010101" pitchFamily="49" charset="-122"/>
            <a:ea typeface="黑体" panose="02010609060101010101" pitchFamily="49" charset="-122"/>
          </a:endParaRPr>
        </a:p>
      </dgm:t>
    </dgm:pt>
    <dgm:pt modelId="{F643EA62-8474-474F-BB2E-E4D3C73DDBD5}">
      <dgm:prSet phldrT="[文本]">
        <dgm:style>
          <a:lnRef idx="3">
            <a:schemeClr val="lt1"/>
          </a:lnRef>
          <a:fillRef idx="1">
            <a:schemeClr val="accent2"/>
          </a:fillRef>
          <a:effectRef idx="1">
            <a:schemeClr val="accent2"/>
          </a:effectRef>
          <a:fontRef idx="minor">
            <a:schemeClr val="lt1"/>
          </a:fontRef>
        </dgm:style>
      </dgm:prSet>
      <dgm:spPr>
        <a:xfrm>
          <a:off x="390337" y="2469862"/>
          <a:ext cx="1550628" cy="775314"/>
        </a:xfrm>
        <a:solidFill>
          <a:srgbClr val="333399"/>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r>
            <a:rPr lang="zh-CN" altLang="en-US" b="1" dirty="0" smtClean="0">
              <a:solidFill>
                <a:srgbClr val="FFFFFF"/>
              </a:solidFill>
              <a:latin typeface="黑体" panose="02010609060101010101" pitchFamily="49" charset="-122"/>
              <a:ea typeface="黑体" panose="02010609060101010101" pitchFamily="49" charset="-122"/>
              <a:cs typeface="+mn-cs"/>
            </a:rPr>
            <a:t>青春的邀约</a:t>
          </a:r>
          <a:endParaRPr lang="zh-CN" altLang="en-US" b="1" dirty="0">
            <a:solidFill>
              <a:srgbClr val="FFFFFF"/>
            </a:solidFill>
            <a:latin typeface="黑体" panose="02010609060101010101" pitchFamily="49" charset="-122"/>
            <a:ea typeface="黑体" panose="02010609060101010101" pitchFamily="49" charset="-122"/>
            <a:cs typeface="+mn-cs"/>
          </a:endParaRPr>
        </a:p>
      </dgm:t>
    </dgm:pt>
    <dgm:pt modelId="{8298617E-3CA9-45FA-B476-D52E2F93C76B}" cxnId="{5A6F9786-B6A2-478C-A3C8-32EAAF2D1A75}" type="parTrans">
      <dgm:prSet>
        <dgm:style>
          <a:lnRef idx="3">
            <a:schemeClr val="accent2"/>
          </a:lnRef>
          <a:fillRef idx="0">
            <a:schemeClr val="accent2"/>
          </a:fillRef>
          <a:effectRef idx="2">
            <a:schemeClr val="accent2"/>
          </a:effectRef>
          <a:fontRef idx="minor">
            <a:schemeClr val="tx1"/>
          </a:fontRef>
        </dgm:style>
      </dgm:prSet>
      <dgm:spPr>
        <a:xfrm>
          <a:off x="157743" y="2144230"/>
          <a:ext cx="232594" cy="713289"/>
        </a:xfrm>
        <a:noFill/>
        <a:ln w="38100" cap="flat" cmpd="sng" algn="ctr">
          <a:solidFill>
            <a:srgbClr val="333399"/>
          </a:solidFill>
          <a:prstDash val="solid"/>
        </a:ln>
        <a:effectLst>
          <a:outerShdw blurRad="40000" dist="23000" dir="5400000" rotWithShape="0">
            <a:srgbClr val="000000">
              <a:alpha val="35000"/>
            </a:srgbClr>
          </a:outerShdw>
        </a:effectLst>
      </dgm:spPr>
      <dgm:t>
        <a:bodyPr/>
        <a:lstStyle/>
        <a:p>
          <a:endParaRPr lang="zh-CN" altLang="en-US">
            <a:latin typeface="黑体" panose="02010609060101010101" pitchFamily="49" charset="-122"/>
            <a:ea typeface="黑体" panose="02010609060101010101" pitchFamily="49" charset="-122"/>
          </a:endParaRPr>
        </a:p>
      </dgm:t>
    </dgm:pt>
    <dgm:pt modelId="{F5482E90-1DB0-4049-8B9D-7FCBBAFD7248}" cxnId="{5A6F9786-B6A2-478C-A3C8-32EAAF2D1A75}" type="sibTrans">
      <dgm:prSet/>
      <dgm:spPr/>
      <dgm:t>
        <a:bodyPr/>
        <a:lstStyle/>
        <a:p>
          <a:endParaRPr lang="zh-CN" altLang="en-US">
            <a:latin typeface="黑体" panose="02010609060101010101" pitchFamily="49" charset="-122"/>
            <a:ea typeface="黑体" panose="02010609060101010101" pitchFamily="49" charset="-122"/>
          </a:endParaRPr>
        </a:p>
      </dgm:t>
    </dgm:pt>
    <dgm:pt modelId="{31169B3B-4A72-4C75-9C5F-C933FE650756}">
      <dgm:prSet phldrT="[文本]">
        <dgm:style>
          <a:lnRef idx="3">
            <a:schemeClr val="lt1"/>
          </a:lnRef>
          <a:fillRef idx="1">
            <a:schemeClr val="accent2"/>
          </a:fillRef>
          <a:effectRef idx="1">
            <a:schemeClr val="accent2"/>
          </a:effectRef>
          <a:fontRef idx="minor">
            <a:schemeClr val="lt1"/>
          </a:fontRef>
        </dgm:style>
      </dgm:prSet>
      <dgm:spPr>
        <a:xfrm>
          <a:off x="390337" y="3570809"/>
          <a:ext cx="1550628" cy="775314"/>
        </a:xfrm>
        <a:solidFill>
          <a:srgbClr val="333399"/>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r>
            <a:rPr lang="zh-CN" altLang="en-US" b="1" dirty="0" smtClean="0">
              <a:solidFill>
                <a:srgbClr val="FFFFFF"/>
              </a:solidFill>
              <a:latin typeface="黑体" panose="02010609060101010101" pitchFamily="49" charset="-122"/>
              <a:ea typeface="黑体" panose="02010609060101010101" pitchFamily="49" charset="-122"/>
              <a:cs typeface="+mn-cs"/>
            </a:rPr>
            <a:t>青春的心弦</a:t>
          </a:r>
          <a:endParaRPr lang="en-US" altLang="zh-CN" b="1" dirty="0" smtClean="0">
            <a:solidFill>
              <a:srgbClr val="FFFFFF"/>
            </a:solidFill>
            <a:latin typeface="黑体" panose="02010609060101010101" pitchFamily="49" charset="-122"/>
            <a:ea typeface="黑体" panose="02010609060101010101" pitchFamily="49" charset="-122"/>
            <a:cs typeface="+mn-cs"/>
          </a:endParaRPr>
        </a:p>
      </dgm:t>
    </dgm:pt>
    <dgm:pt modelId="{4891198E-4260-4D65-8FDE-BC76AFE05646}" cxnId="{8B92422F-CF9E-498F-84B4-EE95DBC6F0B3}" type="parTrans">
      <dgm:prSet>
        <dgm:style>
          <a:lnRef idx="3">
            <a:schemeClr val="accent2"/>
          </a:lnRef>
          <a:fillRef idx="0">
            <a:schemeClr val="accent2"/>
          </a:fillRef>
          <a:effectRef idx="2">
            <a:schemeClr val="accent2"/>
          </a:effectRef>
          <a:fontRef idx="minor">
            <a:schemeClr val="tx1"/>
          </a:fontRef>
        </dgm:style>
      </dgm:prSet>
      <dgm:spPr>
        <a:xfrm>
          <a:off x="157743" y="2144230"/>
          <a:ext cx="232594" cy="1814235"/>
        </a:xfrm>
        <a:noFill/>
        <a:ln w="38100" cap="flat" cmpd="sng" algn="ctr">
          <a:solidFill>
            <a:srgbClr val="333399"/>
          </a:solidFill>
          <a:prstDash val="solid"/>
        </a:ln>
        <a:effectLst>
          <a:outerShdw blurRad="40000" dist="23000" dir="5400000" rotWithShape="0">
            <a:srgbClr val="000000">
              <a:alpha val="35000"/>
            </a:srgbClr>
          </a:outerShdw>
        </a:effectLst>
      </dgm:spPr>
      <dgm:t>
        <a:bodyPr/>
        <a:lstStyle/>
        <a:p>
          <a:endParaRPr lang="zh-CN" altLang="en-US">
            <a:latin typeface="黑体" panose="02010609060101010101" pitchFamily="49" charset="-122"/>
            <a:ea typeface="黑体" panose="02010609060101010101" pitchFamily="49" charset="-122"/>
          </a:endParaRPr>
        </a:p>
      </dgm:t>
    </dgm:pt>
    <dgm:pt modelId="{D988F5E7-2BC7-4881-9336-AAEC5CA6A155}" cxnId="{8B92422F-CF9E-498F-84B4-EE95DBC6F0B3}" type="sibTrans">
      <dgm:prSet/>
      <dgm:spPr/>
      <dgm:t>
        <a:bodyPr/>
        <a:lstStyle/>
        <a:p>
          <a:endParaRPr lang="zh-CN" altLang="en-US">
            <a:latin typeface="黑体" panose="02010609060101010101" pitchFamily="49" charset="-122"/>
            <a:ea typeface="黑体" panose="02010609060101010101" pitchFamily="49" charset="-122"/>
          </a:endParaRPr>
        </a:p>
      </dgm:t>
    </dgm:pt>
    <dgm:pt modelId="{90B6FE10-331E-4171-BE99-B7D4E9D6FE99}">
      <dgm:prSet phldrT="[文本]">
        <dgm:style>
          <a:lnRef idx="3">
            <a:schemeClr val="lt1"/>
          </a:lnRef>
          <a:fillRef idx="1">
            <a:schemeClr val="accent1"/>
          </a:fillRef>
          <a:effectRef idx="1">
            <a:schemeClr val="accent1"/>
          </a:effectRef>
          <a:fontRef idx="minor">
            <a:schemeClr val="lt1"/>
          </a:fontRef>
        </dgm:style>
      </dgm:prSet>
      <dgm:spPr>
        <a:xfrm>
          <a:off x="1878941" y="1368916"/>
          <a:ext cx="1550628" cy="775314"/>
        </a:xfrm>
        <a:solidFill>
          <a:srgbClr val="BBE0E3"/>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r>
            <a:rPr lang="zh-CN" altLang="en-US" b="1" dirty="0" smtClean="0">
              <a:solidFill>
                <a:srgbClr val="000000"/>
              </a:solidFill>
              <a:latin typeface="黑体" panose="02010609060101010101" pitchFamily="49" charset="-122"/>
              <a:ea typeface="黑体" panose="02010609060101010101" pitchFamily="49" charset="-122"/>
              <a:cs typeface="+mn-cs"/>
            </a:rPr>
            <a:t>做情绪</a:t>
          </a:r>
          <a:endParaRPr lang="en-US" altLang="zh-CN" b="1" dirty="0" smtClean="0">
            <a:solidFill>
              <a:srgbClr val="000000"/>
            </a:solidFill>
            <a:latin typeface="黑体" panose="02010609060101010101" pitchFamily="49" charset="-122"/>
            <a:ea typeface="黑体" panose="02010609060101010101" pitchFamily="49" charset="-122"/>
            <a:cs typeface="+mn-cs"/>
          </a:endParaRPr>
        </a:p>
        <a:p>
          <a:r>
            <a:rPr lang="zh-CN" altLang="en-US" b="1" dirty="0" smtClean="0">
              <a:solidFill>
                <a:srgbClr val="000000"/>
              </a:solidFill>
              <a:latin typeface="黑体" panose="02010609060101010101" pitchFamily="49" charset="-122"/>
              <a:ea typeface="黑体" panose="02010609060101010101" pitchFamily="49" charset="-122"/>
              <a:cs typeface="+mn-cs"/>
            </a:rPr>
            <a:t>情感的主人</a:t>
          </a:r>
          <a:endParaRPr lang="zh-CN" altLang="en-US" b="1" dirty="0">
            <a:solidFill>
              <a:srgbClr val="000000"/>
            </a:solidFill>
            <a:latin typeface="黑体" panose="02010609060101010101" pitchFamily="49" charset="-122"/>
            <a:ea typeface="黑体" panose="02010609060101010101" pitchFamily="49" charset="-122"/>
            <a:cs typeface="+mn-cs"/>
          </a:endParaRPr>
        </a:p>
      </dgm:t>
    </dgm:pt>
    <dgm:pt modelId="{1347237D-73FB-4E9A-A5D4-4DAE8A2FF613}" cxnId="{C826237D-BDC4-4B41-9DD9-6835A2BA2CDE}" type="parTrans">
      <dgm:prSet>
        <dgm:style>
          <a:lnRef idx="3">
            <a:schemeClr val="accent2"/>
          </a:lnRef>
          <a:fillRef idx="0">
            <a:schemeClr val="accent2"/>
          </a:fillRef>
          <a:effectRef idx="2">
            <a:schemeClr val="accent2"/>
          </a:effectRef>
          <a:fontRef idx="minor">
            <a:schemeClr val="tx1"/>
          </a:fontRef>
        </dgm:style>
      </dgm:prSet>
      <dgm:spPr>
        <a:xfrm>
          <a:off x="2654255" y="1043284"/>
          <a:ext cx="938130" cy="325631"/>
        </a:xfrm>
        <a:noFill/>
        <a:ln w="38100" cap="flat" cmpd="sng" algn="ctr">
          <a:solidFill>
            <a:srgbClr val="333399"/>
          </a:solidFill>
          <a:prstDash val="solid"/>
        </a:ln>
        <a:effectLst>
          <a:outerShdw blurRad="40000" dist="23000" dir="5400000" rotWithShape="0">
            <a:srgbClr val="000000">
              <a:alpha val="35000"/>
            </a:srgbClr>
          </a:outerShdw>
        </a:effectLst>
      </dgm:spPr>
      <dgm:t>
        <a:bodyPr/>
        <a:lstStyle/>
        <a:p>
          <a:endParaRPr lang="zh-CN" altLang="en-US">
            <a:latin typeface="黑体" panose="02010609060101010101" pitchFamily="49" charset="-122"/>
            <a:ea typeface="黑体" panose="02010609060101010101" pitchFamily="49" charset="-122"/>
          </a:endParaRPr>
        </a:p>
      </dgm:t>
    </dgm:pt>
    <dgm:pt modelId="{04C19FE1-7429-4A50-96AD-CF117E489AC8}" cxnId="{C826237D-BDC4-4B41-9DD9-6835A2BA2CDE}" type="sibTrans">
      <dgm:prSet/>
      <dgm:spPr/>
      <dgm:t>
        <a:bodyPr/>
        <a:lstStyle/>
        <a:p>
          <a:endParaRPr lang="zh-CN" altLang="en-US">
            <a:latin typeface="黑体" panose="02010609060101010101" pitchFamily="49" charset="-122"/>
            <a:ea typeface="黑体" panose="02010609060101010101" pitchFamily="49" charset="-122"/>
          </a:endParaRPr>
        </a:p>
      </dgm:t>
    </dgm:pt>
    <dgm:pt modelId="{D8B9CC28-7F35-47B1-AB86-5D194358DE39}">
      <dgm:prSet phldrT="[文本]">
        <dgm:style>
          <a:lnRef idx="3">
            <a:schemeClr val="lt1"/>
          </a:lnRef>
          <a:fillRef idx="1">
            <a:schemeClr val="accent2"/>
          </a:fillRef>
          <a:effectRef idx="1">
            <a:schemeClr val="accent2"/>
          </a:effectRef>
          <a:fontRef idx="minor">
            <a:schemeClr val="lt1"/>
          </a:fontRef>
        </dgm:style>
      </dgm:prSet>
      <dgm:spPr>
        <a:xfrm>
          <a:off x="6019118" y="2469862"/>
          <a:ext cx="1550628" cy="775314"/>
        </a:xfrm>
        <a:solidFill>
          <a:srgbClr val="333399"/>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r>
            <a:rPr lang="zh-CN" altLang="en-US" b="1" dirty="0" smtClean="0">
              <a:solidFill>
                <a:srgbClr val="FFFFFF"/>
              </a:solidFill>
              <a:latin typeface="黑体" panose="02010609060101010101" pitchFamily="49" charset="-122"/>
              <a:ea typeface="黑体" panose="02010609060101010101" pitchFamily="49" charset="-122"/>
              <a:cs typeface="+mn-cs"/>
            </a:rPr>
            <a:t>法律</a:t>
          </a:r>
          <a:endParaRPr lang="en-US" altLang="zh-CN" b="1" dirty="0" smtClean="0">
            <a:solidFill>
              <a:srgbClr val="FFFFFF"/>
            </a:solidFill>
            <a:latin typeface="黑体" panose="02010609060101010101" pitchFamily="49" charset="-122"/>
            <a:ea typeface="黑体" panose="02010609060101010101" pitchFamily="49" charset="-122"/>
            <a:cs typeface="+mn-cs"/>
          </a:endParaRPr>
        </a:p>
        <a:p>
          <a:r>
            <a:rPr lang="zh-CN" altLang="en-US" b="1" dirty="0" smtClean="0">
              <a:solidFill>
                <a:srgbClr val="FFFFFF"/>
              </a:solidFill>
              <a:latin typeface="黑体" panose="02010609060101010101" pitchFamily="49" charset="-122"/>
              <a:ea typeface="黑体" panose="02010609060101010101" pitchFamily="49" charset="-122"/>
              <a:cs typeface="+mn-cs"/>
            </a:rPr>
            <a:t>在我们身边</a:t>
          </a:r>
          <a:endParaRPr lang="zh-CN" altLang="en-US" b="1" dirty="0">
            <a:solidFill>
              <a:srgbClr val="FFFFFF"/>
            </a:solidFill>
            <a:latin typeface="黑体" panose="02010609060101010101" pitchFamily="49" charset="-122"/>
            <a:ea typeface="黑体" panose="02010609060101010101" pitchFamily="49" charset="-122"/>
            <a:cs typeface="+mn-cs"/>
          </a:endParaRPr>
        </a:p>
      </dgm:t>
    </dgm:pt>
    <dgm:pt modelId="{B9CFF5C0-38B2-4929-A104-C02DE0703780}" cxnId="{E7595B01-46C4-45D9-94BC-10802A84A7D6}" type="parTrans">
      <dgm:prSet>
        <dgm:style>
          <a:lnRef idx="3">
            <a:schemeClr val="accent2"/>
          </a:lnRef>
          <a:fillRef idx="0">
            <a:schemeClr val="accent2"/>
          </a:fillRef>
          <a:effectRef idx="2">
            <a:schemeClr val="accent2"/>
          </a:effectRef>
          <a:fontRef idx="minor">
            <a:schemeClr val="tx1"/>
          </a:fontRef>
        </dgm:style>
      </dgm:prSet>
      <dgm:spPr>
        <a:xfrm>
          <a:off x="5786524" y="2144230"/>
          <a:ext cx="232594" cy="713289"/>
        </a:xfrm>
        <a:noFill/>
        <a:ln w="38100" cap="flat" cmpd="sng" algn="ctr">
          <a:solidFill>
            <a:srgbClr val="333399"/>
          </a:solidFill>
          <a:prstDash val="solid"/>
        </a:ln>
        <a:effectLst>
          <a:outerShdw blurRad="40000" dist="23000" dir="5400000" rotWithShape="0">
            <a:srgbClr val="000000">
              <a:alpha val="35000"/>
            </a:srgbClr>
          </a:outerShdw>
        </a:effectLst>
      </dgm:spPr>
      <dgm:t>
        <a:bodyPr/>
        <a:lstStyle/>
        <a:p>
          <a:endParaRPr lang="zh-CN" altLang="en-US">
            <a:latin typeface="黑体" panose="02010609060101010101" pitchFamily="49" charset="-122"/>
            <a:ea typeface="黑体" panose="02010609060101010101" pitchFamily="49" charset="-122"/>
          </a:endParaRPr>
        </a:p>
      </dgm:t>
    </dgm:pt>
    <dgm:pt modelId="{A0494F4F-81B0-4D4E-8D0D-9ECA8D9AF4D3}" cxnId="{E7595B01-46C4-45D9-94BC-10802A84A7D6}" type="sibTrans">
      <dgm:prSet/>
      <dgm:spPr/>
      <dgm:t>
        <a:bodyPr/>
        <a:lstStyle/>
        <a:p>
          <a:endParaRPr lang="zh-CN" altLang="en-US">
            <a:latin typeface="黑体" panose="02010609060101010101" pitchFamily="49" charset="-122"/>
            <a:ea typeface="黑体" panose="02010609060101010101" pitchFamily="49" charset="-122"/>
          </a:endParaRPr>
        </a:p>
      </dgm:t>
    </dgm:pt>
    <dgm:pt modelId="{A532B58E-0649-4AE2-B569-6609F2A89ADA}">
      <dgm:prSet phldrT="[文本]">
        <dgm:style>
          <a:lnRef idx="3">
            <a:schemeClr val="lt1"/>
          </a:lnRef>
          <a:fillRef idx="1">
            <a:schemeClr val="accent1"/>
          </a:fillRef>
          <a:effectRef idx="1">
            <a:schemeClr val="accent1"/>
          </a:effectRef>
          <a:fontRef idx="minor">
            <a:schemeClr val="lt1"/>
          </a:fontRef>
        </dgm:style>
      </dgm:prSet>
      <dgm:spPr>
        <a:xfrm>
          <a:off x="3755201" y="1368916"/>
          <a:ext cx="1550628" cy="775314"/>
        </a:xfrm>
        <a:solidFill>
          <a:srgbClr val="BBE0E3"/>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r>
            <a:rPr lang="zh-CN" altLang="en-US" b="1" dirty="0" smtClean="0">
              <a:solidFill>
                <a:srgbClr val="000000"/>
              </a:solidFill>
              <a:latin typeface="黑体" panose="02010609060101010101" pitchFamily="49" charset="-122"/>
              <a:ea typeface="黑体" panose="02010609060101010101" pitchFamily="49" charset="-122"/>
              <a:cs typeface="+mn-cs"/>
            </a:rPr>
            <a:t>在集体</a:t>
          </a:r>
          <a:endParaRPr lang="en-US" altLang="zh-CN" b="1" dirty="0" smtClean="0">
            <a:solidFill>
              <a:srgbClr val="000000"/>
            </a:solidFill>
            <a:latin typeface="黑体" panose="02010609060101010101" pitchFamily="49" charset="-122"/>
            <a:ea typeface="黑体" panose="02010609060101010101" pitchFamily="49" charset="-122"/>
            <a:cs typeface="+mn-cs"/>
          </a:endParaRPr>
        </a:p>
        <a:p>
          <a:r>
            <a:rPr lang="zh-CN" altLang="en-US" b="1" dirty="0" smtClean="0">
              <a:solidFill>
                <a:srgbClr val="000000"/>
              </a:solidFill>
              <a:latin typeface="黑体" panose="02010609060101010101" pitchFamily="49" charset="-122"/>
              <a:ea typeface="黑体" panose="02010609060101010101" pitchFamily="49" charset="-122"/>
              <a:cs typeface="+mn-cs"/>
            </a:rPr>
            <a:t>中成长</a:t>
          </a:r>
          <a:endParaRPr lang="zh-CN" altLang="en-US" b="1" dirty="0">
            <a:solidFill>
              <a:srgbClr val="000000"/>
            </a:solidFill>
            <a:latin typeface="黑体" panose="02010609060101010101" pitchFamily="49" charset="-122"/>
            <a:ea typeface="黑体" panose="02010609060101010101" pitchFamily="49" charset="-122"/>
            <a:cs typeface="+mn-cs"/>
          </a:endParaRPr>
        </a:p>
      </dgm:t>
    </dgm:pt>
    <dgm:pt modelId="{D8D25599-57A7-4E3D-AA1D-7B05D0E369F0}" cxnId="{BEA95282-2DCA-4BC9-B128-F36FA11B78D9}" type="parTrans">
      <dgm:prSet>
        <dgm:style>
          <a:lnRef idx="3">
            <a:schemeClr val="accent2"/>
          </a:lnRef>
          <a:fillRef idx="0">
            <a:schemeClr val="accent2"/>
          </a:fillRef>
          <a:effectRef idx="2">
            <a:schemeClr val="accent2"/>
          </a:effectRef>
          <a:fontRef idx="minor">
            <a:schemeClr val="tx1"/>
          </a:fontRef>
        </dgm:style>
      </dgm:prSet>
      <dgm:spPr>
        <a:xfrm>
          <a:off x="3592385" y="1043284"/>
          <a:ext cx="938130" cy="325631"/>
        </a:xfrm>
        <a:noFill/>
        <a:ln w="38100" cap="flat" cmpd="sng" algn="ctr">
          <a:solidFill>
            <a:srgbClr val="333399"/>
          </a:solidFill>
          <a:prstDash val="solid"/>
        </a:ln>
        <a:effectLst>
          <a:outerShdw blurRad="40000" dist="23000" dir="5400000" rotWithShape="0">
            <a:srgbClr val="000000">
              <a:alpha val="35000"/>
            </a:srgbClr>
          </a:outerShdw>
        </a:effectLst>
      </dgm:spPr>
      <dgm:t>
        <a:bodyPr/>
        <a:lstStyle/>
        <a:p>
          <a:endParaRPr lang="zh-CN" altLang="en-US">
            <a:latin typeface="黑体" panose="02010609060101010101" pitchFamily="49" charset="-122"/>
            <a:ea typeface="黑体" panose="02010609060101010101" pitchFamily="49" charset="-122"/>
          </a:endParaRPr>
        </a:p>
      </dgm:t>
    </dgm:pt>
    <dgm:pt modelId="{764FBD03-A1FC-49B3-96C4-0112D3D4FA0C}" cxnId="{BEA95282-2DCA-4BC9-B128-F36FA11B78D9}" type="sibTrans">
      <dgm:prSet/>
      <dgm:spPr/>
      <dgm:t>
        <a:bodyPr/>
        <a:lstStyle/>
        <a:p>
          <a:endParaRPr lang="zh-CN" altLang="en-US">
            <a:latin typeface="黑体" panose="02010609060101010101" pitchFamily="49" charset="-122"/>
            <a:ea typeface="黑体" panose="02010609060101010101" pitchFamily="49" charset="-122"/>
          </a:endParaRPr>
        </a:p>
      </dgm:t>
    </dgm:pt>
    <dgm:pt modelId="{C36358B7-B8E7-424F-98BE-E0F434E4A00A}">
      <dgm:prSet phldrT="[文本]">
        <dgm:style>
          <a:lnRef idx="3">
            <a:schemeClr val="lt1"/>
          </a:lnRef>
          <a:fillRef idx="1">
            <a:schemeClr val="accent1"/>
          </a:fillRef>
          <a:effectRef idx="1">
            <a:schemeClr val="accent1"/>
          </a:effectRef>
          <a:fontRef idx="minor">
            <a:schemeClr val="lt1"/>
          </a:fontRef>
        </dgm:style>
      </dgm:prSet>
      <dgm:spPr>
        <a:xfrm>
          <a:off x="5631461" y="1368916"/>
          <a:ext cx="1550628" cy="775314"/>
        </a:xfrm>
        <a:solidFill>
          <a:srgbClr val="BBE0E3"/>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r>
            <a:rPr lang="zh-CN" altLang="en-US" b="1" dirty="0" smtClean="0">
              <a:solidFill>
                <a:srgbClr val="000000"/>
              </a:solidFill>
              <a:latin typeface="黑体" panose="02010609060101010101" pitchFamily="49" charset="-122"/>
              <a:ea typeface="黑体" panose="02010609060101010101" pitchFamily="49" charset="-122"/>
              <a:cs typeface="+mn-cs"/>
            </a:rPr>
            <a:t>走进</a:t>
          </a:r>
          <a:endParaRPr lang="en-US" altLang="zh-CN" b="1" dirty="0" smtClean="0">
            <a:solidFill>
              <a:srgbClr val="000000"/>
            </a:solidFill>
            <a:latin typeface="黑体" panose="02010609060101010101" pitchFamily="49" charset="-122"/>
            <a:ea typeface="黑体" panose="02010609060101010101" pitchFamily="49" charset="-122"/>
            <a:cs typeface="+mn-cs"/>
          </a:endParaRPr>
        </a:p>
        <a:p>
          <a:r>
            <a:rPr lang="zh-CN" altLang="en-US" b="1" dirty="0" smtClean="0">
              <a:solidFill>
                <a:srgbClr val="000000"/>
              </a:solidFill>
              <a:latin typeface="黑体" panose="02010609060101010101" pitchFamily="49" charset="-122"/>
              <a:ea typeface="黑体" panose="02010609060101010101" pitchFamily="49" charset="-122"/>
              <a:cs typeface="+mn-cs"/>
            </a:rPr>
            <a:t>法治天地</a:t>
          </a:r>
          <a:endParaRPr lang="zh-CN" altLang="en-US" b="1" dirty="0">
            <a:solidFill>
              <a:srgbClr val="000000"/>
            </a:solidFill>
            <a:latin typeface="黑体" panose="02010609060101010101" pitchFamily="49" charset="-122"/>
            <a:ea typeface="黑体" panose="02010609060101010101" pitchFamily="49" charset="-122"/>
            <a:cs typeface="+mn-cs"/>
          </a:endParaRPr>
        </a:p>
      </dgm:t>
    </dgm:pt>
    <dgm:pt modelId="{361709E7-C4C6-46BC-88AE-2F77BF5EA6EE}" cxnId="{EF55D7C0-7050-456C-8B5A-7CA37D4CF229}" type="parTrans">
      <dgm:prSet>
        <dgm:style>
          <a:lnRef idx="3">
            <a:schemeClr val="accent2"/>
          </a:lnRef>
          <a:fillRef idx="0">
            <a:schemeClr val="accent2"/>
          </a:fillRef>
          <a:effectRef idx="2">
            <a:schemeClr val="accent2"/>
          </a:effectRef>
          <a:fontRef idx="minor">
            <a:schemeClr val="tx1"/>
          </a:fontRef>
        </dgm:style>
      </dgm:prSet>
      <dgm:spPr>
        <a:xfrm>
          <a:off x="3592385" y="1043284"/>
          <a:ext cx="2814390" cy="325631"/>
        </a:xfrm>
        <a:noFill/>
        <a:ln w="38100" cap="flat" cmpd="sng" algn="ctr">
          <a:solidFill>
            <a:srgbClr val="333399"/>
          </a:solidFill>
          <a:prstDash val="solid"/>
        </a:ln>
        <a:effectLst>
          <a:outerShdw blurRad="40000" dist="23000" dir="5400000" rotWithShape="0">
            <a:srgbClr val="000000">
              <a:alpha val="35000"/>
            </a:srgbClr>
          </a:outerShdw>
        </a:effectLst>
      </dgm:spPr>
      <dgm:t>
        <a:bodyPr/>
        <a:lstStyle/>
        <a:p>
          <a:endParaRPr lang="zh-CN" altLang="en-US">
            <a:latin typeface="黑体" panose="02010609060101010101" pitchFamily="49" charset="-122"/>
            <a:ea typeface="黑体" panose="02010609060101010101" pitchFamily="49" charset="-122"/>
          </a:endParaRPr>
        </a:p>
      </dgm:t>
    </dgm:pt>
    <dgm:pt modelId="{B62A4A86-566E-40A2-B628-884DE6FA95D4}" cxnId="{EF55D7C0-7050-456C-8B5A-7CA37D4CF229}" type="sibTrans">
      <dgm:prSet/>
      <dgm:spPr/>
      <dgm:t>
        <a:bodyPr/>
        <a:lstStyle/>
        <a:p>
          <a:endParaRPr lang="zh-CN" altLang="en-US">
            <a:latin typeface="黑体" panose="02010609060101010101" pitchFamily="49" charset="-122"/>
            <a:ea typeface="黑体" panose="02010609060101010101" pitchFamily="49" charset="-122"/>
          </a:endParaRPr>
        </a:p>
      </dgm:t>
    </dgm:pt>
    <dgm:pt modelId="{FCC75D85-DB21-44A9-9155-A2F8E4823835}">
      <dgm:prSet phldrT="[文本]">
        <dgm:style>
          <a:lnRef idx="3">
            <a:schemeClr val="lt1"/>
          </a:lnRef>
          <a:fillRef idx="1">
            <a:schemeClr val="accent2"/>
          </a:fillRef>
          <a:effectRef idx="1">
            <a:schemeClr val="accent2"/>
          </a:effectRef>
          <a:fontRef idx="minor">
            <a:schemeClr val="lt1"/>
          </a:fontRef>
        </dgm:style>
      </dgm:prSet>
      <dgm:spPr>
        <a:xfrm>
          <a:off x="390337" y="4671755"/>
          <a:ext cx="1550628" cy="775314"/>
        </a:xfrm>
        <a:solidFill>
          <a:srgbClr val="333399"/>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r>
            <a:rPr lang="zh-CN" altLang="en-US" b="1" dirty="0" smtClean="0">
              <a:solidFill>
                <a:srgbClr val="FFFFFF"/>
              </a:solidFill>
              <a:latin typeface="黑体" panose="02010609060101010101" pitchFamily="49" charset="-122"/>
              <a:ea typeface="黑体" panose="02010609060101010101" pitchFamily="49" charset="-122"/>
              <a:cs typeface="+mn-cs"/>
            </a:rPr>
            <a:t>青春的证明</a:t>
          </a:r>
          <a:endParaRPr lang="en-US" altLang="zh-CN" b="1" dirty="0" smtClean="0">
            <a:solidFill>
              <a:srgbClr val="FFFFFF"/>
            </a:solidFill>
            <a:latin typeface="黑体" panose="02010609060101010101" pitchFamily="49" charset="-122"/>
            <a:ea typeface="黑体" panose="02010609060101010101" pitchFamily="49" charset="-122"/>
            <a:cs typeface="+mn-cs"/>
          </a:endParaRPr>
        </a:p>
      </dgm:t>
    </dgm:pt>
    <dgm:pt modelId="{FFADAF43-08DC-4210-B71F-8A671C595B2D}" cxnId="{A8CD9D81-651C-4107-A4C0-88E801E4C6C7}" type="parTrans">
      <dgm:prSet>
        <dgm:style>
          <a:lnRef idx="3">
            <a:schemeClr val="accent2"/>
          </a:lnRef>
          <a:fillRef idx="0">
            <a:schemeClr val="accent2"/>
          </a:fillRef>
          <a:effectRef idx="2">
            <a:schemeClr val="accent2"/>
          </a:effectRef>
          <a:fontRef idx="minor">
            <a:schemeClr val="tx1"/>
          </a:fontRef>
        </dgm:style>
      </dgm:prSet>
      <dgm:spPr>
        <a:xfrm>
          <a:off x="157743" y="2144230"/>
          <a:ext cx="232594" cy="2915181"/>
        </a:xfrm>
        <a:noFill/>
        <a:ln w="38100" cap="flat" cmpd="sng" algn="ctr">
          <a:solidFill>
            <a:srgbClr val="333399"/>
          </a:solidFill>
          <a:prstDash val="solid"/>
        </a:ln>
        <a:effectLst>
          <a:outerShdw blurRad="40000" dist="23000" dir="5400000" rotWithShape="0">
            <a:srgbClr val="000000">
              <a:alpha val="35000"/>
            </a:srgbClr>
          </a:outerShdw>
        </a:effectLst>
      </dgm:spPr>
      <dgm:t>
        <a:bodyPr/>
        <a:lstStyle/>
        <a:p>
          <a:endParaRPr lang="zh-CN" altLang="en-US">
            <a:latin typeface="黑体" panose="02010609060101010101" pitchFamily="49" charset="-122"/>
            <a:ea typeface="黑体" panose="02010609060101010101" pitchFamily="49" charset="-122"/>
          </a:endParaRPr>
        </a:p>
      </dgm:t>
    </dgm:pt>
    <dgm:pt modelId="{BB42B326-4CD1-48E6-BFF9-1ACDD397B300}" cxnId="{A8CD9D81-651C-4107-A4C0-88E801E4C6C7}" type="sibTrans">
      <dgm:prSet/>
      <dgm:spPr/>
      <dgm:t>
        <a:bodyPr/>
        <a:lstStyle/>
        <a:p>
          <a:endParaRPr lang="zh-CN" altLang="en-US">
            <a:latin typeface="黑体" panose="02010609060101010101" pitchFamily="49" charset="-122"/>
            <a:ea typeface="黑体" panose="02010609060101010101" pitchFamily="49" charset="-122"/>
          </a:endParaRPr>
        </a:p>
      </dgm:t>
    </dgm:pt>
    <dgm:pt modelId="{C778324F-E10C-4E1E-91CC-044E31D91A85}">
      <dgm:prSet phldrT="[文本]">
        <dgm:style>
          <a:lnRef idx="3">
            <a:schemeClr val="lt1"/>
          </a:lnRef>
          <a:fillRef idx="1">
            <a:schemeClr val="accent2"/>
          </a:fillRef>
          <a:effectRef idx="1">
            <a:schemeClr val="accent2"/>
          </a:effectRef>
          <a:fontRef idx="minor">
            <a:schemeClr val="lt1"/>
          </a:fontRef>
        </dgm:style>
      </dgm:prSet>
      <dgm:spPr>
        <a:xfrm>
          <a:off x="6019118" y="3570809"/>
          <a:ext cx="1550628" cy="775314"/>
        </a:xfrm>
        <a:solidFill>
          <a:srgbClr val="333399"/>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r>
            <a:rPr lang="zh-CN" altLang="en-US" b="1" dirty="0" smtClean="0">
              <a:solidFill>
                <a:srgbClr val="FFFFFF"/>
              </a:solidFill>
              <a:latin typeface="黑体" panose="02010609060101010101" pitchFamily="49" charset="-122"/>
              <a:ea typeface="黑体" panose="02010609060101010101" pitchFamily="49" charset="-122"/>
              <a:cs typeface="+mn-cs"/>
            </a:rPr>
            <a:t>法律</a:t>
          </a:r>
          <a:endParaRPr lang="en-US" altLang="zh-CN" b="1" dirty="0" smtClean="0">
            <a:solidFill>
              <a:srgbClr val="FFFFFF"/>
            </a:solidFill>
            <a:latin typeface="黑体" panose="02010609060101010101" pitchFamily="49" charset="-122"/>
            <a:ea typeface="黑体" panose="02010609060101010101" pitchFamily="49" charset="-122"/>
            <a:cs typeface="+mn-cs"/>
          </a:endParaRPr>
        </a:p>
        <a:p>
          <a:r>
            <a:rPr lang="zh-CN" altLang="en-US" b="1" dirty="0" smtClean="0">
              <a:solidFill>
                <a:srgbClr val="FFFFFF"/>
              </a:solidFill>
              <a:latin typeface="黑体" panose="02010609060101010101" pitchFamily="49" charset="-122"/>
              <a:ea typeface="黑体" panose="02010609060101010101" pitchFamily="49" charset="-122"/>
              <a:cs typeface="+mn-cs"/>
            </a:rPr>
            <a:t>伴我们成长</a:t>
          </a:r>
          <a:endParaRPr lang="zh-CN" altLang="en-US" b="1" dirty="0">
            <a:solidFill>
              <a:srgbClr val="FFFFFF"/>
            </a:solidFill>
            <a:latin typeface="黑体" panose="02010609060101010101" pitchFamily="49" charset="-122"/>
            <a:ea typeface="黑体" panose="02010609060101010101" pitchFamily="49" charset="-122"/>
            <a:cs typeface="+mn-cs"/>
          </a:endParaRPr>
        </a:p>
      </dgm:t>
    </dgm:pt>
    <dgm:pt modelId="{2F11F909-5754-4048-BFB6-2D12C9ABB26B}" cxnId="{6B8EFF73-CC9B-4961-A0A9-87CE6EFE0011}" type="parTrans">
      <dgm:prSet>
        <dgm:style>
          <a:lnRef idx="3">
            <a:schemeClr val="accent2"/>
          </a:lnRef>
          <a:fillRef idx="0">
            <a:schemeClr val="accent2"/>
          </a:fillRef>
          <a:effectRef idx="2">
            <a:schemeClr val="accent2"/>
          </a:effectRef>
          <a:fontRef idx="minor">
            <a:schemeClr val="tx1"/>
          </a:fontRef>
        </dgm:style>
      </dgm:prSet>
      <dgm:spPr>
        <a:xfrm>
          <a:off x="5786524" y="2144230"/>
          <a:ext cx="232594" cy="1814235"/>
        </a:xfrm>
        <a:noFill/>
        <a:ln w="38100" cap="flat" cmpd="sng" algn="ctr">
          <a:solidFill>
            <a:srgbClr val="333399"/>
          </a:solidFill>
          <a:prstDash val="solid"/>
        </a:ln>
        <a:effectLst>
          <a:outerShdw blurRad="40000" dist="23000" dir="5400000" rotWithShape="0">
            <a:srgbClr val="000000">
              <a:alpha val="35000"/>
            </a:srgbClr>
          </a:outerShdw>
        </a:effectLst>
      </dgm:spPr>
      <dgm:t>
        <a:bodyPr/>
        <a:lstStyle/>
        <a:p>
          <a:endParaRPr lang="zh-CN" altLang="en-US">
            <a:latin typeface="黑体" panose="02010609060101010101" pitchFamily="49" charset="-122"/>
            <a:ea typeface="黑体" panose="02010609060101010101" pitchFamily="49" charset="-122"/>
          </a:endParaRPr>
        </a:p>
      </dgm:t>
    </dgm:pt>
    <dgm:pt modelId="{8A980C9B-AAA9-4114-B20E-1627AD3F0156}" cxnId="{6B8EFF73-CC9B-4961-A0A9-87CE6EFE0011}" type="sibTrans">
      <dgm:prSet/>
      <dgm:spPr/>
      <dgm:t>
        <a:bodyPr/>
        <a:lstStyle/>
        <a:p>
          <a:endParaRPr lang="zh-CN" altLang="en-US">
            <a:latin typeface="黑体" panose="02010609060101010101" pitchFamily="49" charset="-122"/>
            <a:ea typeface="黑体" panose="02010609060101010101" pitchFamily="49" charset="-122"/>
          </a:endParaRPr>
        </a:p>
      </dgm:t>
    </dgm:pt>
    <dgm:pt modelId="{4BDDA782-DD9F-4687-A788-B7976A4D5E41}">
      <dgm:prSet phldrT="[文本]">
        <dgm:style>
          <a:lnRef idx="3">
            <a:schemeClr val="lt1"/>
          </a:lnRef>
          <a:fillRef idx="1">
            <a:schemeClr val="accent2"/>
          </a:fillRef>
          <a:effectRef idx="1">
            <a:schemeClr val="accent2"/>
          </a:effectRef>
          <a:fontRef idx="minor">
            <a:schemeClr val="lt1"/>
          </a:fontRef>
        </dgm:style>
      </dgm:prSet>
      <dgm:spPr>
        <a:xfrm>
          <a:off x="2266598" y="2469862"/>
          <a:ext cx="1550628" cy="775314"/>
        </a:xfrm>
        <a:solidFill>
          <a:srgbClr val="333399"/>
        </a:solidFill>
        <a:ln w="38100" cap="flat" cmpd="sng" algn="ctr">
          <a:solidFill>
            <a:srgbClr val="FFFFFF"/>
          </a:solidFill>
          <a:prstDash val="solid"/>
        </a:ln>
        <a:effectLst>
          <a:outerShdw blurRad="40000" dist="20000" dir="5400000" rotWithShape="0">
            <a:srgbClr val="000000">
              <a:alpha val="38000"/>
            </a:srgbClr>
          </a:outerShdw>
        </a:effectLst>
      </dgm:spPr>
      <dgm:t>
        <a:bodyPr anchor="ctr" anchorCtr="1"/>
        <a:lstStyle/>
        <a:p>
          <a:r>
            <a:rPr lang="zh-CN" altLang="en-US" b="1" dirty="0" smtClean="0">
              <a:solidFill>
                <a:srgbClr val="FFFFFF"/>
              </a:solidFill>
              <a:latin typeface="黑体" panose="02010609060101010101" pitchFamily="49" charset="-122"/>
              <a:ea typeface="黑体" panose="02010609060101010101" pitchFamily="49" charset="-122"/>
              <a:cs typeface="+mn-cs"/>
            </a:rPr>
            <a:t>揭开</a:t>
          </a:r>
          <a:endParaRPr lang="en-US" altLang="zh-CN" b="1" dirty="0" smtClean="0">
            <a:solidFill>
              <a:srgbClr val="FFFFFF"/>
            </a:solidFill>
            <a:latin typeface="黑体" panose="02010609060101010101" pitchFamily="49" charset="-122"/>
            <a:ea typeface="黑体" panose="02010609060101010101" pitchFamily="49" charset="-122"/>
            <a:cs typeface="+mn-cs"/>
          </a:endParaRPr>
        </a:p>
        <a:p>
          <a:r>
            <a:rPr lang="zh-CN" altLang="en-US" b="1" dirty="0" smtClean="0">
              <a:solidFill>
                <a:srgbClr val="FFFFFF"/>
              </a:solidFill>
              <a:latin typeface="黑体" panose="02010609060101010101" pitchFamily="49" charset="-122"/>
              <a:ea typeface="黑体" panose="02010609060101010101" pitchFamily="49" charset="-122"/>
              <a:cs typeface="+mn-cs"/>
            </a:rPr>
            <a:t>情绪的面纱</a:t>
          </a:r>
          <a:endParaRPr lang="zh-CN" altLang="en-US" b="1" dirty="0">
            <a:solidFill>
              <a:srgbClr val="FFFFFF"/>
            </a:solidFill>
            <a:latin typeface="黑体" panose="02010609060101010101" pitchFamily="49" charset="-122"/>
            <a:ea typeface="黑体" panose="02010609060101010101" pitchFamily="49" charset="-122"/>
            <a:cs typeface="+mn-cs"/>
          </a:endParaRPr>
        </a:p>
      </dgm:t>
    </dgm:pt>
    <dgm:pt modelId="{8FC62CC3-0E9D-420A-8CB9-A747F31DE1CB}" cxnId="{26C71A15-500F-45E6-B91A-2FBBE25AE78B}" type="parTrans">
      <dgm:prSet>
        <dgm:style>
          <a:lnRef idx="3">
            <a:schemeClr val="accent2"/>
          </a:lnRef>
          <a:fillRef idx="0">
            <a:schemeClr val="accent2"/>
          </a:fillRef>
          <a:effectRef idx="2">
            <a:schemeClr val="accent2"/>
          </a:effectRef>
          <a:fontRef idx="minor">
            <a:schemeClr val="tx1"/>
          </a:fontRef>
        </dgm:style>
      </dgm:prSet>
      <dgm:spPr>
        <a:xfrm>
          <a:off x="2034003" y="2144230"/>
          <a:ext cx="232594" cy="713289"/>
        </a:xfrm>
        <a:noFill/>
        <a:ln w="38100" cap="flat" cmpd="sng" algn="ctr">
          <a:solidFill>
            <a:srgbClr val="333399"/>
          </a:solidFill>
          <a:prstDash val="solid"/>
        </a:ln>
        <a:effectLst>
          <a:outerShdw blurRad="40000" dist="23000" dir="5400000" rotWithShape="0">
            <a:srgbClr val="000000">
              <a:alpha val="35000"/>
            </a:srgbClr>
          </a:outerShdw>
        </a:effectLst>
      </dgm:spPr>
      <dgm:t>
        <a:bodyPr/>
        <a:lstStyle/>
        <a:p>
          <a:endParaRPr lang="zh-CN" altLang="en-US">
            <a:latin typeface="黑体" panose="02010609060101010101" pitchFamily="49" charset="-122"/>
            <a:ea typeface="黑体" panose="02010609060101010101" pitchFamily="49" charset="-122"/>
          </a:endParaRPr>
        </a:p>
      </dgm:t>
    </dgm:pt>
    <dgm:pt modelId="{CF3C3936-2916-40E8-86DB-4E377E46266A}" cxnId="{26C71A15-500F-45E6-B91A-2FBBE25AE78B}" type="sibTrans">
      <dgm:prSet/>
      <dgm:spPr/>
      <dgm:t>
        <a:bodyPr/>
        <a:lstStyle/>
        <a:p>
          <a:endParaRPr lang="zh-CN" altLang="en-US">
            <a:latin typeface="黑体" panose="02010609060101010101" pitchFamily="49" charset="-122"/>
            <a:ea typeface="黑体" panose="02010609060101010101" pitchFamily="49" charset="-122"/>
          </a:endParaRPr>
        </a:p>
      </dgm:t>
    </dgm:pt>
    <dgm:pt modelId="{FB524C98-6867-461D-A609-DBFE2278453D}">
      <dgm:prSet phldrT="[文本]">
        <dgm:style>
          <a:lnRef idx="3">
            <a:schemeClr val="lt1"/>
          </a:lnRef>
          <a:fillRef idx="1">
            <a:schemeClr val="accent2"/>
          </a:fillRef>
          <a:effectRef idx="1">
            <a:schemeClr val="accent2"/>
          </a:effectRef>
          <a:fontRef idx="minor">
            <a:schemeClr val="lt1"/>
          </a:fontRef>
        </dgm:style>
      </dgm:prSet>
      <dgm:spPr>
        <a:xfrm>
          <a:off x="2266598" y="3570809"/>
          <a:ext cx="1550628" cy="775314"/>
        </a:xfrm>
        <a:solidFill>
          <a:srgbClr val="333399"/>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r>
            <a:rPr lang="zh-CN" altLang="en-US" b="1" dirty="0" smtClean="0">
              <a:solidFill>
                <a:srgbClr val="FFFFFF"/>
              </a:solidFill>
              <a:latin typeface="黑体" panose="02010609060101010101" pitchFamily="49" charset="-122"/>
              <a:ea typeface="黑体" panose="02010609060101010101" pitchFamily="49" charset="-122"/>
              <a:cs typeface="+mn-cs"/>
            </a:rPr>
            <a:t>品出</a:t>
          </a:r>
          <a:endParaRPr lang="en-US" altLang="zh-CN" b="1" dirty="0" smtClean="0">
            <a:solidFill>
              <a:srgbClr val="FFFFFF"/>
            </a:solidFill>
            <a:latin typeface="黑体" panose="02010609060101010101" pitchFamily="49" charset="-122"/>
            <a:ea typeface="黑体" panose="02010609060101010101" pitchFamily="49" charset="-122"/>
            <a:cs typeface="+mn-cs"/>
          </a:endParaRPr>
        </a:p>
        <a:p>
          <a:r>
            <a:rPr lang="zh-CN" altLang="en-US" b="1" dirty="0" smtClean="0">
              <a:solidFill>
                <a:srgbClr val="FFFFFF"/>
              </a:solidFill>
              <a:latin typeface="黑体" panose="02010609060101010101" pitchFamily="49" charset="-122"/>
              <a:ea typeface="黑体" panose="02010609060101010101" pitchFamily="49" charset="-122"/>
              <a:cs typeface="+mn-cs"/>
            </a:rPr>
            <a:t>情感的滋味</a:t>
          </a:r>
          <a:endParaRPr lang="zh-CN" altLang="en-US" b="1" dirty="0">
            <a:solidFill>
              <a:srgbClr val="FFFFFF"/>
            </a:solidFill>
            <a:latin typeface="黑体" panose="02010609060101010101" pitchFamily="49" charset="-122"/>
            <a:ea typeface="黑体" panose="02010609060101010101" pitchFamily="49" charset="-122"/>
            <a:cs typeface="+mn-cs"/>
          </a:endParaRPr>
        </a:p>
      </dgm:t>
    </dgm:pt>
    <dgm:pt modelId="{87FF4955-1D21-4BC6-AD40-F768458D52DE}" cxnId="{D91F36C9-9F00-493D-B78B-825851F40816}" type="parTrans">
      <dgm:prSet>
        <dgm:style>
          <a:lnRef idx="3">
            <a:schemeClr val="accent2"/>
          </a:lnRef>
          <a:fillRef idx="0">
            <a:schemeClr val="accent2"/>
          </a:fillRef>
          <a:effectRef idx="2">
            <a:schemeClr val="accent2"/>
          </a:effectRef>
          <a:fontRef idx="minor">
            <a:schemeClr val="tx1"/>
          </a:fontRef>
        </dgm:style>
      </dgm:prSet>
      <dgm:spPr>
        <a:xfrm>
          <a:off x="2034003" y="2144230"/>
          <a:ext cx="232594" cy="1814235"/>
        </a:xfrm>
        <a:noFill/>
        <a:ln w="38100" cap="flat" cmpd="sng" algn="ctr">
          <a:solidFill>
            <a:srgbClr val="333399"/>
          </a:solidFill>
          <a:prstDash val="solid"/>
        </a:ln>
        <a:effectLst>
          <a:outerShdw blurRad="40000" dist="23000" dir="5400000" rotWithShape="0">
            <a:srgbClr val="000000">
              <a:alpha val="35000"/>
            </a:srgbClr>
          </a:outerShdw>
        </a:effectLst>
      </dgm:spPr>
      <dgm:t>
        <a:bodyPr/>
        <a:lstStyle/>
        <a:p>
          <a:endParaRPr lang="zh-CN" altLang="en-US">
            <a:latin typeface="黑体" panose="02010609060101010101" pitchFamily="49" charset="-122"/>
            <a:ea typeface="黑体" panose="02010609060101010101" pitchFamily="49" charset="-122"/>
          </a:endParaRPr>
        </a:p>
      </dgm:t>
    </dgm:pt>
    <dgm:pt modelId="{7F80F22C-A62A-4EE8-9F19-493F4F4DFF94}" cxnId="{D91F36C9-9F00-493D-B78B-825851F40816}" type="sibTrans">
      <dgm:prSet/>
      <dgm:spPr/>
      <dgm:t>
        <a:bodyPr/>
        <a:lstStyle/>
        <a:p>
          <a:endParaRPr lang="zh-CN" altLang="en-US">
            <a:latin typeface="黑体" panose="02010609060101010101" pitchFamily="49" charset="-122"/>
            <a:ea typeface="黑体" panose="02010609060101010101" pitchFamily="49" charset="-122"/>
          </a:endParaRPr>
        </a:p>
      </dgm:t>
    </dgm:pt>
    <dgm:pt modelId="{FFF7B564-1892-4479-B107-EB44E65CC048}">
      <dgm:prSet phldrT="[文本]">
        <dgm:style>
          <a:lnRef idx="3">
            <a:schemeClr val="lt1"/>
          </a:lnRef>
          <a:fillRef idx="1">
            <a:schemeClr val="accent2"/>
          </a:fillRef>
          <a:effectRef idx="1">
            <a:schemeClr val="accent2"/>
          </a:effectRef>
          <a:fontRef idx="minor">
            <a:schemeClr val="lt1"/>
          </a:fontRef>
        </dgm:style>
      </dgm:prSet>
      <dgm:spPr>
        <a:xfrm>
          <a:off x="4142858" y="2469862"/>
          <a:ext cx="1550628" cy="775314"/>
        </a:xfrm>
        <a:solidFill>
          <a:srgbClr val="333399"/>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r>
            <a:rPr lang="zh-CN" altLang="en-US" b="1" dirty="0" smtClean="0">
              <a:solidFill>
                <a:srgbClr val="FFFFFF"/>
              </a:solidFill>
              <a:latin typeface="黑体" panose="02010609060101010101" pitchFamily="49" charset="-122"/>
              <a:ea typeface="黑体" panose="02010609060101010101" pitchFamily="49" charset="-122"/>
              <a:cs typeface="+mn-cs"/>
            </a:rPr>
            <a:t>“我”和“我们”</a:t>
          </a:r>
          <a:endParaRPr lang="zh-CN" altLang="en-US" b="1" dirty="0">
            <a:solidFill>
              <a:srgbClr val="FFFFFF"/>
            </a:solidFill>
            <a:latin typeface="黑体" panose="02010609060101010101" pitchFamily="49" charset="-122"/>
            <a:ea typeface="黑体" panose="02010609060101010101" pitchFamily="49" charset="-122"/>
            <a:cs typeface="+mn-cs"/>
          </a:endParaRPr>
        </a:p>
      </dgm:t>
    </dgm:pt>
    <dgm:pt modelId="{2A46BF66-EB97-4BEC-90C7-636D4EBC7508}" cxnId="{D17AE329-BCBB-4524-88E5-72D23F8C2A40}" type="parTrans">
      <dgm:prSet>
        <dgm:style>
          <a:lnRef idx="3">
            <a:schemeClr val="accent2"/>
          </a:lnRef>
          <a:fillRef idx="0">
            <a:schemeClr val="accent2"/>
          </a:fillRef>
          <a:effectRef idx="2">
            <a:schemeClr val="accent2"/>
          </a:effectRef>
          <a:fontRef idx="minor">
            <a:schemeClr val="tx1"/>
          </a:fontRef>
        </dgm:style>
      </dgm:prSet>
      <dgm:spPr>
        <a:xfrm>
          <a:off x="3910264" y="2144230"/>
          <a:ext cx="232594" cy="713289"/>
        </a:xfrm>
        <a:noFill/>
        <a:ln w="38100" cap="flat" cmpd="sng" algn="ctr">
          <a:solidFill>
            <a:srgbClr val="333399"/>
          </a:solidFill>
          <a:prstDash val="solid"/>
        </a:ln>
        <a:effectLst>
          <a:outerShdw blurRad="40000" dist="23000" dir="5400000" rotWithShape="0">
            <a:srgbClr val="000000">
              <a:alpha val="35000"/>
            </a:srgbClr>
          </a:outerShdw>
        </a:effectLst>
      </dgm:spPr>
      <dgm:t>
        <a:bodyPr/>
        <a:lstStyle/>
        <a:p>
          <a:endParaRPr lang="zh-CN" altLang="en-US">
            <a:latin typeface="黑体" panose="02010609060101010101" pitchFamily="49" charset="-122"/>
            <a:ea typeface="黑体" panose="02010609060101010101" pitchFamily="49" charset="-122"/>
          </a:endParaRPr>
        </a:p>
      </dgm:t>
    </dgm:pt>
    <dgm:pt modelId="{8B577C7C-0353-4381-BE49-3EB3C0D04D88}" cxnId="{D17AE329-BCBB-4524-88E5-72D23F8C2A40}" type="sibTrans">
      <dgm:prSet/>
      <dgm:spPr/>
      <dgm:t>
        <a:bodyPr/>
        <a:lstStyle/>
        <a:p>
          <a:endParaRPr lang="zh-CN" altLang="en-US">
            <a:latin typeface="黑体" panose="02010609060101010101" pitchFamily="49" charset="-122"/>
            <a:ea typeface="黑体" panose="02010609060101010101" pitchFamily="49" charset="-122"/>
          </a:endParaRPr>
        </a:p>
      </dgm:t>
    </dgm:pt>
    <dgm:pt modelId="{61C3FAC1-9379-480E-9C21-1DAA192B20D1}">
      <dgm:prSet phldrT="[文本]">
        <dgm:style>
          <a:lnRef idx="3">
            <a:schemeClr val="lt1"/>
          </a:lnRef>
          <a:fillRef idx="1">
            <a:schemeClr val="accent2"/>
          </a:fillRef>
          <a:effectRef idx="1">
            <a:schemeClr val="accent2"/>
          </a:effectRef>
          <a:fontRef idx="minor">
            <a:schemeClr val="lt1"/>
          </a:fontRef>
        </dgm:style>
      </dgm:prSet>
      <dgm:spPr>
        <a:xfrm>
          <a:off x="4142858" y="3570809"/>
          <a:ext cx="1550628" cy="775314"/>
        </a:xfrm>
        <a:solidFill>
          <a:srgbClr val="333399"/>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pPr marL="0" marR="0" indent="0" defTabSz="914400" eaLnBrk="1" fontAlgn="auto" latinLnBrk="0" hangingPunct="1">
            <a:lnSpc>
              <a:spcPct val="100000"/>
            </a:lnSpc>
            <a:spcBef>
              <a:spcPts val="0"/>
            </a:spcBef>
            <a:spcAft>
              <a:spcPts val="0"/>
            </a:spcAft>
            <a:buClrTx/>
            <a:buSzTx/>
            <a:buFontTx/>
            <a:buNone/>
          </a:pPr>
          <a:r>
            <a:rPr lang="zh-CN" altLang="en-US" b="1" dirty="0" smtClean="0">
              <a:solidFill>
                <a:srgbClr val="FFFFFF"/>
              </a:solidFill>
              <a:latin typeface="黑体" panose="02010609060101010101" pitchFamily="49" charset="-122"/>
              <a:ea typeface="黑体" panose="02010609060101010101" pitchFamily="49" charset="-122"/>
              <a:cs typeface="+mn-cs"/>
            </a:rPr>
            <a:t>共奏</a:t>
          </a:r>
          <a:endParaRPr lang="en-US" altLang="zh-CN" b="1" dirty="0" smtClean="0">
            <a:solidFill>
              <a:srgbClr val="FFFFFF"/>
            </a:solidFill>
            <a:latin typeface="黑体" panose="02010609060101010101" pitchFamily="49" charset="-122"/>
            <a:ea typeface="黑体" panose="02010609060101010101" pitchFamily="49" charset="-122"/>
            <a:cs typeface="+mn-cs"/>
          </a:endParaRPr>
        </a:p>
        <a:p>
          <a:pPr marL="0" marR="0" indent="0" defTabSz="914400" eaLnBrk="1" fontAlgn="auto" latinLnBrk="0" hangingPunct="1">
            <a:lnSpc>
              <a:spcPct val="100000"/>
            </a:lnSpc>
            <a:spcBef>
              <a:spcPts val="0"/>
            </a:spcBef>
            <a:spcAft>
              <a:spcPts val="0"/>
            </a:spcAft>
            <a:buClrTx/>
            <a:buSzTx/>
            <a:buFontTx/>
            <a:buNone/>
          </a:pPr>
          <a:r>
            <a:rPr lang="zh-CN" altLang="en-US" b="1" dirty="0" smtClean="0">
              <a:solidFill>
                <a:srgbClr val="FFFFFF"/>
              </a:solidFill>
              <a:latin typeface="黑体" panose="02010609060101010101" pitchFamily="49" charset="-122"/>
              <a:ea typeface="黑体" panose="02010609060101010101" pitchFamily="49" charset="-122"/>
              <a:cs typeface="+mn-cs"/>
            </a:rPr>
            <a:t>和谐乐章</a:t>
          </a:r>
        </a:p>
      </dgm:t>
    </dgm:pt>
    <dgm:pt modelId="{9658EBC4-2B42-4715-A871-B486B2A3520F}" cxnId="{8CBCE139-5CED-4DC9-A4BA-7C3849AC0573}" type="parTrans">
      <dgm:prSet>
        <dgm:style>
          <a:lnRef idx="3">
            <a:schemeClr val="accent2"/>
          </a:lnRef>
          <a:fillRef idx="0">
            <a:schemeClr val="accent2"/>
          </a:fillRef>
          <a:effectRef idx="2">
            <a:schemeClr val="accent2"/>
          </a:effectRef>
          <a:fontRef idx="minor">
            <a:schemeClr val="tx1"/>
          </a:fontRef>
        </dgm:style>
      </dgm:prSet>
      <dgm:spPr>
        <a:xfrm>
          <a:off x="3910264" y="2144230"/>
          <a:ext cx="232594" cy="1814235"/>
        </a:xfrm>
        <a:noFill/>
        <a:ln w="38100" cap="flat" cmpd="sng" algn="ctr">
          <a:solidFill>
            <a:srgbClr val="333399"/>
          </a:solidFill>
          <a:prstDash val="solid"/>
        </a:ln>
        <a:effectLst>
          <a:outerShdw blurRad="40000" dist="23000" dir="5400000" rotWithShape="0">
            <a:srgbClr val="000000">
              <a:alpha val="35000"/>
            </a:srgbClr>
          </a:outerShdw>
        </a:effectLst>
      </dgm:spPr>
      <dgm:t>
        <a:bodyPr/>
        <a:lstStyle/>
        <a:p>
          <a:endParaRPr lang="zh-CN" altLang="en-US">
            <a:latin typeface="黑体" panose="02010609060101010101" pitchFamily="49" charset="-122"/>
            <a:ea typeface="黑体" panose="02010609060101010101" pitchFamily="49" charset="-122"/>
          </a:endParaRPr>
        </a:p>
      </dgm:t>
    </dgm:pt>
    <dgm:pt modelId="{C459D72C-85C8-4F7C-B590-004507ADE286}" cxnId="{8CBCE139-5CED-4DC9-A4BA-7C3849AC0573}" type="sibTrans">
      <dgm:prSet/>
      <dgm:spPr/>
      <dgm:t>
        <a:bodyPr/>
        <a:lstStyle/>
        <a:p>
          <a:endParaRPr lang="zh-CN" altLang="en-US">
            <a:latin typeface="黑体" panose="02010609060101010101" pitchFamily="49" charset="-122"/>
            <a:ea typeface="黑体" panose="02010609060101010101" pitchFamily="49" charset="-122"/>
          </a:endParaRPr>
        </a:p>
      </dgm:t>
    </dgm:pt>
    <dgm:pt modelId="{E0C497D0-4E74-414C-B906-ABB626508242}">
      <dgm:prSet phldrT="[文本]">
        <dgm:style>
          <a:lnRef idx="3">
            <a:schemeClr val="lt1"/>
          </a:lnRef>
          <a:fillRef idx="1">
            <a:schemeClr val="accent2"/>
          </a:fillRef>
          <a:effectRef idx="1">
            <a:schemeClr val="accent2"/>
          </a:effectRef>
          <a:fontRef idx="minor">
            <a:schemeClr val="lt1"/>
          </a:fontRef>
        </dgm:style>
      </dgm:prSet>
      <dgm:spPr>
        <a:xfrm>
          <a:off x="4142858" y="4671755"/>
          <a:ext cx="1550628" cy="775314"/>
        </a:xfrm>
        <a:solidFill>
          <a:srgbClr val="333399"/>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r>
            <a:rPr lang="zh-CN" altLang="en-US" b="1" dirty="0" smtClean="0">
              <a:solidFill>
                <a:srgbClr val="FFFFFF"/>
              </a:solidFill>
              <a:latin typeface="黑体" panose="02010609060101010101" pitchFamily="49" charset="-122"/>
              <a:ea typeface="黑体" panose="02010609060101010101" pitchFamily="49" charset="-122"/>
              <a:cs typeface="+mn-cs"/>
            </a:rPr>
            <a:t>美好</a:t>
          </a:r>
          <a:endParaRPr lang="en-US" altLang="zh-CN" b="1" dirty="0" smtClean="0">
            <a:solidFill>
              <a:srgbClr val="FFFFFF"/>
            </a:solidFill>
            <a:latin typeface="黑体" panose="02010609060101010101" pitchFamily="49" charset="-122"/>
            <a:ea typeface="黑体" panose="02010609060101010101" pitchFamily="49" charset="-122"/>
            <a:cs typeface="+mn-cs"/>
          </a:endParaRPr>
        </a:p>
        <a:p>
          <a:r>
            <a:rPr lang="zh-CN" altLang="en-US" b="1" dirty="0" smtClean="0">
              <a:solidFill>
                <a:srgbClr val="FFFFFF"/>
              </a:solidFill>
              <a:latin typeface="黑体" panose="02010609060101010101" pitchFamily="49" charset="-122"/>
              <a:ea typeface="黑体" panose="02010609060101010101" pitchFamily="49" charset="-122"/>
              <a:cs typeface="+mn-cs"/>
            </a:rPr>
            <a:t>集体有我在</a:t>
          </a:r>
          <a:endParaRPr lang="en-US" altLang="zh-CN" b="1" dirty="0" smtClean="0">
            <a:solidFill>
              <a:srgbClr val="FFFFFF"/>
            </a:solidFill>
            <a:latin typeface="黑体" panose="02010609060101010101" pitchFamily="49" charset="-122"/>
            <a:ea typeface="黑体" panose="02010609060101010101" pitchFamily="49" charset="-122"/>
            <a:cs typeface="+mn-cs"/>
          </a:endParaRPr>
        </a:p>
      </dgm:t>
    </dgm:pt>
    <dgm:pt modelId="{A124F5A1-148A-4B55-8F18-D01DBD876B20}" cxnId="{FE883363-E94B-4F0C-B73F-4AB2C317E9A5}" type="parTrans">
      <dgm:prSet>
        <dgm:style>
          <a:lnRef idx="3">
            <a:schemeClr val="accent2"/>
          </a:lnRef>
          <a:fillRef idx="0">
            <a:schemeClr val="accent2"/>
          </a:fillRef>
          <a:effectRef idx="2">
            <a:schemeClr val="accent2"/>
          </a:effectRef>
          <a:fontRef idx="minor">
            <a:schemeClr val="tx1"/>
          </a:fontRef>
        </dgm:style>
      </dgm:prSet>
      <dgm:spPr>
        <a:xfrm>
          <a:off x="3910264" y="2144230"/>
          <a:ext cx="232594" cy="2915181"/>
        </a:xfrm>
        <a:noFill/>
        <a:ln w="38100" cap="flat" cmpd="sng" algn="ctr">
          <a:solidFill>
            <a:srgbClr val="333399"/>
          </a:solidFill>
          <a:prstDash val="solid"/>
        </a:ln>
        <a:effectLst>
          <a:outerShdw blurRad="40000" dist="23000" dir="5400000" rotWithShape="0">
            <a:srgbClr val="000000">
              <a:alpha val="35000"/>
            </a:srgbClr>
          </a:outerShdw>
        </a:effectLst>
      </dgm:spPr>
      <dgm:t>
        <a:bodyPr/>
        <a:lstStyle/>
        <a:p>
          <a:endParaRPr lang="zh-CN" altLang="en-US">
            <a:latin typeface="黑体" panose="02010609060101010101" pitchFamily="49" charset="-122"/>
            <a:ea typeface="黑体" panose="02010609060101010101" pitchFamily="49" charset="-122"/>
          </a:endParaRPr>
        </a:p>
      </dgm:t>
    </dgm:pt>
    <dgm:pt modelId="{0D311E9B-1CB5-4088-829A-264949D34806}" cxnId="{FE883363-E94B-4F0C-B73F-4AB2C317E9A5}" type="sibTrans">
      <dgm:prSet/>
      <dgm:spPr/>
      <dgm:t>
        <a:bodyPr/>
        <a:lstStyle/>
        <a:p>
          <a:endParaRPr lang="zh-CN" altLang="en-US">
            <a:latin typeface="黑体" panose="02010609060101010101" pitchFamily="49" charset="-122"/>
            <a:ea typeface="黑体" panose="02010609060101010101" pitchFamily="49" charset="-122"/>
          </a:endParaRPr>
        </a:p>
      </dgm:t>
    </dgm:pt>
    <dgm:pt modelId="{7C3837F9-C6F8-4736-9409-80E9E9691EDA}" type="pres">
      <dgm:prSet presAssocID="{D49182F7-A9C4-4AE6-86D7-AE7F9800A60B}" presName="hierChild1" presStyleCnt="0">
        <dgm:presLayoutVars>
          <dgm:orgChart val="1"/>
          <dgm:chPref val="1"/>
          <dgm:dir/>
          <dgm:animOne val="branch"/>
          <dgm:animLvl val="lvl"/>
          <dgm:resizeHandles/>
        </dgm:presLayoutVars>
      </dgm:prSet>
      <dgm:spPr/>
      <dgm:t>
        <a:bodyPr/>
        <a:lstStyle/>
        <a:p>
          <a:endParaRPr lang="zh-CN" altLang="en-US"/>
        </a:p>
      </dgm:t>
    </dgm:pt>
    <dgm:pt modelId="{28524879-13D0-458D-92B4-781CBACC9B15}" type="pres">
      <dgm:prSet presAssocID="{A3CF1370-DEA4-4715-B611-F41A68CBF9C2}" presName="hierRoot1" presStyleCnt="0">
        <dgm:presLayoutVars>
          <dgm:hierBranch val="init"/>
        </dgm:presLayoutVars>
      </dgm:prSet>
      <dgm:spPr/>
    </dgm:pt>
    <dgm:pt modelId="{BBF82DCE-5BB0-44B5-9543-55F584CCBCDD}" type="pres">
      <dgm:prSet presAssocID="{A3CF1370-DEA4-4715-B611-F41A68CBF9C2}" presName="rootComposite1" presStyleCnt="0"/>
      <dgm:spPr/>
    </dgm:pt>
    <dgm:pt modelId="{6F12DE5C-A774-4B17-8779-D829FF417CB9}" type="pres">
      <dgm:prSet presAssocID="{A3CF1370-DEA4-4715-B611-F41A68CBF9C2}" presName="rootText1" presStyleLbl="node0" presStyleIdx="0" presStyleCnt="1">
        <dgm:presLayoutVars>
          <dgm:chPref val="3"/>
        </dgm:presLayoutVars>
      </dgm:prSet>
      <dgm:spPr>
        <a:prstGeom prst="rect">
          <a:avLst/>
        </a:prstGeom>
      </dgm:spPr>
      <dgm:t>
        <a:bodyPr/>
        <a:lstStyle/>
        <a:p>
          <a:endParaRPr lang="zh-CN" altLang="en-US"/>
        </a:p>
      </dgm:t>
    </dgm:pt>
    <dgm:pt modelId="{96BC3245-4041-469D-BF0B-452987002798}" type="pres">
      <dgm:prSet presAssocID="{A3CF1370-DEA4-4715-B611-F41A68CBF9C2}" presName="rootConnector1" presStyleLbl="node1" presStyleIdx="0" presStyleCnt="0"/>
      <dgm:spPr/>
      <dgm:t>
        <a:bodyPr/>
        <a:lstStyle/>
        <a:p>
          <a:endParaRPr lang="zh-CN" altLang="en-US"/>
        </a:p>
      </dgm:t>
    </dgm:pt>
    <dgm:pt modelId="{7948945B-A36D-43C8-AC4F-5814DDBDF024}" type="pres">
      <dgm:prSet presAssocID="{A3CF1370-DEA4-4715-B611-F41A68CBF9C2}" presName="hierChild2" presStyleCnt="0"/>
      <dgm:spPr/>
    </dgm:pt>
    <dgm:pt modelId="{E7429998-7A23-40D8-84A6-1261C4612614}" type="pres">
      <dgm:prSet presAssocID="{265C1857-1DC9-4369-9DE5-4FAD37CE6915}" presName="Name37" presStyleLbl="parChTrans1D2" presStyleIdx="0" presStyleCnt="4"/>
      <dgm:spPr>
        <a:custGeom>
          <a:avLst/>
          <a:gdLst/>
          <a:ahLst/>
          <a:cxnLst/>
          <a:rect l="0" t="0" r="0" b="0"/>
          <a:pathLst>
            <a:path>
              <a:moveTo>
                <a:pt x="2814390" y="0"/>
              </a:moveTo>
              <a:lnTo>
                <a:pt x="2814390" y="162815"/>
              </a:lnTo>
              <a:lnTo>
                <a:pt x="0" y="162815"/>
              </a:lnTo>
              <a:lnTo>
                <a:pt x="0" y="325631"/>
              </a:lnTo>
            </a:path>
          </a:pathLst>
        </a:custGeom>
      </dgm:spPr>
      <dgm:t>
        <a:bodyPr/>
        <a:lstStyle/>
        <a:p>
          <a:endParaRPr lang="zh-CN" altLang="en-US"/>
        </a:p>
      </dgm:t>
    </dgm:pt>
    <dgm:pt modelId="{0CC3A2D9-D5BE-42A3-839E-0E72559DFACC}" type="pres">
      <dgm:prSet presAssocID="{FC16DAF8-779A-4520-A05E-B33C7C899E06}" presName="hierRoot2" presStyleCnt="0">
        <dgm:presLayoutVars>
          <dgm:hierBranch val="init"/>
        </dgm:presLayoutVars>
      </dgm:prSet>
      <dgm:spPr/>
    </dgm:pt>
    <dgm:pt modelId="{8F887DFB-A46F-4A2A-873C-BB8BE9A28499}" type="pres">
      <dgm:prSet presAssocID="{FC16DAF8-779A-4520-A05E-B33C7C899E06}" presName="rootComposite" presStyleCnt="0"/>
      <dgm:spPr/>
    </dgm:pt>
    <dgm:pt modelId="{837EDB11-F50C-41D3-B071-DABF1E30E7B5}" type="pres">
      <dgm:prSet presAssocID="{FC16DAF8-779A-4520-A05E-B33C7C899E06}" presName="rootText" presStyleLbl="node2" presStyleIdx="0" presStyleCnt="4">
        <dgm:presLayoutVars>
          <dgm:chPref val="3"/>
        </dgm:presLayoutVars>
      </dgm:prSet>
      <dgm:spPr>
        <a:prstGeom prst="rect">
          <a:avLst/>
        </a:prstGeom>
      </dgm:spPr>
      <dgm:t>
        <a:bodyPr/>
        <a:lstStyle/>
        <a:p>
          <a:endParaRPr lang="zh-CN" altLang="en-US"/>
        </a:p>
      </dgm:t>
    </dgm:pt>
    <dgm:pt modelId="{1F923308-3DAD-4443-A3D9-518CEA9531A8}" type="pres">
      <dgm:prSet presAssocID="{FC16DAF8-779A-4520-A05E-B33C7C899E06}" presName="rootConnector" presStyleLbl="node2" presStyleIdx="0" presStyleCnt="4"/>
      <dgm:spPr/>
      <dgm:t>
        <a:bodyPr/>
        <a:lstStyle/>
        <a:p>
          <a:endParaRPr lang="zh-CN" altLang="en-US"/>
        </a:p>
      </dgm:t>
    </dgm:pt>
    <dgm:pt modelId="{47733BD9-EA1F-4E25-98B0-D2D8617C141F}" type="pres">
      <dgm:prSet presAssocID="{FC16DAF8-779A-4520-A05E-B33C7C899E06}" presName="hierChild4" presStyleCnt="0"/>
      <dgm:spPr/>
    </dgm:pt>
    <dgm:pt modelId="{4F1E4CB6-8292-407B-8E16-DB1AB689EA3A}" type="pres">
      <dgm:prSet presAssocID="{8298617E-3CA9-45FA-B476-D52E2F93C76B}" presName="Name37" presStyleLbl="parChTrans1D3" presStyleIdx="0" presStyleCnt="10"/>
      <dgm:spPr>
        <a:custGeom>
          <a:avLst/>
          <a:gdLst/>
          <a:ahLst/>
          <a:cxnLst/>
          <a:rect l="0" t="0" r="0" b="0"/>
          <a:pathLst>
            <a:path>
              <a:moveTo>
                <a:pt x="0" y="0"/>
              </a:moveTo>
              <a:lnTo>
                <a:pt x="0" y="713289"/>
              </a:lnTo>
              <a:lnTo>
                <a:pt x="232594" y="713289"/>
              </a:lnTo>
            </a:path>
          </a:pathLst>
        </a:custGeom>
      </dgm:spPr>
      <dgm:t>
        <a:bodyPr/>
        <a:lstStyle/>
        <a:p>
          <a:endParaRPr lang="zh-CN" altLang="en-US"/>
        </a:p>
      </dgm:t>
    </dgm:pt>
    <dgm:pt modelId="{6C7B49B0-48CA-4364-BEBB-DF212EF8D339}" type="pres">
      <dgm:prSet presAssocID="{F643EA62-8474-474F-BB2E-E4D3C73DDBD5}" presName="hierRoot2" presStyleCnt="0">
        <dgm:presLayoutVars>
          <dgm:hierBranch val="init"/>
        </dgm:presLayoutVars>
      </dgm:prSet>
      <dgm:spPr/>
    </dgm:pt>
    <dgm:pt modelId="{142B3A36-1662-4430-97D3-9949199D2D0B}" type="pres">
      <dgm:prSet presAssocID="{F643EA62-8474-474F-BB2E-E4D3C73DDBD5}" presName="rootComposite" presStyleCnt="0"/>
      <dgm:spPr/>
    </dgm:pt>
    <dgm:pt modelId="{F886040D-2125-4EE7-A3C8-DB47D2173022}" type="pres">
      <dgm:prSet presAssocID="{F643EA62-8474-474F-BB2E-E4D3C73DDBD5}" presName="rootText" presStyleLbl="node3" presStyleIdx="0" presStyleCnt="10">
        <dgm:presLayoutVars>
          <dgm:chPref val="3"/>
        </dgm:presLayoutVars>
      </dgm:prSet>
      <dgm:spPr>
        <a:prstGeom prst="rect">
          <a:avLst/>
        </a:prstGeom>
      </dgm:spPr>
      <dgm:t>
        <a:bodyPr/>
        <a:lstStyle/>
        <a:p>
          <a:endParaRPr lang="zh-CN" altLang="en-US"/>
        </a:p>
      </dgm:t>
    </dgm:pt>
    <dgm:pt modelId="{BB2575C6-AF44-4AED-83BE-90416FBAE40D}" type="pres">
      <dgm:prSet presAssocID="{F643EA62-8474-474F-BB2E-E4D3C73DDBD5}" presName="rootConnector" presStyleLbl="node3" presStyleIdx="0" presStyleCnt="10"/>
      <dgm:spPr/>
      <dgm:t>
        <a:bodyPr/>
        <a:lstStyle/>
        <a:p>
          <a:endParaRPr lang="zh-CN" altLang="en-US"/>
        </a:p>
      </dgm:t>
    </dgm:pt>
    <dgm:pt modelId="{93382285-6D07-44A4-8174-9FF3AEBE540A}" type="pres">
      <dgm:prSet presAssocID="{F643EA62-8474-474F-BB2E-E4D3C73DDBD5}" presName="hierChild4" presStyleCnt="0"/>
      <dgm:spPr/>
    </dgm:pt>
    <dgm:pt modelId="{3DD2CB19-A4D0-4604-9AF7-685B5DC72E0C}" type="pres">
      <dgm:prSet presAssocID="{F643EA62-8474-474F-BB2E-E4D3C73DDBD5}" presName="hierChild5" presStyleCnt="0"/>
      <dgm:spPr/>
    </dgm:pt>
    <dgm:pt modelId="{145DC168-C8A5-4E22-ACEA-A43164257671}" type="pres">
      <dgm:prSet presAssocID="{4891198E-4260-4D65-8FDE-BC76AFE05646}" presName="Name37" presStyleLbl="parChTrans1D3" presStyleIdx="1" presStyleCnt="10"/>
      <dgm:spPr>
        <a:custGeom>
          <a:avLst/>
          <a:gdLst/>
          <a:ahLst/>
          <a:cxnLst/>
          <a:rect l="0" t="0" r="0" b="0"/>
          <a:pathLst>
            <a:path>
              <a:moveTo>
                <a:pt x="0" y="0"/>
              </a:moveTo>
              <a:lnTo>
                <a:pt x="0" y="1814235"/>
              </a:lnTo>
              <a:lnTo>
                <a:pt x="232594" y="1814235"/>
              </a:lnTo>
            </a:path>
          </a:pathLst>
        </a:custGeom>
      </dgm:spPr>
      <dgm:t>
        <a:bodyPr/>
        <a:lstStyle/>
        <a:p>
          <a:endParaRPr lang="zh-CN" altLang="en-US"/>
        </a:p>
      </dgm:t>
    </dgm:pt>
    <dgm:pt modelId="{B56DDD92-7681-4126-9F03-172450C1BA88}" type="pres">
      <dgm:prSet presAssocID="{31169B3B-4A72-4C75-9C5F-C933FE650756}" presName="hierRoot2" presStyleCnt="0">
        <dgm:presLayoutVars>
          <dgm:hierBranch val="init"/>
        </dgm:presLayoutVars>
      </dgm:prSet>
      <dgm:spPr/>
    </dgm:pt>
    <dgm:pt modelId="{220E4279-E1B6-4B6F-84D9-B17788E1645E}" type="pres">
      <dgm:prSet presAssocID="{31169B3B-4A72-4C75-9C5F-C933FE650756}" presName="rootComposite" presStyleCnt="0"/>
      <dgm:spPr/>
    </dgm:pt>
    <dgm:pt modelId="{87EFDA9B-879E-41FE-BF16-1E0AA115183A}" type="pres">
      <dgm:prSet presAssocID="{31169B3B-4A72-4C75-9C5F-C933FE650756}" presName="rootText" presStyleLbl="node3" presStyleIdx="1" presStyleCnt="10">
        <dgm:presLayoutVars>
          <dgm:chPref val="3"/>
        </dgm:presLayoutVars>
      </dgm:prSet>
      <dgm:spPr>
        <a:prstGeom prst="rect">
          <a:avLst/>
        </a:prstGeom>
      </dgm:spPr>
      <dgm:t>
        <a:bodyPr/>
        <a:lstStyle/>
        <a:p>
          <a:endParaRPr lang="zh-CN" altLang="en-US"/>
        </a:p>
      </dgm:t>
    </dgm:pt>
    <dgm:pt modelId="{85730F60-079B-4558-B4FD-C7D4EC452D6D}" type="pres">
      <dgm:prSet presAssocID="{31169B3B-4A72-4C75-9C5F-C933FE650756}" presName="rootConnector" presStyleLbl="node3" presStyleIdx="1" presStyleCnt="10"/>
      <dgm:spPr/>
      <dgm:t>
        <a:bodyPr/>
        <a:lstStyle/>
        <a:p>
          <a:endParaRPr lang="zh-CN" altLang="en-US"/>
        </a:p>
      </dgm:t>
    </dgm:pt>
    <dgm:pt modelId="{7402C08B-79E9-46E7-8F6D-78514ACA6DCD}" type="pres">
      <dgm:prSet presAssocID="{31169B3B-4A72-4C75-9C5F-C933FE650756}" presName="hierChild4" presStyleCnt="0"/>
      <dgm:spPr/>
    </dgm:pt>
    <dgm:pt modelId="{C32621CA-8E90-487F-852C-02378C0482CF}" type="pres">
      <dgm:prSet presAssocID="{31169B3B-4A72-4C75-9C5F-C933FE650756}" presName="hierChild5" presStyleCnt="0"/>
      <dgm:spPr/>
    </dgm:pt>
    <dgm:pt modelId="{C842B097-FF75-4259-958B-31D74AC8ECEB}" type="pres">
      <dgm:prSet presAssocID="{FFADAF43-08DC-4210-B71F-8A671C595B2D}" presName="Name37" presStyleLbl="parChTrans1D3" presStyleIdx="2" presStyleCnt="10"/>
      <dgm:spPr>
        <a:custGeom>
          <a:avLst/>
          <a:gdLst/>
          <a:ahLst/>
          <a:cxnLst/>
          <a:rect l="0" t="0" r="0" b="0"/>
          <a:pathLst>
            <a:path>
              <a:moveTo>
                <a:pt x="0" y="0"/>
              </a:moveTo>
              <a:lnTo>
                <a:pt x="0" y="2915181"/>
              </a:lnTo>
              <a:lnTo>
                <a:pt x="232594" y="2915181"/>
              </a:lnTo>
            </a:path>
          </a:pathLst>
        </a:custGeom>
      </dgm:spPr>
      <dgm:t>
        <a:bodyPr/>
        <a:lstStyle/>
        <a:p>
          <a:endParaRPr lang="zh-CN" altLang="en-US"/>
        </a:p>
      </dgm:t>
    </dgm:pt>
    <dgm:pt modelId="{19E5627B-1A37-4AAF-9766-A561A202EE88}" type="pres">
      <dgm:prSet presAssocID="{FCC75D85-DB21-44A9-9155-A2F8E4823835}" presName="hierRoot2" presStyleCnt="0">
        <dgm:presLayoutVars>
          <dgm:hierBranch val="init"/>
        </dgm:presLayoutVars>
      </dgm:prSet>
      <dgm:spPr/>
    </dgm:pt>
    <dgm:pt modelId="{362C35D4-396F-457F-9D5E-009F41513B45}" type="pres">
      <dgm:prSet presAssocID="{FCC75D85-DB21-44A9-9155-A2F8E4823835}" presName="rootComposite" presStyleCnt="0"/>
      <dgm:spPr/>
    </dgm:pt>
    <dgm:pt modelId="{7674C033-E7B5-4702-8A61-A879652661E0}" type="pres">
      <dgm:prSet presAssocID="{FCC75D85-DB21-44A9-9155-A2F8E4823835}" presName="rootText" presStyleLbl="node3" presStyleIdx="2" presStyleCnt="10" custLinFactNeighborX="-2564" custLinFactNeighborY="-14094">
        <dgm:presLayoutVars>
          <dgm:chPref val="3"/>
        </dgm:presLayoutVars>
      </dgm:prSet>
      <dgm:spPr>
        <a:prstGeom prst="rect">
          <a:avLst/>
        </a:prstGeom>
      </dgm:spPr>
      <dgm:t>
        <a:bodyPr/>
        <a:lstStyle/>
        <a:p>
          <a:endParaRPr lang="zh-CN" altLang="en-US"/>
        </a:p>
      </dgm:t>
    </dgm:pt>
    <dgm:pt modelId="{0E03CD9F-2A38-4BC1-96E0-9F946AC9F319}" type="pres">
      <dgm:prSet presAssocID="{FCC75D85-DB21-44A9-9155-A2F8E4823835}" presName="rootConnector" presStyleLbl="node3" presStyleIdx="2" presStyleCnt="10"/>
      <dgm:spPr/>
      <dgm:t>
        <a:bodyPr/>
        <a:lstStyle/>
        <a:p>
          <a:endParaRPr lang="zh-CN" altLang="en-US"/>
        </a:p>
      </dgm:t>
    </dgm:pt>
    <dgm:pt modelId="{4405256B-0D4D-485B-BB2B-3EBC3C8AC925}" type="pres">
      <dgm:prSet presAssocID="{FCC75D85-DB21-44A9-9155-A2F8E4823835}" presName="hierChild4" presStyleCnt="0"/>
      <dgm:spPr/>
    </dgm:pt>
    <dgm:pt modelId="{D5433D65-9074-41B6-8C73-7612834F8F0B}" type="pres">
      <dgm:prSet presAssocID="{FCC75D85-DB21-44A9-9155-A2F8E4823835}" presName="hierChild5" presStyleCnt="0"/>
      <dgm:spPr/>
    </dgm:pt>
    <dgm:pt modelId="{D4765064-7F86-411B-935B-EEFB78D274B4}" type="pres">
      <dgm:prSet presAssocID="{FC16DAF8-779A-4520-A05E-B33C7C899E06}" presName="hierChild5" presStyleCnt="0"/>
      <dgm:spPr/>
    </dgm:pt>
    <dgm:pt modelId="{8F92A9A4-C9B9-4D20-8ED5-071383485E1B}" type="pres">
      <dgm:prSet presAssocID="{1347237D-73FB-4E9A-A5D4-4DAE8A2FF613}" presName="Name37" presStyleLbl="parChTrans1D2" presStyleIdx="1" presStyleCnt="4"/>
      <dgm:spPr>
        <a:custGeom>
          <a:avLst/>
          <a:gdLst/>
          <a:ahLst/>
          <a:cxnLst/>
          <a:rect l="0" t="0" r="0" b="0"/>
          <a:pathLst>
            <a:path>
              <a:moveTo>
                <a:pt x="938130" y="0"/>
              </a:moveTo>
              <a:lnTo>
                <a:pt x="938130" y="162815"/>
              </a:lnTo>
              <a:lnTo>
                <a:pt x="0" y="162815"/>
              </a:lnTo>
              <a:lnTo>
                <a:pt x="0" y="325631"/>
              </a:lnTo>
            </a:path>
          </a:pathLst>
        </a:custGeom>
      </dgm:spPr>
      <dgm:t>
        <a:bodyPr/>
        <a:lstStyle/>
        <a:p>
          <a:endParaRPr lang="zh-CN" altLang="en-US"/>
        </a:p>
      </dgm:t>
    </dgm:pt>
    <dgm:pt modelId="{6EA003E4-9562-4A7F-8C56-E9811BD254AE}" type="pres">
      <dgm:prSet presAssocID="{90B6FE10-331E-4171-BE99-B7D4E9D6FE99}" presName="hierRoot2" presStyleCnt="0">
        <dgm:presLayoutVars>
          <dgm:hierBranch val="init"/>
        </dgm:presLayoutVars>
      </dgm:prSet>
      <dgm:spPr/>
    </dgm:pt>
    <dgm:pt modelId="{AC20070D-F8CF-43B1-80CF-B09A6FEECBA5}" type="pres">
      <dgm:prSet presAssocID="{90B6FE10-331E-4171-BE99-B7D4E9D6FE99}" presName="rootComposite" presStyleCnt="0"/>
      <dgm:spPr/>
    </dgm:pt>
    <dgm:pt modelId="{1B0AD1B7-45F7-4A7A-80F8-F7702E42A0E5}" type="pres">
      <dgm:prSet presAssocID="{90B6FE10-331E-4171-BE99-B7D4E9D6FE99}" presName="rootText" presStyleLbl="node2" presStyleIdx="1" presStyleCnt="4">
        <dgm:presLayoutVars>
          <dgm:chPref val="3"/>
        </dgm:presLayoutVars>
      </dgm:prSet>
      <dgm:spPr>
        <a:prstGeom prst="rect">
          <a:avLst/>
        </a:prstGeom>
      </dgm:spPr>
      <dgm:t>
        <a:bodyPr/>
        <a:lstStyle/>
        <a:p>
          <a:endParaRPr lang="zh-CN" altLang="en-US"/>
        </a:p>
      </dgm:t>
    </dgm:pt>
    <dgm:pt modelId="{56B3228E-D2A6-44DA-A2AF-B0D92C80020C}" type="pres">
      <dgm:prSet presAssocID="{90B6FE10-331E-4171-BE99-B7D4E9D6FE99}" presName="rootConnector" presStyleLbl="node2" presStyleIdx="1" presStyleCnt="4"/>
      <dgm:spPr/>
      <dgm:t>
        <a:bodyPr/>
        <a:lstStyle/>
        <a:p>
          <a:endParaRPr lang="zh-CN" altLang="en-US"/>
        </a:p>
      </dgm:t>
    </dgm:pt>
    <dgm:pt modelId="{75FEE1A1-EC99-4D61-B57A-257A080B0F51}" type="pres">
      <dgm:prSet presAssocID="{90B6FE10-331E-4171-BE99-B7D4E9D6FE99}" presName="hierChild4" presStyleCnt="0"/>
      <dgm:spPr/>
    </dgm:pt>
    <dgm:pt modelId="{7EF91EAF-141C-4DE1-883B-DC369CC13523}" type="pres">
      <dgm:prSet presAssocID="{8FC62CC3-0E9D-420A-8CB9-A747F31DE1CB}" presName="Name37" presStyleLbl="parChTrans1D3" presStyleIdx="3" presStyleCnt="10"/>
      <dgm:spPr>
        <a:custGeom>
          <a:avLst/>
          <a:gdLst/>
          <a:ahLst/>
          <a:cxnLst/>
          <a:rect l="0" t="0" r="0" b="0"/>
          <a:pathLst>
            <a:path>
              <a:moveTo>
                <a:pt x="0" y="0"/>
              </a:moveTo>
              <a:lnTo>
                <a:pt x="0" y="713289"/>
              </a:lnTo>
              <a:lnTo>
                <a:pt x="232594" y="713289"/>
              </a:lnTo>
            </a:path>
          </a:pathLst>
        </a:custGeom>
      </dgm:spPr>
      <dgm:t>
        <a:bodyPr/>
        <a:lstStyle/>
        <a:p>
          <a:endParaRPr lang="zh-CN" altLang="en-US"/>
        </a:p>
      </dgm:t>
    </dgm:pt>
    <dgm:pt modelId="{9A90EC70-DB2B-4941-B0E0-2631067958DD}" type="pres">
      <dgm:prSet presAssocID="{4BDDA782-DD9F-4687-A788-B7976A4D5E41}" presName="hierRoot2" presStyleCnt="0">
        <dgm:presLayoutVars>
          <dgm:hierBranch val="init"/>
        </dgm:presLayoutVars>
      </dgm:prSet>
      <dgm:spPr/>
    </dgm:pt>
    <dgm:pt modelId="{890FC9A9-0DB4-482B-B8FF-83476AF3D32B}" type="pres">
      <dgm:prSet presAssocID="{4BDDA782-DD9F-4687-A788-B7976A4D5E41}" presName="rootComposite" presStyleCnt="0"/>
      <dgm:spPr/>
    </dgm:pt>
    <dgm:pt modelId="{251B2054-6726-4D0B-BBFA-6018F7997DC6}" type="pres">
      <dgm:prSet presAssocID="{4BDDA782-DD9F-4687-A788-B7976A4D5E41}" presName="rootText" presStyleLbl="node3" presStyleIdx="3" presStyleCnt="10">
        <dgm:presLayoutVars>
          <dgm:chPref val="3"/>
        </dgm:presLayoutVars>
      </dgm:prSet>
      <dgm:spPr>
        <a:prstGeom prst="rect">
          <a:avLst/>
        </a:prstGeom>
      </dgm:spPr>
      <dgm:t>
        <a:bodyPr/>
        <a:lstStyle/>
        <a:p>
          <a:endParaRPr lang="zh-CN" altLang="en-US"/>
        </a:p>
      </dgm:t>
    </dgm:pt>
    <dgm:pt modelId="{C839F097-069B-4907-BC9C-57F731E446C4}" type="pres">
      <dgm:prSet presAssocID="{4BDDA782-DD9F-4687-A788-B7976A4D5E41}" presName="rootConnector" presStyleLbl="node3" presStyleIdx="3" presStyleCnt="10"/>
      <dgm:spPr/>
      <dgm:t>
        <a:bodyPr/>
        <a:lstStyle/>
        <a:p>
          <a:endParaRPr lang="zh-CN" altLang="en-US"/>
        </a:p>
      </dgm:t>
    </dgm:pt>
    <dgm:pt modelId="{4619BB80-E1C4-478C-9775-9BDC032FA7D2}" type="pres">
      <dgm:prSet presAssocID="{4BDDA782-DD9F-4687-A788-B7976A4D5E41}" presName="hierChild4" presStyleCnt="0"/>
      <dgm:spPr/>
    </dgm:pt>
    <dgm:pt modelId="{BAB38225-F189-4BEE-A0BF-292C41C41F0A}" type="pres">
      <dgm:prSet presAssocID="{4BDDA782-DD9F-4687-A788-B7976A4D5E41}" presName="hierChild5" presStyleCnt="0"/>
      <dgm:spPr/>
    </dgm:pt>
    <dgm:pt modelId="{8360BBB6-B33E-4C75-8376-F0FDCDDB444C}" type="pres">
      <dgm:prSet presAssocID="{87FF4955-1D21-4BC6-AD40-F768458D52DE}" presName="Name37" presStyleLbl="parChTrans1D3" presStyleIdx="4" presStyleCnt="10"/>
      <dgm:spPr>
        <a:custGeom>
          <a:avLst/>
          <a:gdLst/>
          <a:ahLst/>
          <a:cxnLst/>
          <a:rect l="0" t="0" r="0" b="0"/>
          <a:pathLst>
            <a:path>
              <a:moveTo>
                <a:pt x="0" y="0"/>
              </a:moveTo>
              <a:lnTo>
                <a:pt x="0" y="1814235"/>
              </a:lnTo>
              <a:lnTo>
                <a:pt x="232594" y="1814235"/>
              </a:lnTo>
            </a:path>
          </a:pathLst>
        </a:custGeom>
      </dgm:spPr>
      <dgm:t>
        <a:bodyPr/>
        <a:lstStyle/>
        <a:p>
          <a:endParaRPr lang="zh-CN" altLang="en-US"/>
        </a:p>
      </dgm:t>
    </dgm:pt>
    <dgm:pt modelId="{710BF38D-2EFA-4019-BC6F-A88CD859E822}" type="pres">
      <dgm:prSet presAssocID="{FB524C98-6867-461D-A609-DBFE2278453D}" presName="hierRoot2" presStyleCnt="0">
        <dgm:presLayoutVars>
          <dgm:hierBranch val="init"/>
        </dgm:presLayoutVars>
      </dgm:prSet>
      <dgm:spPr/>
    </dgm:pt>
    <dgm:pt modelId="{88135543-CDED-4B89-914E-729970ED2883}" type="pres">
      <dgm:prSet presAssocID="{FB524C98-6867-461D-A609-DBFE2278453D}" presName="rootComposite" presStyleCnt="0"/>
      <dgm:spPr/>
    </dgm:pt>
    <dgm:pt modelId="{D059265F-2267-4102-B6FB-3502E071BE14}" type="pres">
      <dgm:prSet presAssocID="{FB524C98-6867-461D-A609-DBFE2278453D}" presName="rootText" presStyleLbl="node3" presStyleIdx="4" presStyleCnt="10">
        <dgm:presLayoutVars>
          <dgm:chPref val="3"/>
        </dgm:presLayoutVars>
      </dgm:prSet>
      <dgm:spPr>
        <a:prstGeom prst="rect">
          <a:avLst/>
        </a:prstGeom>
      </dgm:spPr>
      <dgm:t>
        <a:bodyPr/>
        <a:lstStyle/>
        <a:p>
          <a:endParaRPr lang="zh-CN" altLang="en-US"/>
        </a:p>
      </dgm:t>
    </dgm:pt>
    <dgm:pt modelId="{65C5E01F-5686-4D9A-BF51-2ED700037931}" type="pres">
      <dgm:prSet presAssocID="{FB524C98-6867-461D-A609-DBFE2278453D}" presName="rootConnector" presStyleLbl="node3" presStyleIdx="4" presStyleCnt="10"/>
      <dgm:spPr/>
      <dgm:t>
        <a:bodyPr/>
        <a:lstStyle/>
        <a:p>
          <a:endParaRPr lang="zh-CN" altLang="en-US"/>
        </a:p>
      </dgm:t>
    </dgm:pt>
    <dgm:pt modelId="{1A5C347B-FD48-4F75-BABD-E7A2077253C4}" type="pres">
      <dgm:prSet presAssocID="{FB524C98-6867-461D-A609-DBFE2278453D}" presName="hierChild4" presStyleCnt="0"/>
      <dgm:spPr/>
    </dgm:pt>
    <dgm:pt modelId="{7552EC25-88A6-4103-B5D0-6FA7377069E0}" type="pres">
      <dgm:prSet presAssocID="{FB524C98-6867-461D-A609-DBFE2278453D}" presName="hierChild5" presStyleCnt="0"/>
      <dgm:spPr/>
    </dgm:pt>
    <dgm:pt modelId="{BC6801AB-5AD4-4F0C-B503-41733A20F2CB}" type="pres">
      <dgm:prSet presAssocID="{90B6FE10-331E-4171-BE99-B7D4E9D6FE99}" presName="hierChild5" presStyleCnt="0"/>
      <dgm:spPr/>
    </dgm:pt>
    <dgm:pt modelId="{AF472824-0392-4589-ACAE-16A69A1E78A5}" type="pres">
      <dgm:prSet presAssocID="{D8D25599-57A7-4E3D-AA1D-7B05D0E369F0}" presName="Name37" presStyleLbl="parChTrans1D2" presStyleIdx="2" presStyleCnt="4"/>
      <dgm:spPr>
        <a:custGeom>
          <a:avLst/>
          <a:gdLst/>
          <a:ahLst/>
          <a:cxnLst/>
          <a:rect l="0" t="0" r="0" b="0"/>
          <a:pathLst>
            <a:path>
              <a:moveTo>
                <a:pt x="0" y="0"/>
              </a:moveTo>
              <a:lnTo>
                <a:pt x="0" y="162815"/>
              </a:lnTo>
              <a:lnTo>
                <a:pt x="938130" y="162815"/>
              </a:lnTo>
              <a:lnTo>
                <a:pt x="938130" y="325631"/>
              </a:lnTo>
            </a:path>
          </a:pathLst>
        </a:custGeom>
      </dgm:spPr>
      <dgm:t>
        <a:bodyPr/>
        <a:lstStyle/>
        <a:p>
          <a:endParaRPr lang="zh-CN" altLang="en-US"/>
        </a:p>
      </dgm:t>
    </dgm:pt>
    <dgm:pt modelId="{53B5FE53-E8E6-4979-AAC3-BC52CF09BDB3}" type="pres">
      <dgm:prSet presAssocID="{A532B58E-0649-4AE2-B569-6609F2A89ADA}" presName="hierRoot2" presStyleCnt="0">
        <dgm:presLayoutVars>
          <dgm:hierBranch val="init"/>
        </dgm:presLayoutVars>
      </dgm:prSet>
      <dgm:spPr/>
    </dgm:pt>
    <dgm:pt modelId="{43C0CD40-FF48-4F83-A6D7-EBC083E9186E}" type="pres">
      <dgm:prSet presAssocID="{A532B58E-0649-4AE2-B569-6609F2A89ADA}" presName="rootComposite" presStyleCnt="0"/>
      <dgm:spPr/>
    </dgm:pt>
    <dgm:pt modelId="{6B8F0329-BFF5-4B35-AC1E-FF00D5835900}" type="pres">
      <dgm:prSet presAssocID="{A532B58E-0649-4AE2-B569-6609F2A89ADA}" presName="rootText" presStyleLbl="node2" presStyleIdx="2" presStyleCnt="4">
        <dgm:presLayoutVars>
          <dgm:chPref val="3"/>
        </dgm:presLayoutVars>
      </dgm:prSet>
      <dgm:spPr>
        <a:prstGeom prst="rect">
          <a:avLst/>
        </a:prstGeom>
      </dgm:spPr>
      <dgm:t>
        <a:bodyPr/>
        <a:lstStyle/>
        <a:p>
          <a:endParaRPr lang="zh-CN" altLang="en-US"/>
        </a:p>
      </dgm:t>
    </dgm:pt>
    <dgm:pt modelId="{136CC2EB-4D07-4765-ACE3-63B958378DA8}" type="pres">
      <dgm:prSet presAssocID="{A532B58E-0649-4AE2-B569-6609F2A89ADA}" presName="rootConnector" presStyleLbl="node2" presStyleIdx="2" presStyleCnt="4"/>
      <dgm:spPr/>
      <dgm:t>
        <a:bodyPr/>
        <a:lstStyle/>
        <a:p>
          <a:endParaRPr lang="zh-CN" altLang="en-US"/>
        </a:p>
      </dgm:t>
    </dgm:pt>
    <dgm:pt modelId="{D66C4B3B-55DA-44A4-9977-FC4F6FB2235C}" type="pres">
      <dgm:prSet presAssocID="{A532B58E-0649-4AE2-B569-6609F2A89ADA}" presName="hierChild4" presStyleCnt="0"/>
      <dgm:spPr/>
    </dgm:pt>
    <dgm:pt modelId="{4BA68B4E-FE70-4DFC-B055-6B8A5584074A}" type="pres">
      <dgm:prSet presAssocID="{2A46BF66-EB97-4BEC-90C7-636D4EBC7508}" presName="Name37" presStyleLbl="parChTrans1D3" presStyleIdx="5" presStyleCnt="10"/>
      <dgm:spPr>
        <a:custGeom>
          <a:avLst/>
          <a:gdLst/>
          <a:ahLst/>
          <a:cxnLst/>
          <a:rect l="0" t="0" r="0" b="0"/>
          <a:pathLst>
            <a:path>
              <a:moveTo>
                <a:pt x="0" y="0"/>
              </a:moveTo>
              <a:lnTo>
                <a:pt x="0" y="713289"/>
              </a:lnTo>
              <a:lnTo>
                <a:pt x="232594" y="713289"/>
              </a:lnTo>
            </a:path>
          </a:pathLst>
        </a:custGeom>
      </dgm:spPr>
      <dgm:t>
        <a:bodyPr/>
        <a:lstStyle/>
        <a:p>
          <a:endParaRPr lang="zh-CN" altLang="en-US"/>
        </a:p>
      </dgm:t>
    </dgm:pt>
    <dgm:pt modelId="{FBB80851-CEB0-4FA2-9230-B8CC2B6E9B4C}" type="pres">
      <dgm:prSet presAssocID="{FFF7B564-1892-4479-B107-EB44E65CC048}" presName="hierRoot2" presStyleCnt="0">
        <dgm:presLayoutVars>
          <dgm:hierBranch val="init"/>
        </dgm:presLayoutVars>
      </dgm:prSet>
      <dgm:spPr/>
    </dgm:pt>
    <dgm:pt modelId="{05BC9344-9D19-47DD-88A2-3EA922377419}" type="pres">
      <dgm:prSet presAssocID="{FFF7B564-1892-4479-B107-EB44E65CC048}" presName="rootComposite" presStyleCnt="0"/>
      <dgm:spPr/>
    </dgm:pt>
    <dgm:pt modelId="{053B0C98-4F37-49BB-9ECE-99FDB4847566}" type="pres">
      <dgm:prSet presAssocID="{FFF7B564-1892-4479-B107-EB44E65CC048}" presName="rootText" presStyleLbl="node3" presStyleIdx="5" presStyleCnt="10">
        <dgm:presLayoutVars>
          <dgm:chPref val="3"/>
        </dgm:presLayoutVars>
      </dgm:prSet>
      <dgm:spPr>
        <a:prstGeom prst="rect">
          <a:avLst/>
        </a:prstGeom>
      </dgm:spPr>
      <dgm:t>
        <a:bodyPr/>
        <a:lstStyle/>
        <a:p>
          <a:endParaRPr lang="zh-CN" altLang="en-US"/>
        </a:p>
      </dgm:t>
    </dgm:pt>
    <dgm:pt modelId="{8B8A5D86-F234-476A-9394-351B4A35C74D}" type="pres">
      <dgm:prSet presAssocID="{FFF7B564-1892-4479-B107-EB44E65CC048}" presName="rootConnector" presStyleLbl="node3" presStyleIdx="5" presStyleCnt="10"/>
      <dgm:spPr/>
      <dgm:t>
        <a:bodyPr/>
        <a:lstStyle/>
        <a:p>
          <a:endParaRPr lang="zh-CN" altLang="en-US"/>
        </a:p>
      </dgm:t>
    </dgm:pt>
    <dgm:pt modelId="{D52901F8-8FE3-4B3A-BBD2-A02DA5C7CBBF}" type="pres">
      <dgm:prSet presAssocID="{FFF7B564-1892-4479-B107-EB44E65CC048}" presName="hierChild4" presStyleCnt="0"/>
      <dgm:spPr/>
    </dgm:pt>
    <dgm:pt modelId="{8178EE0F-0BC1-485A-BAB8-FFD4AD966B01}" type="pres">
      <dgm:prSet presAssocID="{FFF7B564-1892-4479-B107-EB44E65CC048}" presName="hierChild5" presStyleCnt="0"/>
      <dgm:spPr/>
    </dgm:pt>
    <dgm:pt modelId="{DADE5548-9E29-4F35-85AC-0F96C3B606E9}" type="pres">
      <dgm:prSet presAssocID="{9658EBC4-2B42-4715-A871-B486B2A3520F}" presName="Name37" presStyleLbl="parChTrans1D3" presStyleIdx="6" presStyleCnt="10"/>
      <dgm:spPr>
        <a:custGeom>
          <a:avLst/>
          <a:gdLst/>
          <a:ahLst/>
          <a:cxnLst/>
          <a:rect l="0" t="0" r="0" b="0"/>
          <a:pathLst>
            <a:path>
              <a:moveTo>
                <a:pt x="0" y="0"/>
              </a:moveTo>
              <a:lnTo>
                <a:pt x="0" y="1814235"/>
              </a:lnTo>
              <a:lnTo>
                <a:pt x="232594" y="1814235"/>
              </a:lnTo>
            </a:path>
          </a:pathLst>
        </a:custGeom>
      </dgm:spPr>
      <dgm:t>
        <a:bodyPr/>
        <a:lstStyle/>
        <a:p>
          <a:endParaRPr lang="zh-CN" altLang="en-US"/>
        </a:p>
      </dgm:t>
    </dgm:pt>
    <dgm:pt modelId="{2699B703-DDF4-42C0-AD88-873BFB36502D}" type="pres">
      <dgm:prSet presAssocID="{61C3FAC1-9379-480E-9C21-1DAA192B20D1}" presName="hierRoot2" presStyleCnt="0">
        <dgm:presLayoutVars>
          <dgm:hierBranch val="init"/>
        </dgm:presLayoutVars>
      </dgm:prSet>
      <dgm:spPr/>
    </dgm:pt>
    <dgm:pt modelId="{8664F991-386D-4AD3-90A3-ED549E6A51E6}" type="pres">
      <dgm:prSet presAssocID="{61C3FAC1-9379-480E-9C21-1DAA192B20D1}" presName="rootComposite" presStyleCnt="0"/>
      <dgm:spPr/>
    </dgm:pt>
    <dgm:pt modelId="{5B7C95C9-C5BB-4FC4-AE7C-85C37747A826}" type="pres">
      <dgm:prSet presAssocID="{61C3FAC1-9379-480E-9C21-1DAA192B20D1}" presName="rootText" presStyleLbl="node3" presStyleIdx="6" presStyleCnt="10">
        <dgm:presLayoutVars>
          <dgm:chPref val="3"/>
        </dgm:presLayoutVars>
      </dgm:prSet>
      <dgm:spPr>
        <a:prstGeom prst="rect">
          <a:avLst/>
        </a:prstGeom>
      </dgm:spPr>
      <dgm:t>
        <a:bodyPr/>
        <a:lstStyle/>
        <a:p>
          <a:endParaRPr lang="zh-CN" altLang="en-US"/>
        </a:p>
      </dgm:t>
    </dgm:pt>
    <dgm:pt modelId="{5F6FBA35-B27C-4BB7-8152-EE1CFC77025D}" type="pres">
      <dgm:prSet presAssocID="{61C3FAC1-9379-480E-9C21-1DAA192B20D1}" presName="rootConnector" presStyleLbl="node3" presStyleIdx="6" presStyleCnt="10"/>
      <dgm:spPr/>
      <dgm:t>
        <a:bodyPr/>
        <a:lstStyle/>
        <a:p>
          <a:endParaRPr lang="zh-CN" altLang="en-US"/>
        </a:p>
      </dgm:t>
    </dgm:pt>
    <dgm:pt modelId="{DBD1FBD7-6DAD-4B82-9C20-2EB329673DEE}" type="pres">
      <dgm:prSet presAssocID="{61C3FAC1-9379-480E-9C21-1DAA192B20D1}" presName="hierChild4" presStyleCnt="0"/>
      <dgm:spPr/>
    </dgm:pt>
    <dgm:pt modelId="{313B5D1B-9D3D-4C4C-9197-313E5EBE07A5}" type="pres">
      <dgm:prSet presAssocID="{61C3FAC1-9379-480E-9C21-1DAA192B20D1}" presName="hierChild5" presStyleCnt="0"/>
      <dgm:spPr/>
    </dgm:pt>
    <dgm:pt modelId="{935F855E-589D-4C32-BA56-037D0B95B87B}" type="pres">
      <dgm:prSet presAssocID="{A124F5A1-148A-4B55-8F18-D01DBD876B20}" presName="Name37" presStyleLbl="parChTrans1D3" presStyleIdx="7" presStyleCnt="10"/>
      <dgm:spPr>
        <a:custGeom>
          <a:avLst/>
          <a:gdLst/>
          <a:ahLst/>
          <a:cxnLst/>
          <a:rect l="0" t="0" r="0" b="0"/>
          <a:pathLst>
            <a:path>
              <a:moveTo>
                <a:pt x="0" y="0"/>
              </a:moveTo>
              <a:lnTo>
                <a:pt x="0" y="2915181"/>
              </a:lnTo>
              <a:lnTo>
                <a:pt x="232594" y="2915181"/>
              </a:lnTo>
            </a:path>
          </a:pathLst>
        </a:custGeom>
      </dgm:spPr>
      <dgm:t>
        <a:bodyPr/>
        <a:lstStyle/>
        <a:p>
          <a:endParaRPr lang="zh-CN" altLang="en-US"/>
        </a:p>
      </dgm:t>
    </dgm:pt>
    <dgm:pt modelId="{F1954897-5764-4DEE-90CC-A2FE71A6B233}" type="pres">
      <dgm:prSet presAssocID="{E0C497D0-4E74-414C-B906-ABB626508242}" presName="hierRoot2" presStyleCnt="0">
        <dgm:presLayoutVars>
          <dgm:hierBranch val="init"/>
        </dgm:presLayoutVars>
      </dgm:prSet>
      <dgm:spPr/>
    </dgm:pt>
    <dgm:pt modelId="{BAC95B62-3033-4B9F-BF45-59E9FD0CAC27}" type="pres">
      <dgm:prSet presAssocID="{E0C497D0-4E74-414C-B906-ABB626508242}" presName="rootComposite" presStyleCnt="0"/>
      <dgm:spPr/>
    </dgm:pt>
    <dgm:pt modelId="{93000CDD-3B32-4448-ACD0-957174FC3EE9}" type="pres">
      <dgm:prSet presAssocID="{E0C497D0-4E74-414C-B906-ABB626508242}" presName="rootText" presStyleLbl="node3" presStyleIdx="7" presStyleCnt="10" custLinFactNeighborX="-391" custLinFactNeighborY="-14094">
        <dgm:presLayoutVars>
          <dgm:chPref val="3"/>
        </dgm:presLayoutVars>
      </dgm:prSet>
      <dgm:spPr>
        <a:prstGeom prst="rect">
          <a:avLst/>
        </a:prstGeom>
      </dgm:spPr>
      <dgm:t>
        <a:bodyPr/>
        <a:lstStyle/>
        <a:p>
          <a:endParaRPr lang="zh-CN" altLang="en-US"/>
        </a:p>
      </dgm:t>
    </dgm:pt>
    <dgm:pt modelId="{F5516C51-BD73-4E91-B7DA-230FAC857707}" type="pres">
      <dgm:prSet presAssocID="{E0C497D0-4E74-414C-B906-ABB626508242}" presName="rootConnector" presStyleLbl="node3" presStyleIdx="7" presStyleCnt="10"/>
      <dgm:spPr/>
      <dgm:t>
        <a:bodyPr/>
        <a:lstStyle/>
        <a:p>
          <a:endParaRPr lang="zh-CN" altLang="en-US"/>
        </a:p>
      </dgm:t>
    </dgm:pt>
    <dgm:pt modelId="{80FBEBB9-BD45-4623-A257-6EDDD4B7E6D9}" type="pres">
      <dgm:prSet presAssocID="{E0C497D0-4E74-414C-B906-ABB626508242}" presName="hierChild4" presStyleCnt="0"/>
      <dgm:spPr/>
    </dgm:pt>
    <dgm:pt modelId="{4B1EE2AD-1176-4063-874B-FC5AEFE5DE55}" type="pres">
      <dgm:prSet presAssocID="{E0C497D0-4E74-414C-B906-ABB626508242}" presName="hierChild5" presStyleCnt="0"/>
      <dgm:spPr/>
    </dgm:pt>
    <dgm:pt modelId="{D29333CE-A1D2-4448-A07F-8EBC8D992D52}" type="pres">
      <dgm:prSet presAssocID="{A532B58E-0649-4AE2-B569-6609F2A89ADA}" presName="hierChild5" presStyleCnt="0"/>
      <dgm:spPr/>
    </dgm:pt>
    <dgm:pt modelId="{2823CE2C-B3CB-48BD-9544-36AD5CEBC863}" type="pres">
      <dgm:prSet presAssocID="{361709E7-C4C6-46BC-88AE-2F77BF5EA6EE}" presName="Name37" presStyleLbl="parChTrans1D2" presStyleIdx="3" presStyleCnt="4"/>
      <dgm:spPr>
        <a:custGeom>
          <a:avLst/>
          <a:gdLst/>
          <a:ahLst/>
          <a:cxnLst/>
          <a:rect l="0" t="0" r="0" b="0"/>
          <a:pathLst>
            <a:path>
              <a:moveTo>
                <a:pt x="0" y="0"/>
              </a:moveTo>
              <a:lnTo>
                <a:pt x="0" y="162815"/>
              </a:lnTo>
              <a:lnTo>
                <a:pt x="2814390" y="162815"/>
              </a:lnTo>
              <a:lnTo>
                <a:pt x="2814390" y="325631"/>
              </a:lnTo>
            </a:path>
          </a:pathLst>
        </a:custGeom>
      </dgm:spPr>
      <dgm:t>
        <a:bodyPr/>
        <a:lstStyle/>
        <a:p>
          <a:endParaRPr lang="zh-CN" altLang="en-US"/>
        </a:p>
      </dgm:t>
    </dgm:pt>
    <dgm:pt modelId="{04CA5DED-A060-4363-9941-0229B0F2906F}" type="pres">
      <dgm:prSet presAssocID="{C36358B7-B8E7-424F-98BE-E0F434E4A00A}" presName="hierRoot2" presStyleCnt="0">
        <dgm:presLayoutVars>
          <dgm:hierBranch val="init"/>
        </dgm:presLayoutVars>
      </dgm:prSet>
      <dgm:spPr/>
    </dgm:pt>
    <dgm:pt modelId="{792C5594-F508-449D-8253-3084B1E2CE7F}" type="pres">
      <dgm:prSet presAssocID="{C36358B7-B8E7-424F-98BE-E0F434E4A00A}" presName="rootComposite" presStyleCnt="0"/>
      <dgm:spPr/>
    </dgm:pt>
    <dgm:pt modelId="{30E2EC4B-D94C-4D63-A2C9-AC70B33F137B}" type="pres">
      <dgm:prSet presAssocID="{C36358B7-B8E7-424F-98BE-E0F434E4A00A}" presName="rootText" presStyleLbl="node2" presStyleIdx="3" presStyleCnt="4">
        <dgm:presLayoutVars>
          <dgm:chPref val="3"/>
        </dgm:presLayoutVars>
      </dgm:prSet>
      <dgm:spPr>
        <a:prstGeom prst="rect">
          <a:avLst/>
        </a:prstGeom>
      </dgm:spPr>
      <dgm:t>
        <a:bodyPr/>
        <a:lstStyle/>
        <a:p>
          <a:endParaRPr lang="zh-CN" altLang="en-US"/>
        </a:p>
      </dgm:t>
    </dgm:pt>
    <dgm:pt modelId="{3DC99225-E4C1-4024-A29E-A0CBB0CE444F}" type="pres">
      <dgm:prSet presAssocID="{C36358B7-B8E7-424F-98BE-E0F434E4A00A}" presName="rootConnector" presStyleLbl="node2" presStyleIdx="3" presStyleCnt="4"/>
      <dgm:spPr/>
      <dgm:t>
        <a:bodyPr/>
        <a:lstStyle/>
        <a:p>
          <a:endParaRPr lang="zh-CN" altLang="en-US"/>
        </a:p>
      </dgm:t>
    </dgm:pt>
    <dgm:pt modelId="{7CD246DD-788A-4A0A-9D86-B0C0928B6897}" type="pres">
      <dgm:prSet presAssocID="{C36358B7-B8E7-424F-98BE-E0F434E4A00A}" presName="hierChild4" presStyleCnt="0"/>
      <dgm:spPr/>
    </dgm:pt>
    <dgm:pt modelId="{AA6531BA-8EA0-4830-A385-7BA61B290A0A}" type="pres">
      <dgm:prSet presAssocID="{B9CFF5C0-38B2-4929-A104-C02DE0703780}" presName="Name37" presStyleLbl="parChTrans1D3" presStyleIdx="8" presStyleCnt="10"/>
      <dgm:spPr>
        <a:custGeom>
          <a:avLst/>
          <a:gdLst/>
          <a:ahLst/>
          <a:cxnLst/>
          <a:rect l="0" t="0" r="0" b="0"/>
          <a:pathLst>
            <a:path>
              <a:moveTo>
                <a:pt x="0" y="0"/>
              </a:moveTo>
              <a:lnTo>
                <a:pt x="0" y="713289"/>
              </a:lnTo>
              <a:lnTo>
                <a:pt x="232594" y="713289"/>
              </a:lnTo>
            </a:path>
          </a:pathLst>
        </a:custGeom>
      </dgm:spPr>
      <dgm:t>
        <a:bodyPr/>
        <a:lstStyle/>
        <a:p>
          <a:endParaRPr lang="zh-CN" altLang="en-US"/>
        </a:p>
      </dgm:t>
    </dgm:pt>
    <dgm:pt modelId="{B1A50A86-DA0F-4D94-A297-1451281B83AE}" type="pres">
      <dgm:prSet presAssocID="{D8B9CC28-7F35-47B1-AB86-5D194358DE39}" presName="hierRoot2" presStyleCnt="0">
        <dgm:presLayoutVars>
          <dgm:hierBranch val="init"/>
        </dgm:presLayoutVars>
      </dgm:prSet>
      <dgm:spPr/>
    </dgm:pt>
    <dgm:pt modelId="{92AAE25D-F059-4A10-8E78-31FDFEBC7FF6}" type="pres">
      <dgm:prSet presAssocID="{D8B9CC28-7F35-47B1-AB86-5D194358DE39}" presName="rootComposite" presStyleCnt="0"/>
      <dgm:spPr/>
    </dgm:pt>
    <dgm:pt modelId="{3FC32315-4A0D-4029-9614-88F98877CB73}" type="pres">
      <dgm:prSet presAssocID="{D8B9CC28-7F35-47B1-AB86-5D194358DE39}" presName="rootText" presStyleLbl="node3" presStyleIdx="8" presStyleCnt="10">
        <dgm:presLayoutVars>
          <dgm:chPref val="3"/>
        </dgm:presLayoutVars>
      </dgm:prSet>
      <dgm:spPr>
        <a:prstGeom prst="rect">
          <a:avLst/>
        </a:prstGeom>
      </dgm:spPr>
      <dgm:t>
        <a:bodyPr/>
        <a:lstStyle/>
        <a:p>
          <a:endParaRPr lang="zh-CN" altLang="en-US"/>
        </a:p>
      </dgm:t>
    </dgm:pt>
    <dgm:pt modelId="{9D0D658F-6F7A-4A74-BA9D-8986A6E72D28}" type="pres">
      <dgm:prSet presAssocID="{D8B9CC28-7F35-47B1-AB86-5D194358DE39}" presName="rootConnector" presStyleLbl="node3" presStyleIdx="8" presStyleCnt="10"/>
      <dgm:spPr/>
      <dgm:t>
        <a:bodyPr/>
        <a:lstStyle/>
        <a:p>
          <a:endParaRPr lang="zh-CN" altLang="en-US"/>
        </a:p>
      </dgm:t>
    </dgm:pt>
    <dgm:pt modelId="{E45CE1B3-30F3-4BDF-95F9-90430CA14A09}" type="pres">
      <dgm:prSet presAssocID="{D8B9CC28-7F35-47B1-AB86-5D194358DE39}" presName="hierChild4" presStyleCnt="0"/>
      <dgm:spPr/>
    </dgm:pt>
    <dgm:pt modelId="{1CCA6BF8-D056-499C-BC8F-9F85CE1AFBEC}" type="pres">
      <dgm:prSet presAssocID="{D8B9CC28-7F35-47B1-AB86-5D194358DE39}" presName="hierChild5" presStyleCnt="0"/>
      <dgm:spPr/>
    </dgm:pt>
    <dgm:pt modelId="{0633C198-5AB2-4D0E-969F-59DDD76C0A6B}" type="pres">
      <dgm:prSet presAssocID="{2F11F909-5754-4048-BFB6-2D12C9ABB26B}" presName="Name37" presStyleLbl="parChTrans1D3" presStyleIdx="9" presStyleCnt="10"/>
      <dgm:spPr>
        <a:custGeom>
          <a:avLst/>
          <a:gdLst/>
          <a:ahLst/>
          <a:cxnLst/>
          <a:rect l="0" t="0" r="0" b="0"/>
          <a:pathLst>
            <a:path>
              <a:moveTo>
                <a:pt x="0" y="0"/>
              </a:moveTo>
              <a:lnTo>
                <a:pt x="0" y="1814235"/>
              </a:lnTo>
              <a:lnTo>
                <a:pt x="232594" y="1814235"/>
              </a:lnTo>
            </a:path>
          </a:pathLst>
        </a:custGeom>
      </dgm:spPr>
      <dgm:t>
        <a:bodyPr/>
        <a:lstStyle/>
        <a:p>
          <a:endParaRPr lang="zh-CN" altLang="en-US"/>
        </a:p>
      </dgm:t>
    </dgm:pt>
    <dgm:pt modelId="{FD523F78-4D4F-4F54-808E-8F2CE3F0E1F7}" type="pres">
      <dgm:prSet presAssocID="{C778324F-E10C-4E1E-91CC-044E31D91A85}" presName="hierRoot2" presStyleCnt="0">
        <dgm:presLayoutVars>
          <dgm:hierBranch val="init"/>
        </dgm:presLayoutVars>
      </dgm:prSet>
      <dgm:spPr/>
    </dgm:pt>
    <dgm:pt modelId="{BBFD046D-EFBE-4A47-BA75-132CC9AD940B}" type="pres">
      <dgm:prSet presAssocID="{C778324F-E10C-4E1E-91CC-044E31D91A85}" presName="rootComposite" presStyleCnt="0"/>
      <dgm:spPr/>
    </dgm:pt>
    <dgm:pt modelId="{A3C92CD9-10AB-4348-A48A-6571831F816E}" type="pres">
      <dgm:prSet presAssocID="{C778324F-E10C-4E1E-91CC-044E31D91A85}" presName="rootText" presStyleLbl="node3" presStyleIdx="9" presStyleCnt="10">
        <dgm:presLayoutVars>
          <dgm:chPref val="3"/>
        </dgm:presLayoutVars>
      </dgm:prSet>
      <dgm:spPr>
        <a:prstGeom prst="rect">
          <a:avLst/>
        </a:prstGeom>
      </dgm:spPr>
      <dgm:t>
        <a:bodyPr/>
        <a:lstStyle/>
        <a:p>
          <a:endParaRPr lang="zh-CN" altLang="en-US"/>
        </a:p>
      </dgm:t>
    </dgm:pt>
    <dgm:pt modelId="{83E1CECC-B5E8-49C2-ADE5-56A7670FB958}" type="pres">
      <dgm:prSet presAssocID="{C778324F-E10C-4E1E-91CC-044E31D91A85}" presName="rootConnector" presStyleLbl="node3" presStyleIdx="9" presStyleCnt="10"/>
      <dgm:spPr/>
      <dgm:t>
        <a:bodyPr/>
        <a:lstStyle/>
        <a:p>
          <a:endParaRPr lang="zh-CN" altLang="en-US"/>
        </a:p>
      </dgm:t>
    </dgm:pt>
    <dgm:pt modelId="{8B4A61E4-B430-4C93-A831-7F3522880DB9}" type="pres">
      <dgm:prSet presAssocID="{C778324F-E10C-4E1E-91CC-044E31D91A85}" presName="hierChild4" presStyleCnt="0"/>
      <dgm:spPr/>
    </dgm:pt>
    <dgm:pt modelId="{83B7CB17-13FB-4C5D-98E3-2FC6B9822B97}" type="pres">
      <dgm:prSet presAssocID="{C778324F-E10C-4E1E-91CC-044E31D91A85}" presName="hierChild5" presStyleCnt="0"/>
      <dgm:spPr/>
    </dgm:pt>
    <dgm:pt modelId="{A25E7820-9932-4F81-99A3-8372DF42A712}" type="pres">
      <dgm:prSet presAssocID="{C36358B7-B8E7-424F-98BE-E0F434E4A00A}" presName="hierChild5" presStyleCnt="0"/>
      <dgm:spPr/>
    </dgm:pt>
    <dgm:pt modelId="{277AA324-99D8-4E7C-B693-B3AA1DA80010}" type="pres">
      <dgm:prSet presAssocID="{A3CF1370-DEA4-4715-B611-F41A68CBF9C2}" presName="hierChild3" presStyleCnt="0"/>
      <dgm:spPr/>
    </dgm:pt>
  </dgm:ptLst>
  <dgm:cxnLst>
    <dgm:cxn modelId="{AA23925D-1706-445A-A6C4-74DEA3C34E5B}" type="presOf" srcId="{61C3FAC1-9379-480E-9C21-1DAA192B20D1}" destId="{5B7C95C9-C5BB-4FC4-AE7C-85C37747A826}" srcOrd="0" destOrd="0" presId="urn:microsoft.com/office/officeart/2005/8/layout/orgChart1#2"/>
    <dgm:cxn modelId="{CF6F88DA-0032-41CB-BC14-04AA4E70221D}" type="presOf" srcId="{C36358B7-B8E7-424F-98BE-E0F434E4A00A}" destId="{3DC99225-E4C1-4024-A29E-A0CBB0CE444F}" srcOrd="1" destOrd="0" presId="urn:microsoft.com/office/officeart/2005/8/layout/orgChart1#2"/>
    <dgm:cxn modelId="{75C3C1D0-36C2-4926-8EFA-329251062081}" type="presOf" srcId="{D49182F7-A9C4-4AE6-86D7-AE7F9800A60B}" destId="{7C3837F9-C6F8-4736-9409-80E9E9691EDA}" srcOrd="0" destOrd="0" presId="urn:microsoft.com/office/officeart/2005/8/layout/orgChart1#2"/>
    <dgm:cxn modelId="{A142E8B7-D4BD-4315-88EA-FAB43E43D665}" type="presOf" srcId="{D8B9CC28-7F35-47B1-AB86-5D194358DE39}" destId="{3FC32315-4A0D-4029-9614-88F98877CB73}" srcOrd="0" destOrd="0" presId="urn:microsoft.com/office/officeart/2005/8/layout/orgChart1#2"/>
    <dgm:cxn modelId="{52AB5644-4296-4B8C-9223-490E8B5C7761}" type="presOf" srcId="{E0C497D0-4E74-414C-B906-ABB626508242}" destId="{F5516C51-BD73-4E91-B7DA-230FAC857707}" srcOrd="1" destOrd="0" presId="urn:microsoft.com/office/officeart/2005/8/layout/orgChart1#2"/>
    <dgm:cxn modelId="{F9A89993-AEDF-4D3F-9A2D-80104E20A247}" type="presOf" srcId="{F643EA62-8474-474F-BB2E-E4D3C73DDBD5}" destId="{F886040D-2125-4EE7-A3C8-DB47D2173022}" srcOrd="0" destOrd="0" presId="urn:microsoft.com/office/officeart/2005/8/layout/orgChart1#2"/>
    <dgm:cxn modelId="{D17AE329-BCBB-4524-88E5-72D23F8C2A40}" srcId="{A532B58E-0649-4AE2-B569-6609F2A89ADA}" destId="{FFF7B564-1892-4479-B107-EB44E65CC048}" srcOrd="0" destOrd="0" parTransId="{2A46BF66-EB97-4BEC-90C7-636D4EBC7508}" sibTransId="{8B577C7C-0353-4381-BE49-3EB3C0D04D88}"/>
    <dgm:cxn modelId="{DA652F73-0F59-4B7A-B03A-5EEB4E7BB1C6}" type="presOf" srcId="{4BDDA782-DD9F-4687-A788-B7976A4D5E41}" destId="{C839F097-069B-4907-BC9C-57F731E446C4}" srcOrd="1" destOrd="0" presId="urn:microsoft.com/office/officeart/2005/8/layout/orgChart1#2"/>
    <dgm:cxn modelId="{BEA95282-2DCA-4BC9-B128-F36FA11B78D9}" srcId="{A3CF1370-DEA4-4715-B611-F41A68CBF9C2}" destId="{A532B58E-0649-4AE2-B569-6609F2A89ADA}" srcOrd="2" destOrd="0" parTransId="{D8D25599-57A7-4E3D-AA1D-7B05D0E369F0}" sibTransId="{764FBD03-A1FC-49B3-96C4-0112D3D4FA0C}"/>
    <dgm:cxn modelId="{EF55D7C0-7050-456C-8B5A-7CA37D4CF229}" srcId="{A3CF1370-DEA4-4715-B611-F41A68CBF9C2}" destId="{C36358B7-B8E7-424F-98BE-E0F434E4A00A}" srcOrd="3" destOrd="0" parTransId="{361709E7-C4C6-46BC-88AE-2F77BF5EA6EE}" sibTransId="{B62A4A86-566E-40A2-B628-884DE6FA95D4}"/>
    <dgm:cxn modelId="{ADC60A99-B8BA-443F-B6B9-13EBB60BC23D}" type="presOf" srcId="{E0C497D0-4E74-414C-B906-ABB626508242}" destId="{93000CDD-3B32-4448-ACD0-957174FC3EE9}" srcOrd="0" destOrd="0" presId="urn:microsoft.com/office/officeart/2005/8/layout/orgChart1#2"/>
    <dgm:cxn modelId="{B47B7F2B-79C6-4146-B3CE-6081C5693E05}" type="presOf" srcId="{A3CF1370-DEA4-4715-B611-F41A68CBF9C2}" destId="{6F12DE5C-A774-4B17-8779-D829FF417CB9}" srcOrd="0" destOrd="0" presId="urn:microsoft.com/office/officeart/2005/8/layout/orgChart1#2"/>
    <dgm:cxn modelId="{4966651D-B2D0-4F7F-816F-2E256819EA92}" type="presOf" srcId="{31169B3B-4A72-4C75-9C5F-C933FE650756}" destId="{87EFDA9B-879E-41FE-BF16-1E0AA115183A}" srcOrd="0" destOrd="0" presId="urn:microsoft.com/office/officeart/2005/8/layout/orgChart1#2"/>
    <dgm:cxn modelId="{EBF9A282-71CA-41F6-8F04-001437D60879}" type="presOf" srcId="{FB524C98-6867-461D-A609-DBFE2278453D}" destId="{D059265F-2267-4102-B6FB-3502E071BE14}" srcOrd="0" destOrd="0" presId="urn:microsoft.com/office/officeart/2005/8/layout/orgChart1#2"/>
    <dgm:cxn modelId="{0847DCE9-F49B-4CB7-AECA-5F6D55CE617B}" type="presOf" srcId="{FFF7B564-1892-4479-B107-EB44E65CC048}" destId="{8B8A5D86-F234-476A-9394-351B4A35C74D}" srcOrd="1" destOrd="0" presId="urn:microsoft.com/office/officeart/2005/8/layout/orgChart1#2"/>
    <dgm:cxn modelId="{3FB1B2F0-A94A-4659-95EB-99178E2AD6AB}" type="presOf" srcId="{D8D25599-57A7-4E3D-AA1D-7B05D0E369F0}" destId="{AF472824-0392-4589-ACAE-16A69A1E78A5}" srcOrd="0" destOrd="0" presId="urn:microsoft.com/office/officeart/2005/8/layout/orgChart1#2"/>
    <dgm:cxn modelId="{8B92422F-CF9E-498F-84B4-EE95DBC6F0B3}" srcId="{FC16DAF8-779A-4520-A05E-B33C7C899E06}" destId="{31169B3B-4A72-4C75-9C5F-C933FE650756}" srcOrd="1" destOrd="0" parTransId="{4891198E-4260-4D65-8FDE-BC76AFE05646}" sibTransId="{D988F5E7-2BC7-4881-9336-AAEC5CA6A155}"/>
    <dgm:cxn modelId="{8CBCE139-5CED-4DC9-A4BA-7C3849AC0573}" srcId="{A532B58E-0649-4AE2-B569-6609F2A89ADA}" destId="{61C3FAC1-9379-480E-9C21-1DAA192B20D1}" srcOrd="1" destOrd="0" parTransId="{9658EBC4-2B42-4715-A871-B486B2A3520F}" sibTransId="{C459D72C-85C8-4F7C-B590-004507ADE286}"/>
    <dgm:cxn modelId="{4263B6AA-0093-4994-93B1-A7EBC40D037A}" type="presOf" srcId="{D8B9CC28-7F35-47B1-AB86-5D194358DE39}" destId="{9D0D658F-6F7A-4A74-BA9D-8986A6E72D28}" srcOrd="1" destOrd="0" presId="urn:microsoft.com/office/officeart/2005/8/layout/orgChart1#2"/>
    <dgm:cxn modelId="{26C71A15-500F-45E6-B91A-2FBBE25AE78B}" srcId="{90B6FE10-331E-4171-BE99-B7D4E9D6FE99}" destId="{4BDDA782-DD9F-4687-A788-B7976A4D5E41}" srcOrd="0" destOrd="0" parTransId="{8FC62CC3-0E9D-420A-8CB9-A747F31DE1CB}" sibTransId="{CF3C3936-2916-40E8-86DB-4E377E46266A}"/>
    <dgm:cxn modelId="{565E92E8-4C89-4CF4-8D21-7800CE35364E}" type="presOf" srcId="{2F11F909-5754-4048-BFB6-2D12C9ABB26B}" destId="{0633C198-5AB2-4D0E-969F-59DDD76C0A6B}" srcOrd="0" destOrd="0" presId="urn:microsoft.com/office/officeart/2005/8/layout/orgChart1#2"/>
    <dgm:cxn modelId="{FE883363-E94B-4F0C-B73F-4AB2C317E9A5}" srcId="{A532B58E-0649-4AE2-B569-6609F2A89ADA}" destId="{E0C497D0-4E74-414C-B906-ABB626508242}" srcOrd="2" destOrd="0" parTransId="{A124F5A1-148A-4B55-8F18-D01DBD876B20}" sibTransId="{0D311E9B-1CB5-4088-829A-264949D34806}"/>
    <dgm:cxn modelId="{1C81E4CF-41FE-4B93-BBA0-7DF76DDE62A7}" type="presOf" srcId="{FCC75D85-DB21-44A9-9155-A2F8E4823835}" destId="{0E03CD9F-2A38-4BC1-96E0-9F946AC9F319}" srcOrd="1" destOrd="0" presId="urn:microsoft.com/office/officeart/2005/8/layout/orgChart1#2"/>
    <dgm:cxn modelId="{2FB94D03-9AC2-496A-B650-A8880BCF057B}" type="presOf" srcId="{87FF4955-1D21-4BC6-AD40-F768458D52DE}" destId="{8360BBB6-B33E-4C75-8376-F0FDCDDB444C}" srcOrd="0" destOrd="0" presId="urn:microsoft.com/office/officeart/2005/8/layout/orgChart1#2"/>
    <dgm:cxn modelId="{42FB6C99-0D05-46F3-AECD-FEEC6DED3E73}" type="presOf" srcId="{FC16DAF8-779A-4520-A05E-B33C7C899E06}" destId="{1F923308-3DAD-4443-A3D9-518CEA9531A8}" srcOrd="1" destOrd="0" presId="urn:microsoft.com/office/officeart/2005/8/layout/orgChart1#2"/>
    <dgm:cxn modelId="{E21CE5DB-8841-4D02-AD44-F5D48289EE72}" type="presOf" srcId="{4891198E-4260-4D65-8FDE-BC76AFE05646}" destId="{145DC168-C8A5-4E22-ACEA-A43164257671}" srcOrd="0" destOrd="0" presId="urn:microsoft.com/office/officeart/2005/8/layout/orgChart1#2"/>
    <dgm:cxn modelId="{1F6CD5F4-A1C0-4281-B6C4-4405B32C0B5D}" type="presOf" srcId="{61C3FAC1-9379-480E-9C21-1DAA192B20D1}" destId="{5F6FBA35-B27C-4BB7-8152-EE1CFC77025D}" srcOrd="1" destOrd="0" presId="urn:microsoft.com/office/officeart/2005/8/layout/orgChart1#2"/>
    <dgm:cxn modelId="{6493017E-9508-4151-BA6B-7D5AC8F4C846}" type="presOf" srcId="{F643EA62-8474-474F-BB2E-E4D3C73DDBD5}" destId="{BB2575C6-AF44-4AED-83BE-90416FBAE40D}" srcOrd="1" destOrd="0" presId="urn:microsoft.com/office/officeart/2005/8/layout/orgChart1#2"/>
    <dgm:cxn modelId="{6484D00D-BD4D-42A1-A90B-8FAF0E50BEED}" type="presOf" srcId="{2A46BF66-EB97-4BEC-90C7-636D4EBC7508}" destId="{4BA68B4E-FE70-4DFC-B055-6B8A5584074A}" srcOrd="0" destOrd="0" presId="urn:microsoft.com/office/officeart/2005/8/layout/orgChart1#2"/>
    <dgm:cxn modelId="{E2D6D538-8441-4B42-B4A1-88BCC45D12EB}" type="presOf" srcId="{C778324F-E10C-4E1E-91CC-044E31D91A85}" destId="{83E1CECC-B5E8-49C2-ADE5-56A7670FB958}" srcOrd="1" destOrd="0" presId="urn:microsoft.com/office/officeart/2005/8/layout/orgChart1#2"/>
    <dgm:cxn modelId="{2D251644-9F96-47CC-83E2-9FA832E21C1B}" type="presOf" srcId="{361709E7-C4C6-46BC-88AE-2F77BF5EA6EE}" destId="{2823CE2C-B3CB-48BD-9544-36AD5CEBC863}" srcOrd="0" destOrd="0" presId="urn:microsoft.com/office/officeart/2005/8/layout/orgChart1#2"/>
    <dgm:cxn modelId="{AEC15C08-7A23-408B-B021-3B379E1D607E}" type="presOf" srcId="{9658EBC4-2B42-4715-A871-B486B2A3520F}" destId="{DADE5548-9E29-4F35-85AC-0F96C3B606E9}" srcOrd="0" destOrd="0" presId="urn:microsoft.com/office/officeart/2005/8/layout/orgChart1#2"/>
    <dgm:cxn modelId="{E414941C-FFE4-49A5-BFD6-88BDA51D1FE1}" type="presOf" srcId="{8298617E-3CA9-45FA-B476-D52E2F93C76B}" destId="{4F1E4CB6-8292-407B-8E16-DB1AB689EA3A}" srcOrd="0" destOrd="0" presId="urn:microsoft.com/office/officeart/2005/8/layout/orgChart1#2"/>
    <dgm:cxn modelId="{6DE6FB30-BD95-4EE1-8DA2-9714DE75386B}" type="presOf" srcId="{1347237D-73FB-4E9A-A5D4-4DAE8A2FF613}" destId="{8F92A9A4-C9B9-4D20-8ED5-071383485E1B}" srcOrd="0" destOrd="0" presId="urn:microsoft.com/office/officeart/2005/8/layout/orgChart1#2"/>
    <dgm:cxn modelId="{9E362351-3618-4F4C-BF07-3E05E90FD28F}" type="presOf" srcId="{FB524C98-6867-461D-A609-DBFE2278453D}" destId="{65C5E01F-5686-4D9A-BF51-2ED700037931}" srcOrd="1" destOrd="0" presId="urn:microsoft.com/office/officeart/2005/8/layout/orgChart1#2"/>
    <dgm:cxn modelId="{A5095B00-8565-4E60-8AE4-4D43393B0D29}" type="presOf" srcId="{A532B58E-0649-4AE2-B569-6609F2A89ADA}" destId="{6B8F0329-BFF5-4B35-AC1E-FF00D5835900}" srcOrd="0" destOrd="0" presId="urn:microsoft.com/office/officeart/2005/8/layout/orgChart1#2"/>
    <dgm:cxn modelId="{9B65D9FF-3FA5-4C47-BB0F-975787F7ECB7}" type="presOf" srcId="{FFADAF43-08DC-4210-B71F-8A671C595B2D}" destId="{C842B097-FF75-4259-958B-31D74AC8ECEB}" srcOrd="0" destOrd="0" presId="urn:microsoft.com/office/officeart/2005/8/layout/orgChart1#2"/>
    <dgm:cxn modelId="{7F50DB46-1454-4C78-B120-BED5D77E6C8F}" type="presOf" srcId="{31169B3B-4A72-4C75-9C5F-C933FE650756}" destId="{85730F60-079B-4558-B4FD-C7D4EC452D6D}" srcOrd="1" destOrd="0" presId="urn:microsoft.com/office/officeart/2005/8/layout/orgChart1#2"/>
    <dgm:cxn modelId="{C826237D-BDC4-4B41-9DD9-6835A2BA2CDE}" srcId="{A3CF1370-DEA4-4715-B611-F41A68CBF9C2}" destId="{90B6FE10-331E-4171-BE99-B7D4E9D6FE99}" srcOrd="1" destOrd="0" parTransId="{1347237D-73FB-4E9A-A5D4-4DAE8A2FF613}" sibTransId="{04C19FE1-7429-4A50-96AD-CF117E489AC8}"/>
    <dgm:cxn modelId="{93036CA7-41CF-4217-B1FA-1F78EE5AA6AB}" type="presOf" srcId="{B9CFF5C0-38B2-4929-A104-C02DE0703780}" destId="{AA6531BA-8EA0-4830-A385-7BA61B290A0A}" srcOrd="0" destOrd="0" presId="urn:microsoft.com/office/officeart/2005/8/layout/orgChart1#2"/>
    <dgm:cxn modelId="{8A569CC2-74FB-4453-9F55-CF8BEF25D520}" type="presOf" srcId="{FCC75D85-DB21-44A9-9155-A2F8E4823835}" destId="{7674C033-E7B5-4702-8A61-A879652661E0}" srcOrd="0" destOrd="0" presId="urn:microsoft.com/office/officeart/2005/8/layout/orgChart1#2"/>
    <dgm:cxn modelId="{7D68EC51-71F1-49B7-A289-2B77C1EE9A78}" type="presOf" srcId="{8FC62CC3-0E9D-420A-8CB9-A747F31DE1CB}" destId="{7EF91EAF-141C-4DE1-883B-DC369CC13523}" srcOrd="0" destOrd="0" presId="urn:microsoft.com/office/officeart/2005/8/layout/orgChart1#2"/>
    <dgm:cxn modelId="{D91F36C9-9F00-493D-B78B-825851F40816}" srcId="{90B6FE10-331E-4171-BE99-B7D4E9D6FE99}" destId="{FB524C98-6867-461D-A609-DBFE2278453D}" srcOrd="1" destOrd="0" parTransId="{87FF4955-1D21-4BC6-AD40-F768458D52DE}" sibTransId="{7F80F22C-A62A-4EE8-9F19-493F4F4DFF94}"/>
    <dgm:cxn modelId="{A33FAD4C-4B57-4847-A10C-BC7BE2F5BF11}" type="presOf" srcId="{FC16DAF8-779A-4520-A05E-B33C7C899E06}" destId="{837EDB11-F50C-41D3-B071-DABF1E30E7B5}" srcOrd="0" destOrd="0" presId="urn:microsoft.com/office/officeart/2005/8/layout/orgChart1#2"/>
    <dgm:cxn modelId="{0954173C-4E5E-4439-87EB-5D8678C6AF49}" type="presOf" srcId="{A532B58E-0649-4AE2-B569-6609F2A89ADA}" destId="{136CC2EB-4D07-4765-ACE3-63B958378DA8}" srcOrd="1" destOrd="0" presId="urn:microsoft.com/office/officeart/2005/8/layout/orgChart1#2"/>
    <dgm:cxn modelId="{A643B4CC-FCA0-427A-8E75-33E31D8DF0C0}" type="presOf" srcId="{C778324F-E10C-4E1E-91CC-044E31D91A85}" destId="{A3C92CD9-10AB-4348-A48A-6571831F816E}" srcOrd="0" destOrd="0" presId="urn:microsoft.com/office/officeart/2005/8/layout/orgChart1#2"/>
    <dgm:cxn modelId="{3C130519-D387-41A2-A3C2-89FF4F672FC5}" type="presOf" srcId="{A3CF1370-DEA4-4715-B611-F41A68CBF9C2}" destId="{96BC3245-4041-469D-BF0B-452987002798}" srcOrd="1" destOrd="0" presId="urn:microsoft.com/office/officeart/2005/8/layout/orgChart1#2"/>
    <dgm:cxn modelId="{A8CD9D81-651C-4107-A4C0-88E801E4C6C7}" srcId="{FC16DAF8-779A-4520-A05E-B33C7C899E06}" destId="{FCC75D85-DB21-44A9-9155-A2F8E4823835}" srcOrd="2" destOrd="0" parTransId="{FFADAF43-08DC-4210-B71F-8A671C595B2D}" sibTransId="{BB42B326-4CD1-48E6-BFF9-1ACDD397B300}"/>
    <dgm:cxn modelId="{0687178C-57CE-49DF-A8C5-989010B202C5}" type="presOf" srcId="{90B6FE10-331E-4171-BE99-B7D4E9D6FE99}" destId="{56B3228E-D2A6-44DA-A2AF-B0D92C80020C}" srcOrd="1" destOrd="0" presId="urn:microsoft.com/office/officeart/2005/8/layout/orgChart1#2"/>
    <dgm:cxn modelId="{E7595B01-46C4-45D9-94BC-10802A84A7D6}" srcId="{C36358B7-B8E7-424F-98BE-E0F434E4A00A}" destId="{D8B9CC28-7F35-47B1-AB86-5D194358DE39}" srcOrd="0" destOrd="0" parTransId="{B9CFF5C0-38B2-4929-A104-C02DE0703780}" sibTransId="{A0494F4F-81B0-4D4E-8D0D-9ECA8D9AF4D3}"/>
    <dgm:cxn modelId="{68C1E4B6-2B0B-4751-85BF-01D32B57CFFA}" srcId="{A3CF1370-DEA4-4715-B611-F41A68CBF9C2}" destId="{FC16DAF8-779A-4520-A05E-B33C7C899E06}" srcOrd="0" destOrd="0" parTransId="{265C1857-1DC9-4369-9DE5-4FAD37CE6915}" sibTransId="{06F3E29F-3B99-40EF-A187-E094597DA486}"/>
    <dgm:cxn modelId="{5E2E0124-FF49-43A3-A478-85EE4CC9E5AD}" type="presOf" srcId="{265C1857-1DC9-4369-9DE5-4FAD37CE6915}" destId="{E7429998-7A23-40D8-84A6-1261C4612614}" srcOrd="0" destOrd="0" presId="urn:microsoft.com/office/officeart/2005/8/layout/orgChart1#2"/>
    <dgm:cxn modelId="{3D966C6A-FCFC-442A-86F7-C6D86B68A020}" type="presOf" srcId="{4BDDA782-DD9F-4687-A788-B7976A4D5E41}" destId="{251B2054-6726-4D0B-BBFA-6018F7997DC6}" srcOrd="0" destOrd="0" presId="urn:microsoft.com/office/officeart/2005/8/layout/orgChart1#2"/>
    <dgm:cxn modelId="{5F10B05A-3EFB-470E-92C7-D812E3EE4F2E}" type="presOf" srcId="{90B6FE10-331E-4171-BE99-B7D4E9D6FE99}" destId="{1B0AD1B7-45F7-4A7A-80F8-F7702E42A0E5}" srcOrd="0" destOrd="0" presId="urn:microsoft.com/office/officeart/2005/8/layout/orgChart1#2"/>
    <dgm:cxn modelId="{F13E6E7B-D877-4C41-9E64-60BF25B32C3E}" type="presOf" srcId="{FFF7B564-1892-4479-B107-EB44E65CC048}" destId="{053B0C98-4F37-49BB-9ECE-99FDB4847566}" srcOrd="0" destOrd="0" presId="urn:microsoft.com/office/officeart/2005/8/layout/orgChart1#2"/>
    <dgm:cxn modelId="{5A6F9786-B6A2-478C-A3C8-32EAAF2D1A75}" srcId="{FC16DAF8-779A-4520-A05E-B33C7C899E06}" destId="{F643EA62-8474-474F-BB2E-E4D3C73DDBD5}" srcOrd="0" destOrd="0" parTransId="{8298617E-3CA9-45FA-B476-D52E2F93C76B}" sibTransId="{F5482E90-1DB0-4049-8B9D-7FCBBAFD7248}"/>
    <dgm:cxn modelId="{11C23022-7632-464D-A4C8-146814589186}" type="presOf" srcId="{A124F5A1-148A-4B55-8F18-D01DBD876B20}" destId="{935F855E-589D-4C32-BA56-037D0B95B87B}" srcOrd="0" destOrd="0" presId="urn:microsoft.com/office/officeart/2005/8/layout/orgChart1#2"/>
    <dgm:cxn modelId="{05EAB807-9FEE-43FB-B0A0-884F448474C5}" srcId="{D49182F7-A9C4-4AE6-86D7-AE7F9800A60B}" destId="{A3CF1370-DEA4-4715-B611-F41A68CBF9C2}" srcOrd="0" destOrd="0" parTransId="{F9A9BC48-3FDA-4721-9134-D88F1C275B18}" sibTransId="{CF111F7F-D338-4667-B21E-DC2DE6705F8A}"/>
    <dgm:cxn modelId="{A32539F4-7C6F-469E-AF1B-89102E729953}" type="presOf" srcId="{C36358B7-B8E7-424F-98BE-E0F434E4A00A}" destId="{30E2EC4B-D94C-4D63-A2C9-AC70B33F137B}" srcOrd="0" destOrd="0" presId="urn:microsoft.com/office/officeart/2005/8/layout/orgChart1#2"/>
    <dgm:cxn modelId="{6B8EFF73-CC9B-4961-A0A9-87CE6EFE0011}" srcId="{C36358B7-B8E7-424F-98BE-E0F434E4A00A}" destId="{C778324F-E10C-4E1E-91CC-044E31D91A85}" srcOrd="1" destOrd="0" parTransId="{2F11F909-5754-4048-BFB6-2D12C9ABB26B}" sibTransId="{8A980C9B-AAA9-4114-B20E-1627AD3F0156}"/>
    <dgm:cxn modelId="{DBD00559-35EF-4BC0-B9D9-AF871C424DC8}" type="presParOf" srcId="{7C3837F9-C6F8-4736-9409-80E9E9691EDA}" destId="{28524879-13D0-458D-92B4-781CBACC9B15}" srcOrd="0" destOrd="0" presId="urn:microsoft.com/office/officeart/2005/8/layout/orgChart1#2"/>
    <dgm:cxn modelId="{45F53305-1417-4C35-BCF4-F140FCD98BBC}" type="presParOf" srcId="{28524879-13D0-458D-92B4-781CBACC9B15}" destId="{BBF82DCE-5BB0-44B5-9543-55F584CCBCDD}" srcOrd="0" destOrd="0" presId="urn:microsoft.com/office/officeart/2005/8/layout/orgChart1#2"/>
    <dgm:cxn modelId="{52FB9407-5B87-41F3-A4E1-7E2DE5783E4F}" type="presParOf" srcId="{BBF82DCE-5BB0-44B5-9543-55F584CCBCDD}" destId="{6F12DE5C-A774-4B17-8779-D829FF417CB9}" srcOrd="0" destOrd="0" presId="urn:microsoft.com/office/officeart/2005/8/layout/orgChart1#2"/>
    <dgm:cxn modelId="{3F2AFE3D-3A2B-4A5B-918E-DF627EC340AC}" type="presParOf" srcId="{BBF82DCE-5BB0-44B5-9543-55F584CCBCDD}" destId="{96BC3245-4041-469D-BF0B-452987002798}" srcOrd="1" destOrd="0" presId="urn:microsoft.com/office/officeart/2005/8/layout/orgChart1#2"/>
    <dgm:cxn modelId="{0BAA5E03-361C-4C45-B6ED-9273E4A0BEEA}" type="presParOf" srcId="{28524879-13D0-458D-92B4-781CBACC9B15}" destId="{7948945B-A36D-43C8-AC4F-5814DDBDF024}" srcOrd="1" destOrd="0" presId="urn:microsoft.com/office/officeart/2005/8/layout/orgChart1#2"/>
    <dgm:cxn modelId="{7C215701-0BC6-4792-8DED-62CC48516D79}" type="presParOf" srcId="{7948945B-A36D-43C8-AC4F-5814DDBDF024}" destId="{E7429998-7A23-40D8-84A6-1261C4612614}" srcOrd="0" destOrd="0" presId="urn:microsoft.com/office/officeart/2005/8/layout/orgChart1#2"/>
    <dgm:cxn modelId="{4566FB73-F803-4530-A586-955617EAE364}" type="presParOf" srcId="{7948945B-A36D-43C8-AC4F-5814DDBDF024}" destId="{0CC3A2D9-D5BE-42A3-839E-0E72559DFACC}" srcOrd="1" destOrd="0" presId="urn:microsoft.com/office/officeart/2005/8/layout/orgChart1#2"/>
    <dgm:cxn modelId="{01158073-3F14-49BA-B77F-A18EBA8D0C43}" type="presParOf" srcId="{0CC3A2D9-D5BE-42A3-839E-0E72559DFACC}" destId="{8F887DFB-A46F-4A2A-873C-BB8BE9A28499}" srcOrd="0" destOrd="0" presId="urn:microsoft.com/office/officeart/2005/8/layout/orgChart1#2"/>
    <dgm:cxn modelId="{5135DD57-E93A-45E6-AF19-186C4F277CF0}" type="presParOf" srcId="{8F887DFB-A46F-4A2A-873C-BB8BE9A28499}" destId="{837EDB11-F50C-41D3-B071-DABF1E30E7B5}" srcOrd="0" destOrd="0" presId="urn:microsoft.com/office/officeart/2005/8/layout/orgChart1#2"/>
    <dgm:cxn modelId="{6B6F21E2-FE1B-46D1-A4DB-406A771B1FBB}" type="presParOf" srcId="{8F887DFB-A46F-4A2A-873C-BB8BE9A28499}" destId="{1F923308-3DAD-4443-A3D9-518CEA9531A8}" srcOrd="1" destOrd="0" presId="urn:microsoft.com/office/officeart/2005/8/layout/orgChart1#2"/>
    <dgm:cxn modelId="{70213104-2BB4-4EE1-AED5-AA0DB6DFCC1F}" type="presParOf" srcId="{0CC3A2D9-D5BE-42A3-839E-0E72559DFACC}" destId="{47733BD9-EA1F-4E25-98B0-D2D8617C141F}" srcOrd="1" destOrd="0" presId="urn:microsoft.com/office/officeart/2005/8/layout/orgChart1#2"/>
    <dgm:cxn modelId="{A65E1A0F-C401-44B1-B9C8-55FD61EAEBB3}" type="presParOf" srcId="{47733BD9-EA1F-4E25-98B0-D2D8617C141F}" destId="{4F1E4CB6-8292-407B-8E16-DB1AB689EA3A}" srcOrd="0" destOrd="0" presId="urn:microsoft.com/office/officeart/2005/8/layout/orgChart1#2"/>
    <dgm:cxn modelId="{12D85C49-12A7-4D65-A45B-0E5D082F5896}" type="presParOf" srcId="{47733BD9-EA1F-4E25-98B0-D2D8617C141F}" destId="{6C7B49B0-48CA-4364-BEBB-DF212EF8D339}" srcOrd="1" destOrd="0" presId="urn:microsoft.com/office/officeart/2005/8/layout/orgChart1#2"/>
    <dgm:cxn modelId="{03B8C72D-68D4-46B4-AB3A-E9A7881DE965}" type="presParOf" srcId="{6C7B49B0-48CA-4364-BEBB-DF212EF8D339}" destId="{142B3A36-1662-4430-97D3-9949199D2D0B}" srcOrd="0" destOrd="0" presId="urn:microsoft.com/office/officeart/2005/8/layout/orgChart1#2"/>
    <dgm:cxn modelId="{459642DA-9DDD-4CE3-B688-DF35F433CBBE}" type="presParOf" srcId="{142B3A36-1662-4430-97D3-9949199D2D0B}" destId="{F886040D-2125-4EE7-A3C8-DB47D2173022}" srcOrd="0" destOrd="0" presId="urn:microsoft.com/office/officeart/2005/8/layout/orgChart1#2"/>
    <dgm:cxn modelId="{A61846AA-074F-49E1-B33D-BEC49335C8AF}" type="presParOf" srcId="{142B3A36-1662-4430-97D3-9949199D2D0B}" destId="{BB2575C6-AF44-4AED-83BE-90416FBAE40D}" srcOrd="1" destOrd="0" presId="urn:microsoft.com/office/officeart/2005/8/layout/orgChart1#2"/>
    <dgm:cxn modelId="{58D1A9FD-B6BF-44EE-946C-DEFF8876DFD1}" type="presParOf" srcId="{6C7B49B0-48CA-4364-BEBB-DF212EF8D339}" destId="{93382285-6D07-44A4-8174-9FF3AEBE540A}" srcOrd="1" destOrd="0" presId="urn:microsoft.com/office/officeart/2005/8/layout/orgChart1#2"/>
    <dgm:cxn modelId="{41DE4F6F-DEEC-45ED-A73C-419C976B00D2}" type="presParOf" srcId="{6C7B49B0-48CA-4364-BEBB-DF212EF8D339}" destId="{3DD2CB19-A4D0-4604-9AF7-685B5DC72E0C}" srcOrd="2" destOrd="0" presId="urn:microsoft.com/office/officeart/2005/8/layout/orgChart1#2"/>
    <dgm:cxn modelId="{4B0FE560-B49E-474C-A8CD-CDD91C98F0F7}" type="presParOf" srcId="{47733BD9-EA1F-4E25-98B0-D2D8617C141F}" destId="{145DC168-C8A5-4E22-ACEA-A43164257671}" srcOrd="2" destOrd="0" presId="urn:microsoft.com/office/officeart/2005/8/layout/orgChart1#2"/>
    <dgm:cxn modelId="{4ED518D7-7D88-4083-AEAA-C811AB6A09E9}" type="presParOf" srcId="{47733BD9-EA1F-4E25-98B0-D2D8617C141F}" destId="{B56DDD92-7681-4126-9F03-172450C1BA88}" srcOrd="3" destOrd="0" presId="urn:microsoft.com/office/officeart/2005/8/layout/orgChart1#2"/>
    <dgm:cxn modelId="{F84F5677-14E4-4F45-AF47-07E469F5BD66}" type="presParOf" srcId="{B56DDD92-7681-4126-9F03-172450C1BA88}" destId="{220E4279-E1B6-4B6F-84D9-B17788E1645E}" srcOrd="0" destOrd="0" presId="urn:microsoft.com/office/officeart/2005/8/layout/orgChart1#2"/>
    <dgm:cxn modelId="{C999AF9D-0E8F-4FBB-81CD-08D4435E0F6B}" type="presParOf" srcId="{220E4279-E1B6-4B6F-84D9-B17788E1645E}" destId="{87EFDA9B-879E-41FE-BF16-1E0AA115183A}" srcOrd="0" destOrd="0" presId="urn:microsoft.com/office/officeart/2005/8/layout/orgChart1#2"/>
    <dgm:cxn modelId="{48800D05-512A-4E50-A456-CD0EF30140C5}" type="presParOf" srcId="{220E4279-E1B6-4B6F-84D9-B17788E1645E}" destId="{85730F60-079B-4558-B4FD-C7D4EC452D6D}" srcOrd="1" destOrd="0" presId="urn:microsoft.com/office/officeart/2005/8/layout/orgChart1#2"/>
    <dgm:cxn modelId="{17BB8E94-F1FF-4C68-8CD8-69D2FA9FA42F}" type="presParOf" srcId="{B56DDD92-7681-4126-9F03-172450C1BA88}" destId="{7402C08B-79E9-46E7-8F6D-78514ACA6DCD}" srcOrd="1" destOrd="0" presId="urn:microsoft.com/office/officeart/2005/8/layout/orgChart1#2"/>
    <dgm:cxn modelId="{636F7D56-C144-41F6-986F-C0C6253907FD}" type="presParOf" srcId="{B56DDD92-7681-4126-9F03-172450C1BA88}" destId="{C32621CA-8E90-487F-852C-02378C0482CF}" srcOrd="2" destOrd="0" presId="urn:microsoft.com/office/officeart/2005/8/layout/orgChart1#2"/>
    <dgm:cxn modelId="{A798D738-96F8-4C62-893B-BB7FEDA205DF}" type="presParOf" srcId="{47733BD9-EA1F-4E25-98B0-D2D8617C141F}" destId="{C842B097-FF75-4259-958B-31D74AC8ECEB}" srcOrd="4" destOrd="0" presId="urn:microsoft.com/office/officeart/2005/8/layout/orgChart1#2"/>
    <dgm:cxn modelId="{FBBF83E3-89B3-4FB6-AD1F-6B75A7BB65BE}" type="presParOf" srcId="{47733BD9-EA1F-4E25-98B0-D2D8617C141F}" destId="{19E5627B-1A37-4AAF-9766-A561A202EE88}" srcOrd="5" destOrd="0" presId="urn:microsoft.com/office/officeart/2005/8/layout/orgChart1#2"/>
    <dgm:cxn modelId="{E5D9A14D-2DAA-470A-92F6-2F1C5A945E56}" type="presParOf" srcId="{19E5627B-1A37-4AAF-9766-A561A202EE88}" destId="{362C35D4-396F-457F-9D5E-009F41513B45}" srcOrd="0" destOrd="0" presId="urn:microsoft.com/office/officeart/2005/8/layout/orgChart1#2"/>
    <dgm:cxn modelId="{1BC42524-CD6F-4BD7-9C15-2886F8412716}" type="presParOf" srcId="{362C35D4-396F-457F-9D5E-009F41513B45}" destId="{7674C033-E7B5-4702-8A61-A879652661E0}" srcOrd="0" destOrd="0" presId="urn:microsoft.com/office/officeart/2005/8/layout/orgChart1#2"/>
    <dgm:cxn modelId="{19B6C573-6C93-4966-86CF-EF97CAEADDA1}" type="presParOf" srcId="{362C35D4-396F-457F-9D5E-009F41513B45}" destId="{0E03CD9F-2A38-4BC1-96E0-9F946AC9F319}" srcOrd="1" destOrd="0" presId="urn:microsoft.com/office/officeart/2005/8/layout/orgChart1#2"/>
    <dgm:cxn modelId="{6B993695-88F7-429E-9439-0FF813401DF6}" type="presParOf" srcId="{19E5627B-1A37-4AAF-9766-A561A202EE88}" destId="{4405256B-0D4D-485B-BB2B-3EBC3C8AC925}" srcOrd="1" destOrd="0" presId="urn:microsoft.com/office/officeart/2005/8/layout/orgChart1#2"/>
    <dgm:cxn modelId="{55FD387C-6F1A-4F59-A2D9-5ADBA2AC298D}" type="presParOf" srcId="{19E5627B-1A37-4AAF-9766-A561A202EE88}" destId="{D5433D65-9074-41B6-8C73-7612834F8F0B}" srcOrd="2" destOrd="0" presId="urn:microsoft.com/office/officeart/2005/8/layout/orgChart1#2"/>
    <dgm:cxn modelId="{FCAA2E0C-601B-4294-B143-C75FEA01C867}" type="presParOf" srcId="{0CC3A2D9-D5BE-42A3-839E-0E72559DFACC}" destId="{D4765064-7F86-411B-935B-EEFB78D274B4}" srcOrd="2" destOrd="0" presId="urn:microsoft.com/office/officeart/2005/8/layout/orgChart1#2"/>
    <dgm:cxn modelId="{3AB9064C-C4FC-41E5-9606-DC0E73B86AA8}" type="presParOf" srcId="{7948945B-A36D-43C8-AC4F-5814DDBDF024}" destId="{8F92A9A4-C9B9-4D20-8ED5-071383485E1B}" srcOrd="2" destOrd="0" presId="urn:microsoft.com/office/officeart/2005/8/layout/orgChart1#2"/>
    <dgm:cxn modelId="{2D00FB95-4FBB-4F49-9FE8-B1ADEDA1F2EE}" type="presParOf" srcId="{7948945B-A36D-43C8-AC4F-5814DDBDF024}" destId="{6EA003E4-9562-4A7F-8C56-E9811BD254AE}" srcOrd="3" destOrd="0" presId="urn:microsoft.com/office/officeart/2005/8/layout/orgChart1#2"/>
    <dgm:cxn modelId="{69A666E5-3CAE-4051-95A9-FDE95D80CEE7}" type="presParOf" srcId="{6EA003E4-9562-4A7F-8C56-E9811BD254AE}" destId="{AC20070D-F8CF-43B1-80CF-B09A6FEECBA5}" srcOrd="0" destOrd="0" presId="urn:microsoft.com/office/officeart/2005/8/layout/orgChart1#2"/>
    <dgm:cxn modelId="{B19862EF-F49C-4714-BB88-A4008497365A}" type="presParOf" srcId="{AC20070D-F8CF-43B1-80CF-B09A6FEECBA5}" destId="{1B0AD1B7-45F7-4A7A-80F8-F7702E42A0E5}" srcOrd="0" destOrd="0" presId="urn:microsoft.com/office/officeart/2005/8/layout/orgChart1#2"/>
    <dgm:cxn modelId="{5833AD54-5049-4228-B8D2-F1EDF901DA1F}" type="presParOf" srcId="{AC20070D-F8CF-43B1-80CF-B09A6FEECBA5}" destId="{56B3228E-D2A6-44DA-A2AF-B0D92C80020C}" srcOrd="1" destOrd="0" presId="urn:microsoft.com/office/officeart/2005/8/layout/orgChart1#2"/>
    <dgm:cxn modelId="{A410DF8B-D403-4E26-BE42-0543F017B5C3}" type="presParOf" srcId="{6EA003E4-9562-4A7F-8C56-E9811BD254AE}" destId="{75FEE1A1-EC99-4D61-B57A-257A080B0F51}" srcOrd="1" destOrd="0" presId="urn:microsoft.com/office/officeart/2005/8/layout/orgChart1#2"/>
    <dgm:cxn modelId="{9768538C-7C6D-457F-8E26-9D5AC9F5DCF0}" type="presParOf" srcId="{75FEE1A1-EC99-4D61-B57A-257A080B0F51}" destId="{7EF91EAF-141C-4DE1-883B-DC369CC13523}" srcOrd="0" destOrd="0" presId="urn:microsoft.com/office/officeart/2005/8/layout/orgChart1#2"/>
    <dgm:cxn modelId="{90A4B1F0-19C4-4029-8F01-A9391D6A2E6B}" type="presParOf" srcId="{75FEE1A1-EC99-4D61-B57A-257A080B0F51}" destId="{9A90EC70-DB2B-4941-B0E0-2631067958DD}" srcOrd="1" destOrd="0" presId="urn:microsoft.com/office/officeart/2005/8/layout/orgChart1#2"/>
    <dgm:cxn modelId="{7E000B23-0779-4AD6-8AA4-4BFA4377CE1E}" type="presParOf" srcId="{9A90EC70-DB2B-4941-B0E0-2631067958DD}" destId="{890FC9A9-0DB4-482B-B8FF-83476AF3D32B}" srcOrd="0" destOrd="0" presId="urn:microsoft.com/office/officeart/2005/8/layout/orgChart1#2"/>
    <dgm:cxn modelId="{54E62555-E889-461C-A7D9-E111069278FC}" type="presParOf" srcId="{890FC9A9-0DB4-482B-B8FF-83476AF3D32B}" destId="{251B2054-6726-4D0B-BBFA-6018F7997DC6}" srcOrd="0" destOrd="0" presId="urn:microsoft.com/office/officeart/2005/8/layout/orgChart1#2"/>
    <dgm:cxn modelId="{96ED3BC5-AACE-407A-BE00-81CD3E3DE3B9}" type="presParOf" srcId="{890FC9A9-0DB4-482B-B8FF-83476AF3D32B}" destId="{C839F097-069B-4907-BC9C-57F731E446C4}" srcOrd="1" destOrd="0" presId="urn:microsoft.com/office/officeart/2005/8/layout/orgChart1#2"/>
    <dgm:cxn modelId="{A385207F-FE27-42A7-9296-54741B56C997}" type="presParOf" srcId="{9A90EC70-DB2B-4941-B0E0-2631067958DD}" destId="{4619BB80-E1C4-478C-9775-9BDC032FA7D2}" srcOrd="1" destOrd="0" presId="urn:microsoft.com/office/officeart/2005/8/layout/orgChart1#2"/>
    <dgm:cxn modelId="{1C3E1F7E-5E57-44A1-BA0A-2894BA6C2BB7}" type="presParOf" srcId="{9A90EC70-DB2B-4941-B0E0-2631067958DD}" destId="{BAB38225-F189-4BEE-A0BF-292C41C41F0A}" srcOrd="2" destOrd="0" presId="urn:microsoft.com/office/officeart/2005/8/layout/orgChart1#2"/>
    <dgm:cxn modelId="{48D27B24-69E7-4E76-BF65-4F3D93ECAB68}" type="presParOf" srcId="{75FEE1A1-EC99-4D61-B57A-257A080B0F51}" destId="{8360BBB6-B33E-4C75-8376-F0FDCDDB444C}" srcOrd="2" destOrd="0" presId="urn:microsoft.com/office/officeart/2005/8/layout/orgChart1#2"/>
    <dgm:cxn modelId="{D3590A33-5368-4DFD-A2EA-F1905997FFE1}" type="presParOf" srcId="{75FEE1A1-EC99-4D61-B57A-257A080B0F51}" destId="{710BF38D-2EFA-4019-BC6F-A88CD859E822}" srcOrd="3" destOrd="0" presId="urn:microsoft.com/office/officeart/2005/8/layout/orgChart1#2"/>
    <dgm:cxn modelId="{722CB4F6-4AB6-4D68-8675-79086CA05E74}" type="presParOf" srcId="{710BF38D-2EFA-4019-BC6F-A88CD859E822}" destId="{88135543-CDED-4B89-914E-729970ED2883}" srcOrd="0" destOrd="0" presId="urn:microsoft.com/office/officeart/2005/8/layout/orgChart1#2"/>
    <dgm:cxn modelId="{0CC146FA-5529-40FB-AA1D-A0D8E5F85F00}" type="presParOf" srcId="{88135543-CDED-4B89-914E-729970ED2883}" destId="{D059265F-2267-4102-B6FB-3502E071BE14}" srcOrd="0" destOrd="0" presId="urn:microsoft.com/office/officeart/2005/8/layout/orgChart1#2"/>
    <dgm:cxn modelId="{64EBC132-F4D0-4DEC-B381-94E782D21DF6}" type="presParOf" srcId="{88135543-CDED-4B89-914E-729970ED2883}" destId="{65C5E01F-5686-4D9A-BF51-2ED700037931}" srcOrd="1" destOrd="0" presId="urn:microsoft.com/office/officeart/2005/8/layout/orgChart1#2"/>
    <dgm:cxn modelId="{6A171726-794C-43C0-8653-751C5EFA6B36}" type="presParOf" srcId="{710BF38D-2EFA-4019-BC6F-A88CD859E822}" destId="{1A5C347B-FD48-4F75-BABD-E7A2077253C4}" srcOrd="1" destOrd="0" presId="urn:microsoft.com/office/officeart/2005/8/layout/orgChart1#2"/>
    <dgm:cxn modelId="{F85DAEDB-8D8C-4934-A7E6-5784C1534023}" type="presParOf" srcId="{710BF38D-2EFA-4019-BC6F-A88CD859E822}" destId="{7552EC25-88A6-4103-B5D0-6FA7377069E0}" srcOrd="2" destOrd="0" presId="urn:microsoft.com/office/officeart/2005/8/layout/orgChart1#2"/>
    <dgm:cxn modelId="{D079666E-E209-4008-9376-60990EFF6D24}" type="presParOf" srcId="{6EA003E4-9562-4A7F-8C56-E9811BD254AE}" destId="{BC6801AB-5AD4-4F0C-B503-41733A20F2CB}" srcOrd="2" destOrd="0" presId="urn:microsoft.com/office/officeart/2005/8/layout/orgChart1#2"/>
    <dgm:cxn modelId="{7E45B94F-0A32-4D67-A2C1-6FD329F72EC0}" type="presParOf" srcId="{7948945B-A36D-43C8-AC4F-5814DDBDF024}" destId="{AF472824-0392-4589-ACAE-16A69A1E78A5}" srcOrd="4" destOrd="0" presId="urn:microsoft.com/office/officeart/2005/8/layout/orgChart1#2"/>
    <dgm:cxn modelId="{643C473A-5455-4803-8C87-9BA4A362F349}" type="presParOf" srcId="{7948945B-A36D-43C8-AC4F-5814DDBDF024}" destId="{53B5FE53-E8E6-4979-AAC3-BC52CF09BDB3}" srcOrd="5" destOrd="0" presId="urn:microsoft.com/office/officeart/2005/8/layout/orgChart1#2"/>
    <dgm:cxn modelId="{9DC20589-4286-4A77-805D-3E7528F53589}" type="presParOf" srcId="{53B5FE53-E8E6-4979-AAC3-BC52CF09BDB3}" destId="{43C0CD40-FF48-4F83-A6D7-EBC083E9186E}" srcOrd="0" destOrd="0" presId="urn:microsoft.com/office/officeart/2005/8/layout/orgChart1#2"/>
    <dgm:cxn modelId="{34C4D7B3-3F83-434C-8C83-050AFC0CF1FE}" type="presParOf" srcId="{43C0CD40-FF48-4F83-A6D7-EBC083E9186E}" destId="{6B8F0329-BFF5-4B35-AC1E-FF00D5835900}" srcOrd="0" destOrd="0" presId="urn:microsoft.com/office/officeart/2005/8/layout/orgChart1#2"/>
    <dgm:cxn modelId="{CCACBF5D-7568-440E-8DBB-77CA4E7FFB3E}" type="presParOf" srcId="{43C0CD40-FF48-4F83-A6D7-EBC083E9186E}" destId="{136CC2EB-4D07-4765-ACE3-63B958378DA8}" srcOrd="1" destOrd="0" presId="urn:microsoft.com/office/officeart/2005/8/layout/orgChart1#2"/>
    <dgm:cxn modelId="{B3A376DA-5314-4C28-8181-59D83AB3F0F6}" type="presParOf" srcId="{53B5FE53-E8E6-4979-AAC3-BC52CF09BDB3}" destId="{D66C4B3B-55DA-44A4-9977-FC4F6FB2235C}" srcOrd="1" destOrd="0" presId="urn:microsoft.com/office/officeart/2005/8/layout/orgChart1#2"/>
    <dgm:cxn modelId="{14E6C3E6-4934-4362-887F-76CD8F81BD44}" type="presParOf" srcId="{D66C4B3B-55DA-44A4-9977-FC4F6FB2235C}" destId="{4BA68B4E-FE70-4DFC-B055-6B8A5584074A}" srcOrd="0" destOrd="0" presId="urn:microsoft.com/office/officeart/2005/8/layout/orgChart1#2"/>
    <dgm:cxn modelId="{863CDFA6-5987-42FE-8155-D336FAFC39C4}" type="presParOf" srcId="{D66C4B3B-55DA-44A4-9977-FC4F6FB2235C}" destId="{FBB80851-CEB0-4FA2-9230-B8CC2B6E9B4C}" srcOrd="1" destOrd="0" presId="urn:microsoft.com/office/officeart/2005/8/layout/orgChart1#2"/>
    <dgm:cxn modelId="{CFCAA38A-8FEE-4ED6-AD7C-4EA4F0615145}" type="presParOf" srcId="{FBB80851-CEB0-4FA2-9230-B8CC2B6E9B4C}" destId="{05BC9344-9D19-47DD-88A2-3EA922377419}" srcOrd="0" destOrd="0" presId="urn:microsoft.com/office/officeart/2005/8/layout/orgChart1#2"/>
    <dgm:cxn modelId="{2FB92386-BE0B-499C-91B0-21AF543DE87E}" type="presParOf" srcId="{05BC9344-9D19-47DD-88A2-3EA922377419}" destId="{053B0C98-4F37-49BB-9ECE-99FDB4847566}" srcOrd="0" destOrd="0" presId="urn:microsoft.com/office/officeart/2005/8/layout/orgChart1#2"/>
    <dgm:cxn modelId="{3AF5C9B8-4931-4514-BABC-42B5F6AD4E38}" type="presParOf" srcId="{05BC9344-9D19-47DD-88A2-3EA922377419}" destId="{8B8A5D86-F234-476A-9394-351B4A35C74D}" srcOrd="1" destOrd="0" presId="urn:microsoft.com/office/officeart/2005/8/layout/orgChart1#2"/>
    <dgm:cxn modelId="{168F653C-EE14-4CE3-B9F6-8CACA87115A3}" type="presParOf" srcId="{FBB80851-CEB0-4FA2-9230-B8CC2B6E9B4C}" destId="{D52901F8-8FE3-4B3A-BBD2-A02DA5C7CBBF}" srcOrd="1" destOrd="0" presId="urn:microsoft.com/office/officeart/2005/8/layout/orgChart1#2"/>
    <dgm:cxn modelId="{9D2AB16B-8245-4E32-A8DB-FE8E6132189A}" type="presParOf" srcId="{FBB80851-CEB0-4FA2-9230-B8CC2B6E9B4C}" destId="{8178EE0F-0BC1-485A-BAB8-FFD4AD966B01}" srcOrd="2" destOrd="0" presId="urn:microsoft.com/office/officeart/2005/8/layout/orgChart1#2"/>
    <dgm:cxn modelId="{9C13FFF9-7E60-406F-B2E7-EA14308408F5}" type="presParOf" srcId="{D66C4B3B-55DA-44A4-9977-FC4F6FB2235C}" destId="{DADE5548-9E29-4F35-85AC-0F96C3B606E9}" srcOrd="2" destOrd="0" presId="urn:microsoft.com/office/officeart/2005/8/layout/orgChart1#2"/>
    <dgm:cxn modelId="{85DB0EC7-2731-41B7-990A-F5B3B232803F}" type="presParOf" srcId="{D66C4B3B-55DA-44A4-9977-FC4F6FB2235C}" destId="{2699B703-DDF4-42C0-AD88-873BFB36502D}" srcOrd="3" destOrd="0" presId="urn:microsoft.com/office/officeart/2005/8/layout/orgChart1#2"/>
    <dgm:cxn modelId="{22645CCA-BD12-4FD1-941C-C6BA956F83D3}" type="presParOf" srcId="{2699B703-DDF4-42C0-AD88-873BFB36502D}" destId="{8664F991-386D-4AD3-90A3-ED549E6A51E6}" srcOrd="0" destOrd="0" presId="urn:microsoft.com/office/officeart/2005/8/layout/orgChart1#2"/>
    <dgm:cxn modelId="{54F4E521-D4F2-4E78-B132-8D63FD471E96}" type="presParOf" srcId="{8664F991-386D-4AD3-90A3-ED549E6A51E6}" destId="{5B7C95C9-C5BB-4FC4-AE7C-85C37747A826}" srcOrd="0" destOrd="0" presId="urn:microsoft.com/office/officeart/2005/8/layout/orgChart1#2"/>
    <dgm:cxn modelId="{4F02900B-7B8F-49E1-82A5-76B10DCF3616}" type="presParOf" srcId="{8664F991-386D-4AD3-90A3-ED549E6A51E6}" destId="{5F6FBA35-B27C-4BB7-8152-EE1CFC77025D}" srcOrd="1" destOrd="0" presId="urn:microsoft.com/office/officeart/2005/8/layout/orgChart1#2"/>
    <dgm:cxn modelId="{7EF76D51-28DC-4810-87BA-3F25ECCC23DC}" type="presParOf" srcId="{2699B703-DDF4-42C0-AD88-873BFB36502D}" destId="{DBD1FBD7-6DAD-4B82-9C20-2EB329673DEE}" srcOrd="1" destOrd="0" presId="urn:microsoft.com/office/officeart/2005/8/layout/orgChart1#2"/>
    <dgm:cxn modelId="{A51B3438-A924-425F-90FF-B95208C1F464}" type="presParOf" srcId="{2699B703-DDF4-42C0-AD88-873BFB36502D}" destId="{313B5D1B-9D3D-4C4C-9197-313E5EBE07A5}" srcOrd="2" destOrd="0" presId="urn:microsoft.com/office/officeart/2005/8/layout/orgChart1#2"/>
    <dgm:cxn modelId="{963C4FA6-CF72-4C21-92FE-FF682315DFB0}" type="presParOf" srcId="{D66C4B3B-55DA-44A4-9977-FC4F6FB2235C}" destId="{935F855E-589D-4C32-BA56-037D0B95B87B}" srcOrd="4" destOrd="0" presId="urn:microsoft.com/office/officeart/2005/8/layout/orgChart1#2"/>
    <dgm:cxn modelId="{74752FB2-C161-49A5-BA0B-5132E31424FB}" type="presParOf" srcId="{D66C4B3B-55DA-44A4-9977-FC4F6FB2235C}" destId="{F1954897-5764-4DEE-90CC-A2FE71A6B233}" srcOrd="5" destOrd="0" presId="urn:microsoft.com/office/officeart/2005/8/layout/orgChart1#2"/>
    <dgm:cxn modelId="{8A811969-5211-4A3C-807D-E08C33B4F219}" type="presParOf" srcId="{F1954897-5764-4DEE-90CC-A2FE71A6B233}" destId="{BAC95B62-3033-4B9F-BF45-59E9FD0CAC27}" srcOrd="0" destOrd="0" presId="urn:microsoft.com/office/officeart/2005/8/layout/orgChart1#2"/>
    <dgm:cxn modelId="{23B6A89D-AA78-44BF-9BAD-CB9FBDDC6D9A}" type="presParOf" srcId="{BAC95B62-3033-4B9F-BF45-59E9FD0CAC27}" destId="{93000CDD-3B32-4448-ACD0-957174FC3EE9}" srcOrd="0" destOrd="0" presId="urn:microsoft.com/office/officeart/2005/8/layout/orgChart1#2"/>
    <dgm:cxn modelId="{61F0C5A2-2AB6-43F0-A5D2-569C38F9629B}" type="presParOf" srcId="{BAC95B62-3033-4B9F-BF45-59E9FD0CAC27}" destId="{F5516C51-BD73-4E91-B7DA-230FAC857707}" srcOrd="1" destOrd="0" presId="urn:microsoft.com/office/officeart/2005/8/layout/orgChart1#2"/>
    <dgm:cxn modelId="{DF126659-8630-49D5-B196-55B3702312C4}" type="presParOf" srcId="{F1954897-5764-4DEE-90CC-A2FE71A6B233}" destId="{80FBEBB9-BD45-4623-A257-6EDDD4B7E6D9}" srcOrd="1" destOrd="0" presId="urn:microsoft.com/office/officeart/2005/8/layout/orgChart1#2"/>
    <dgm:cxn modelId="{42A95CB4-5639-4462-9C8C-C36C1B1B53CC}" type="presParOf" srcId="{F1954897-5764-4DEE-90CC-A2FE71A6B233}" destId="{4B1EE2AD-1176-4063-874B-FC5AEFE5DE55}" srcOrd="2" destOrd="0" presId="urn:microsoft.com/office/officeart/2005/8/layout/orgChart1#2"/>
    <dgm:cxn modelId="{EE616788-11B2-4656-9662-1F0AF8243933}" type="presParOf" srcId="{53B5FE53-E8E6-4979-AAC3-BC52CF09BDB3}" destId="{D29333CE-A1D2-4448-A07F-8EBC8D992D52}" srcOrd="2" destOrd="0" presId="urn:microsoft.com/office/officeart/2005/8/layout/orgChart1#2"/>
    <dgm:cxn modelId="{8187155A-B5AC-426B-9365-6BE2194466D9}" type="presParOf" srcId="{7948945B-A36D-43C8-AC4F-5814DDBDF024}" destId="{2823CE2C-B3CB-48BD-9544-36AD5CEBC863}" srcOrd="6" destOrd="0" presId="urn:microsoft.com/office/officeart/2005/8/layout/orgChart1#2"/>
    <dgm:cxn modelId="{BF188659-CD3A-40F3-830D-6CB33FBEDF8B}" type="presParOf" srcId="{7948945B-A36D-43C8-AC4F-5814DDBDF024}" destId="{04CA5DED-A060-4363-9941-0229B0F2906F}" srcOrd="7" destOrd="0" presId="urn:microsoft.com/office/officeart/2005/8/layout/orgChart1#2"/>
    <dgm:cxn modelId="{77A5CAE9-C958-4F20-8207-645CE1FE92C4}" type="presParOf" srcId="{04CA5DED-A060-4363-9941-0229B0F2906F}" destId="{792C5594-F508-449D-8253-3084B1E2CE7F}" srcOrd="0" destOrd="0" presId="urn:microsoft.com/office/officeart/2005/8/layout/orgChart1#2"/>
    <dgm:cxn modelId="{3A6669A9-1CA7-44CC-BB12-92D97EB17D91}" type="presParOf" srcId="{792C5594-F508-449D-8253-3084B1E2CE7F}" destId="{30E2EC4B-D94C-4D63-A2C9-AC70B33F137B}" srcOrd="0" destOrd="0" presId="urn:microsoft.com/office/officeart/2005/8/layout/orgChart1#2"/>
    <dgm:cxn modelId="{FB618F34-95F3-48B9-84FA-18E2B9B63308}" type="presParOf" srcId="{792C5594-F508-449D-8253-3084B1E2CE7F}" destId="{3DC99225-E4C1-4024-A29E-A0CBB0CE444F}" srcOrd="1" destOrd="0" presId="urn:microsoft.com/office/officeart/2005/8/layout/orgChart1#2"/>
    <dgm:cxn modelId="{8F27B4CB-4AA4-4140-B884-921E6E40A013}" type="presParOf" srcId="{04CA5DED-A060-4363-9941-0229B0F2906F}" destId="{7CD246DD-788A-4A0A-9D86-B0C0928B6897}" srcOrd="1" destOrd="0" presId="urn:microsoft.com/office/officeart/2005/8/layout/orgChart1#2"/>
    <dgm:cxn modelId="{BB90CAD0-807F-4304-ACBC-9AEAA6D92C36}" type="presParOf" srcId="{7CD246DD-788A-4A0A-9D86-B0C0928B6897}" destId="{AA6531BA-8EA0-4830-A385-7BA61B290A0A}" srcOrd="0" destOrd="0" presId="urn:microsoft.com/office/officeart/2005/8/layout/orgChart1#2"/>
    <dgm:cxn modelId="{0FD86324-B1F6-4A96-BCE4-08DA8253E560}" type="presParOf" srcId="{7CD246DD-788A-4A0A-9D86-B0C0928B6897}" destId="{B1A50A86-DA0F-4D94-A297-1451281B83AE}" srcOrd="1" destOrd="0" presId="urn:microsoft.com/office/officeart/2005/8/layout/orgChart1#2"/>
    <dgm:cxn modelId="{1DE5D668-C36B-46F7-9117-3EAE8A2E981C}" type="presParOf" srcId="{B1A50A86-DA0F-4D94-A297-1451281B83AE}" destId="{92AAE25D-F059-4A10-8E78-31FDFEBC7FF6}" srcOrd="0" destOrd="0" presId="urn:microsoft.com/office/officeart/2005/8/layout/orgChart1#2"/>
    <dgm:cxn modelId="{74185722-5D82-4BD6-B741-7669161C593A}" type="presParOf" srcId="{92AAE25D-F059-4A10-8E78-31FDFEBC7FF6}" destId="{3FC32315-4A0D-4029-9614-88F98877CB73}" srcOrd="0" destOrd="0" presId="urn:microsoft.com/office/officeart/2005/8/layout/orgChart1#2"/>
    <dgm:cxn modelId="{B30425DA-9210-4CC3-B122-1CD62C493C69}" type="presParOf" srcId="{92AAE25D-F059-4A10-8E78-31FDFEBC7FF6}" destId="{9D0D658F-6F7A-4A74-BA9D-8986A6E72D28}" srcOrd="1" destOrd="0" presId="urn:microsoft.com/office/officeart/2005/8/layout/orgChart1#2"/>
    <dgm:cxn modelId="{4DC141FD-93D0-4D87-A52E-0BA15DFCB964}" type="presParOf" srcId="{B1A50A86-DA0F-4D94-A297-1451281B83AE}" destId="{E45CE1B3-30F3-4BDF-95F9-90430CA14A09}" srcOrd="1" destOrd="0" presId="urn:microsoft.com/office/officeart/2005/8/layout/orgChart1#2"/>
    <dgm:cxn modelId="{C3EC3405-8274-4C09-9753-09242063B7BA}" type="presParOf" srcId="{B1A50A86-DA0F-4D94-A297-1451281B83AE}" destId="{1CCA6BF8-D056-499C-BC8F-9F85CE1AFBEC}" srcOrd="2" destOrd="0" presId="urn:microsoft.com/office/officeart/2005/8/layout/orgChart1#2"/>
    <dgm:cxn modelId="{7C18A31B-47B0-439E-84B8-D58DA9264113}" type="presParOf" srcId="{7CD246DD-788A-4A0A-9D86-B0C0928B6897}" destId="{0633C198-5AB2-4D0E-969F-59DDD76C0A6B}" srcOrd="2" destOrd="0" presId="urn:microsoft.com/office/officeart/2005/8/layout/orgChart1#2"/>
    <dgm:cxn modelId="{B1AF8599-CA76-4B7B-958F-C8D21629E11C}" type="presParOf" srcId="{7CD246DD-788A-4A0A-9D86-B0C0928B6897}" destId="{FD523F78-4D4F-4F54-808E-8F2CE3F0E1F7}" srcOrd="3" destOrd="0" presId="urn:microsoft.com/office/officeart/2005/8/layout/orgChart1#2"/>
    <dgm:cxn modelId="{D6485555-AFC6-4243-85D5-E5F46A2EDA86}" type="presParOf" srcId="{FD523F78-4D4F-4F54-808E-8F2CE3F0E1F7}" destId="{BBFD046D-EFBE-4A47-BA75-132CC9AD940B}" srcOrd="0" destOrd="0" presId="urn:microsoft.com/office/officeart/2005/8/layout/orgChart1#2"/>
    <dgm:cxn modelId="{A7FEA4D6-9AA3-40CA-A3CC-41D37349B3E8}" type="presParOf" srcId="{BBFD046D-EFBE-4A47-BA75-132CC9AD940B}" destId="{A3C92CD9-10AB-4348-A48A-6571831F816E}" srcOrd="0" destOrd="0" presId="urn:microsoft.com/office/officeart/2005/8/layout/orgChart1#2"/>
    <dgm:cxn modelId="{E0295D0A-177C-4DA9-9A58-B87D481BC1AA}" type="presParOf" srcId="{BBFD046D-EFBE-4A47-BA75-132CC9AD940B}" destId="{83E1CECC-B5E8-49C2-ADE5-56A7670FB958}" srcOrd="1" destOrd="0" presId="urn:microsoft.com/office/officeart/2005/8/layout/orgChart1#2"/>
    <dgm:cxn modelId="{24ECABFC-E4F2-4B65-BDBA-FBCDBA16E942}" type="presParOf" srcId="{FD523F78-4D4F-4F54-808E-8F2CE3F0E1F7}" destId="{8B4A61E4-B430-4C93-A831-7F3522880DB9}" srcOrd="1" destOrd="0" presId="urn:microsoft.com/office/officeart/2005/8/layout/orgChart1#2"/>
    <dgm:cxn modelId="{3931162C-6EA1-4DA2-A506-23B0C7E53CD9}" type="presParOf" srcId="{FD523F78-4D4F-4F54-808E-8F2CE3F0E1F7}" destId="{83B7CB17-13FB-4C5D-98E3-2FC6B9822B97}" srcOrd="2" destOrd="0" presId="urn:microsoft.com/office/officeart/2005/8/layout/orgChart1#2"/>
    <dgm:cxn modelId="{6E196ACF-541F-4E01-8312-F20BA2B3EA89}" type="presParOf" srcId="{04CA5DED-A060-4363-9941-0229B0F2906F}" destId="{A25E7820-9932-4F81-99A3-8372DF42A712}" srcOrd="2" destOrd="0" presId="urn:microsoft.com/office/officeart/2005/8/layout/orgChart1#2"/>
    <dgm:cxn modelId="{50DAE90A-99D4-42B9-A3BE-2C0EDA17C488}" type="presParOf" srcId="{28524879-13D0-458D-92B4-781CBACC9B15}" destId="{277AA324-99D8-4E7C-B693-B3AA1DA80010}" srcOrd="2" destOrd="0" presId="urn:microsoft.com/office/officeart/2005/8/layout/orgChart1#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138C0EF-C1B8-4CF4-AE58-BB67C5B8941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2A4EC889-31EA-4682-8384-A7FB76573EA0}">
      <dgm:prSet custT="1"/>
      <dgm:spPr>
        <a:solidFill>
          <a:schemeClr val="accent3"/>
        </a:solidFill>
      </dgm:spPr>
      <dgm:t>
        <a:bodyPr/>
        <a:lstStyle/>
        <a:p>
          <a:pPr rtl="0"/>
          <a:r>
            <a:rPr lang="zh-CN" altLang="en-US" sz="2800" b="1" dirty="0" smtClean="0">
              <a:latin typeface="华文楷体" panose="02010600040101010101" pitchFamily="2" charset="-122"/>
              <a:ea typeface="华文楷体" panose="02010600040101010101" pitchFamily="2" charset="-122"/>
            </a:rPr>
            <a:t> </a:t>
          </a:r>
          <a:r>
            <a:rPr lang="zh-CN" altLang="en-US" sz="2000" b="1" dirty="0" smtClean="0">
              <a:latin typeface="华文楷体" panose="02010600040101010101" pitchFamily="2" charset="-122"/>
              <a:ea typeface="华文楷体" panose="02010600040101010101" pitchFamily="2" charset="-122"/>
            </a:rPr>
            <a:t>进入青春期的自我认识、自我发展，积极面对成长中的烦恼，珍惜青春。</a:t>
          </a:r>
          <a:endParaRPr lang="zh-CN" altLang="en-US" sz="2000" dirty="0">
            <a:latin typeface="华文楷体" panose="02010600040101010101" pitchFamily="2" charset="-122"/>
            <a:ea typeface="华文楷体" panose="02010600040101010101" pitchFamily="2" charset="-122"/>
          </a:endParaRPr>
        </a:p>
      </dgm:t>
    </dgm:pt>
    <dgm:pt modelId="{7941ED7F-492B-438B-8EF9-9093E621A675}" cxnId="{4206E47E-FBEA-4957-9B1F-5812D9C1A167}" type="parTrans">
      <dgm:prSet/>
      <dgm:spPr/>
      <dgm:t>
        <a:bodyPr/>
        <a:lstStyle/>
        <a:p>
          <a:endParaRPr lang="zh-CN" altLang="en-US" sz="4000">
            <a:latin typeface="华文楷体" panose="02010600040101010101" pitchFamily="2" charset="-122"/>
            <a:ea typeface="华文楷体" panose="02010600040101010101" pitchFamily="2" charset="-122"/>
          </a:endParaRPr>
        </a:p>
      </dgm:t>
    </dgm:pt>
    <dgm:pt modelId="{FC9FC6B2-2FA0-49F6-8DDC-90D7F45B1345}" cxnId="{4206E47E-FBEA-4957-9B1F-5812D9C1A167}" type="sibTrans">
      <dgm:prSet/>
      <dgm:spPr/>
      <dgm:t>
        <a:bodyPr/>
        <a:lstStyle/>
        <a:p>
          <a:endParaRPr lang="zh-CN" altLang="en-US" sz="4000">
            <a:latin typeface="华文楷体" panose="02010600040101010101" pitchFamily="2" charset="-122"/>
            <a:ea typeface="华文楷体" panose="02010600040101010101" pitchFamily="2" charset="-122"/>
          </a:endParaRPr>
        </a:p>
      </dgm:t>
    </dgm:pt>
    <dgm:pt modelId="{CF170CF3-306F-4FE6-8795-C98C1C0CE618}">
      <dgm:prSet custT="1"/>
      <dgm:spPr/>
      <dgm:t>
        <a:bodyPr/>
        <a:lstStyle/>
        <a:p>
          <a:pPr rtl="0"/>
          <a:r>
            <a:rPr lang="zh-CN" altLang="en-US" sz="2400" b="1" dirty="0" smtClean="0">
              <a:latin typeface="华文楷体" panose="02010600040101010101" pitchFamily="2" charset="-122"/>
              <a:ea typeface="华文楷体" panose="02010600040101010101" pitchFamily="2" charset="-122"/>
            </a:rPr>
            <a:t>在社会生活中，管理好自己的情绪，培育积极情感</a:t>
          </a:r>
          <a:endParaRPr lang="zh-CN" altLang="en-US" sz="2400" b="1" dirty="0">
            <a:latin typeface="华文楷体" panose="02010600040101010101" pitchFamily="2" charset="-122"/>
            <a:ea typeface="华文楷体" panose="02010600040101010101" pitchFamily="2" charset="-122"/>
          </a:endParaRPr>
        </a:p>
      </dgm:t>
    </dgm:pt>
    <dgm:pt modelId="{21E77EE0-E40F-44C8-86F4-55EF1320C9E1}" cxnId="{DB60E5F3-D184-4D1C-83F5-7903CDB421AF}" type="parTrans">
      <dgm:prSet/>
      <dgm:spPr/>
      <dgm:t>
        <a:bodyPr/>
        <a:lstStyle/>
        <a:p>
          <a:endParaRPr lang="zh-CN" altLang="en-US" sz="4000">
            <a:latin typeface="华文楷体" panose="02010600040101010101" pitchFamily="2" charset="-122"/>
            <a:ea typeface="华文楷体" panose="02010600040101010101" pitchFamily="2" charset="-122"/>
          </a:endParaRPr>
        </a:p>
      </dgm:t>
    </dgm:pt>
    <dgm:pt modelId="{52507FAD-FC3D-43F8-9674-A4855A018AED}" cxnId="{DB60E5F3-D184-4D1C-83F5-7903CDB421AF}" type="sibTrans">
      <dgm:prSet/>
      <dgm:spPr/>
      <dgm:t>
        <a:bodyPr/>
        <a:lstStyle/>
        <a:p>
          <a:endParaRPr lang="zh-CN" altLang="en-US" sz="4000">
            <a:latin typeface="华文楷体" panose="02010600040101010101" pitchFamily="2" charset="-122"/>
            <a:ea typeface="华文楷体" panose="02010600040101010101" pitchFamily="2" charset="-122"/>
          </a:endParaRPr>
        </a:p>
      </dgm:t>
    </dgm:pt>
    <dgm:pt modelId="{3B010CB5-14A3-4D50-B96A-12334449E084}">
      <dgm:prSet custT="1"/>
      <dgm:spPr>
        <a:solidFill>
          <a:schemeClr val="accent3"/>
        </a:solidFill>
      </dgm:spPr>
      <dgm:t>
        <a:bodyPr/>
        <a:lstStyle/>
        <a:p>
          <a:pPr rtl="0"/>
          <a:r>
            <a:rPr lang="zh-CN" altLang="en-US" sz="2400" b="1" dirty="0" smtClean="0">
              <a:latin typeface="华文楷体" panose="02010600040101010101" pitchFamily="2" charset="-122"/>
              <a:ea typeface="华文楷体" panose="02010600040101010101" pitchFamily="2" charset="-122"/>
            </a:rPr>
            <a:t>在学校生活中，主动参与集体建设，学会过集体生活。</a:t>
          </a:r>
          <a:endParaRPr lang="zh-CN" altLang="en-US" sz="2400" b="1" dirty="0">
            <a:latin typeface="华文楷体" panose="02010600040101010101" pitchFamily="2" charset="-122"/>
            <a:ea typeface="华文楷体" panose="02010600040101010101" pitchFamily="2" charset="-122"/>
          </a:endParaRPr>
        </a:p>
      </dgm:t>
    </dgm:pt>
    <dgm:pt modelId="{F217B294-3C59-4BAD-B9D9-5D0F686E3E58}" cxnId="{374FF3B6-6159-4E4F-A49C-8C6B85FF8FB0}" type="parTrans">
      <dgm:prSet/>
      <dgm:spPr/>
      <dgm:t>
        <a:bodyPr/>
        <a:lstStyle/>
        <a:p>
          <a:endParaRPr lang="zh-CN" altLang="en-US" sz="4000">
            <a:latin typeface="华文楷体" panose="02010600040101010101" pitchFamily="2" charset="-122"/>
            <a:ea typeface="华文楷体" panose="02010600040101010101" pitchFamily="2" charset="-122"/>
          </a:endParaRPr>
        </a:p>
      </dgm:t>
    </dgm:pt>
    <dgm:pt modelId="{670864BB-B2C8-4C72-A219-73A73307FD79}" cxnId="{374FF3B6-6159-4E4F-A49C-8C6B85FF8FB0}" type="sibTrans">
      <dgm:prSet/>
      <dgm:spPr/>
      <dgm:t>
        <a:bodyPr/>
        <a:lstStyle/>
        <a:p>
          <a:endParaRPr lang="zh-CN" altLang="en-US" sz="4000">
            <a:latin typeface="华文楷体" panose="02010600040101010101" pitchFamily="2" charset="-122"/>
            <a:ea typeface="华文楷体" panose="02010600040101010101" pitchFamily="2" charset="-122"/>
          </a:endParaRPr>
        </a:p>
      </dgm:t>
    </dgm:pt>
    <dgm:pt modelId="{8AF8F159-DB89-477F-B450-827762CC3C28}">
      <dgm:prSet custT="1"/>
      <dgm:spPr/>
      <dgm:t>
        <a:bodyPr/>
        <a:lstStyle/>
        <a:p>
          <a:pPr rtl="0"/>
          <a:r>
            <a:rPr lang="zh-CN" altLang="en-US" sz="2400" b="1" dirty="0" smtClean="0">
              <a:latin typeface="华文楷体" panose="02010600040101010101" pitchFamily="2" charset="-122"/>
              <a:ea typeface="华文楷体" panose="02010600040101010101" pitchFamily="2" charset="-122"/>
            </a:rPr>
            <a:t>树立法治信仰、自觉学法守法用法，遵法行事</a:t>
          </a:r>
          <a:endParaRPr lang="zh-CN" altLang="en-US" sz="2400" b="1" dirty="0">
            <a:latin typeface="华文楷体" panose="02010600040101010101" pitchFamily="2" charset="-122"/>
            <a:ea typeface="华文楷体" panose="02010600040101010101" pitchFamily="2" charset="-122"/>
          </a:endParaRPr>
        </a:p>
      </dgm:t>
    </dgm:pt>
    <dgm:pt modelId="{BFAC3051-AA2C-4935-894E-95B7ADE79958}" cxnId="{C2A324DD-5A6C-4A4D-90FC-E7683BB6F0B5}" type="parTrans">
      <dgm:prSet/>
      <dgm:spPr/>
      <dgm:t>
        <a:bodyPr/>
        <a:lstStyle/>
        <a:p>
          <a:endParaRPr lang="zh-CN" altLang="en-US" sz="4000">
            <a:latin typeface="华文楷体" panose="02010600040101010101" pitchFamily="2" charset="-122"/>
            <a:ea typeface="华文楷体" panose="02010600040101010101" pitchFamily="2" charset="-122"/>
          </a:endParaRPr>
        </a:p>
      </dgm:t>
    </dgm:pt>
    <dgm:pt modelId="{03BBEC1F-2321-49B1-832F-5BCD21E6139C}" cxnId="{C2A324DD-5A6C-4A4D-90FC-E7683BB6F0B5}" type="sibTrans">
      <dgm:prSet/>
      <dgm:spPr/>
      <dgm:t>
        <a:bodyPr/>
        <a:lstStyle/>
        <a:p>
          <a:endParaRPr lang="zh-CN" altLang="en-US" sz="4000">
            <a:latin typeface="华文楷体" panose="02010600040101010101" pitchFamily="2" charset="-122"/>
            <a:ea typeface="华文楷体" panose="02010600040101010101" pitchFamily="2" charset="-122"/>
          </a:endParaRPr>
        </a:p>
      </dgm:t>
    </dgm:pt>
    <dgm:pt modelId="{F387ED08-675E-4B5B-B213-A6C857A72C74}" type="pres">
      <dgm:prSet presAssocID="{8138C0EF-C1B8-4CF4-AE58-BB67C5B8941A}" presName="linear" presStyleCnt="0">
        <dgm:presLayoutVars>
          <dgm:animLvl val="lvl"/>
          <dgm:resizeHandles val="exact"/>
        </dgm:presLayoutVars>
      </dgm:prSet>
      <dgm:spPr/>
      <dgm:t>
        <a:bodyPr/>
        <a:lstStyle/>
        <a:p>
          <a:endParaRPr lang="zh-CN" altLang="en-US"/>
        </a:p>
      </dgm:t>
    </dgm:pt>
    <dgm:pt modelId="{DC30E6A4-CBA1-4F0B-B043-907B85B16E62}" type="pres">
      <dgm:prSet presAssocID="{2A4EC889-31EA-4682-8384-A7FB76573EA0}" presName="parentText" presStyleLbl="node1" presStyleIdx="0" presStyleCnt="4" custLinFactNeighborX="2174" custLinFactNeighborY="25369">
        <dgm:presLayoutVars>
          <dgm:chMax val="0"/>
          <dgm:bulletEnabled val="1"/>
        </dgm:presLayoutVars>
      </dgm:prSet>
      <dgm:spPr/>
      <dgm:t>
        <a:bodyPr/>
        <a:lstStyle/>
        <a:p>
          <a:endParaRPr lang="zh-CN" altLang="en-US"/>
        </a:p>
      </dgm:t>
    </dgm:pt>
    <dgm:pt modelId="{45DE7B84-1D1A-41EA-9E68-572F1A5497AD}" type="pres">
      <dgm:prSet presAssocID="{FC9FC6B2-2FA0-49F6-8DDC-90D7F45B1345}" presName="spacer" presStyleCnt="0"/>
      <dgm:spPr/>
    </dgm:pt>
    <dgm:pt modelId="{62BC9881-380B-4B5E-AE0B-8C5C8352F309}" type="pres">
      <dgm:prSet presAssocID="{CF170CF3-306F-4FE6-8795-C98C1C0CE618}" presName="parentText" presStyleLbl="node1" presStyleIdx="1" presStyleCnt="4">
        <dgm:presLayoutVars>
          <dgm:chMax val="0"/>
          <dgm:bulletEnabled val="1"/>
        </dgm:presLayoutVars>
      </dgm:prSet>
      <dgm:spPr/>
      <dgm:t>
        <a:bodyPr/>
        <a:lstStyle/>
        <a:p>
          <a:endParaRPr lang="zh-CN" altLang="en-US"/>
        </a:p>
      </dgm:t>
    </dgm:pt>
    <dgm:pt modelId="{65AA18F6-313B-4E4D-9583-A3AFE282FFD1}" type="pres">
      <dgm:prSet presAssocID="{52507FAD-FC3D-43F8-9674-A4855A018AED}" presName="spacer" presStyleCnt="0"/>
      <dgm:spPr/>
    </dgm:pt>
    <dgm:pt modelId="{1F3FF6E4-2BEC-4F8E-A30E-D58E579EA966}" type="pres">
      <dgm:prSet presAssocID="{3B010CB5-14A3-4D50-B96A-12334449E084}" presName="parentText" presStyleLbl="node1" presStyleIdx="2" presStyleCnt="4">
        <dgm:presLayoutVars>
          <dgm:chMax val="0"/>
          <dgm:bulletEnabled val="1"/>
        </dgm:presLayoutVars>
      </dgm:prSet>
      <dgm:spPr/>
      <dgm:t>
        <a:bodyPr/>
        <a:lstStyle/>
        <a:p>
          <a:endParaRPr lang="zh-CN" altLang="en-US"/>
        </a:p>
      </dgm:t>
    </dgm:pt>
    <dgm:pt modelId="{FEC87EB2-AAA0-4CAD-8FC7-A7A6D2378311}" type="pres">
      <dgm:prSet presAssocID="{670864BB-B2C8-4C72-A219-73A73307FD79}" presName="spacer" presStyleCnt="0"/>
      <dgm:spPr/>
    </dgm:pt>
    <dgm:pt modelId="{F9EAF893-E737-4C9B-BBE0-31A89B6A0636}" type="pres">
      <dgm:prSet presAssocID="{8AF8F159-DB89-477F-B450-827762CC3C28}" presName="parentText" presStyleLbl="node1" presStyleIdx="3" presStyleCnt="4">
        <dgm:presLayoutVars>
          <dgm:chMax val="0"/>
          <dgm:bulletEnabled val="1"/>
        </dgm:presLayoutVars>
      </dgm:prSet>
      <dgm:spPr/>
      <dgm:t>
        <a:bodyPr/>
        <a:lstStyle/>
        <a:p>
          <a:endParaRPr lang="zh-CN" altLang="en-US"/>
        </a:p>
      </dgm:t>
    </dgm:pt>
  </dgm:ptLst>
  <dgm:cxnLst>
    <dgm:cxn modelId="{9A291D7D-2843-4180-9F98-DFDB1699CD85}" type="presOf" srcId="{8AF8F159-DB89-477F-B450-827762CC3C28}" destId="{F9EAF893-E737-4C9B-BBE0-31A89B6A0636}" srcOrd="0" destOrd="0" presId="urn:microsoft.com/office/officeart/2005/8/layout/vList2"/>
    <dgm:cxn modelId="{4206E47E-FBEA-4957-9B1F-5812D9C1A167}" srcId="{8138C0EF-C1B8-4CF4-AE58-BB67C5B8941A}" destId="{2A4EC889-31EA-4682-8384-A7FB76573EA0}" srcOrd="0" destOrd="0" parTransId="{7941ED7F-492B-438B-8EF9-9093E621A675}" sibTransId="{FC9FC6B2-2FA0-49F6-8DDC-90D7F45B1345}"/>
    <dgm:cxn modelId="{DB60E5F3-D184-4D1C-83F5-7903CDB421AF}" srcId="{8138C0EF-C1B8-4CF4-AE58-BB67C5B8941A}" destId="{CF170CF3-306F-4FE6-8795-C98C1C0CE618}" srcOrd="1" destOrd="0" parTransId="{21E77EE0-E40F-44C8-86F4-55EF1320C9E1}" sibTransId="{52507FAD-FC3D-43F8-9674-A4855A018AED}"/>
    <dgm:cxn modelId="{374FF3B6-6159-4E4F-A49C-8C6B85FF8FB0}" srcId="{8138C0EF-C1B8-4CF4-AE58-BB67C5B8941A}" destId="{3B010CB5-14A3-4D50-B96A-12334449E084}" srcOrd="2" destOrd="0" parTransId="{F217B294-3C59-4BAD-B9D9-5D0F686E3E58}" sibTransId="{670864BB-B2C8-4C72-A219-73A73307FD79}"/>
    <dgm:cxn modelId="{CC95D190-170F-48F2-A1C0-8DAD36FFC2F2}" type="presOf" srcId="{CF170CF3-306F-4FE6-8795-C98C1C0CE618}" destId="{62BC9881-380B-4B5E-AE0B-8C5C8352F309}" srcOrd="0" destOrd="0" presId="urn:microsoft.com/office/officeart/2005/8/layout/vList2"/>
    <dgm:cxn modelId="{F19D7628-5E88-41F0-8168-88BD48AD633E}" type="presOf" srcId="{3B010CB5-14A3-4D50-B96A-12334449E084}" destId="{1F3FF6E4-2BEC-4F8E-A30E-D58E579EA966}" srcOrd="0" destOrd="0" presId="urn:microsoft.com/office/officeart/2005/8/layout/vList2"/>
    <dgm:cxn modelId="{4E1DFBFF-1F5B-4097-9C62-EDBCA0D6DCA6}" type="presOf" srcId="{2A4EC889-31EA-4682-8384-A7FB76573EA0}" destId="{DC30E6A4-CBA1-4F0B-B043-907B85B16E62}" srcOrd="0" destOrd="0" presId="urn:microsoft.com/office/officeart/2005/8/layout/vList2"/>
    <dgm:cxn modelId="{F5F1324C-FB09-4A4E-B903-5FA9CC7AC03C}" type="presOf" srcId="{8138C0EF-C1B8-4CF4-AE58-BB67C5B8941A}" destId="{F387ED08-675E-4B5B-B213-A6C857A72C74}" srcOrd="0" destOrd="0" presId="urn:microsoft.com/office/officeart/2005/8/layout/vList2"/>
    <dgm:cxn modelId="{C2A324DD-5A6C-4A4D-90FC-E7683BB6F0B5}" srcId="{8138C0EF-C1B8-4CF4-AE58-BB67C5B8941A}" destId="{8AF8F159-DB89-477F-B450-827762CC3C28}" srcOrd="3" destOrd="0" parTransId="{BFAC3051-AA2C-4935-894E-95B7ADE79958}" sibTransId="{03BBEC1F-2321-49B1-832F-5BCD21E6139C}"/>
    <dgm:cxn modelId="{BE84C144-AAE2-4D5C-B218-C9EC0281DE1D}" type="presParOf" srcId="{F387ED08-675E-4B5B-B213-A6C857A72C74}" destId="{DC30E6A4-CBA1-4F0B-B043-907B85B16E62}" srcOrd="0" destOrd="0" presId="urn:microsoft.com/office/officeart/2005/8/layout/vList2"/>
    <dgm:cxn modelId="{7DED1F7D-61A1-4A12-A4D0-36F26C1AC8C6}" type="presParOf" srcId="{F387ED08-675E-4B5B-B213-A6C857A72C74}" destId="{45DE7B84-1D1A-41EA-9E68-572F1A5497AD}" srcOrd="1" destOrd="0" presId="urn:microsoft.com/office/officeart/2005/8/layout/vList2"/>
    <dgm:cxn modelId="{747DFEB6-7567-4D99-9FA0-372F84FD86A8}" type="presParOf" srcId="{F387ED08-675E-4B5B-B213-A6C857A72C74}" destId="{62BC9881-380B-4B5E-AE0B-8C5C8352F309}" srcOrd="2" destOrd="0" presId="urn:microsoft.com/office/officeart/2005/8/layout/vList2"/>
    <dgm:cxn modelId="{FA45A1B1-05C6-47B3-8FFC-CFCDF60D451A}" type="presParOf" srcId="{F387ED08-675E-4B5B-B213-A6C857A72C74}" destId="{65AA18F6-313B-4E4D-9583-A3AFE282FFD1}" srcOrd="3" destOrd="0" presId="urn:microsoft.com/office/officeart/2005/8/layout/vList2"/>
    <dgm:cxn modelId="{8A050013-8F9D-4AD6-B106-7B4048DCDF6B}" type="presParOf" srcId="{F387ED08-675E-4B5B-B213-A6C857A72C74}" destId="{1F3FF6E4-2BEC-4F8E-A30E-D58E579EA966}" srcOrd="4" destOrd="0" presId="urn:microsoft.com/office/officeart/2005/8/layout/vList2"/>
    <dgm:cxn modelId="{FE271CEA-AF4D-4890-AFC6-0D9B0F75DFCA}" type="presParOf" srcId="{F387ED08-675E-4B5B-B213-A6C857A72C74}" destId="{FEC87EB2-AAA0-4CAD-8FC7-A7A6D2378311}" srcOrd="5" destOrd="0" presId="urn:microsoft.com/office/officeart/2005/8/layout/vList2"/>
    <dgm:cxn modelId="{23892FAD-E4DF-4346-908A-4397F7F34234}" type="presParOf" srcId="{F387ED08-675E-4B5B-B213-A6C857A72C74}" destId="{F9EAF893-E737-4C9B-BBE0-31A89B6A0636}" srcOrd="6"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1FC2C96-A7DD-4F86-A147-53F547FED35A}"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zh-CN" altLang="en-US"/>
        </a:p>
      </dgm:t>
    </dgm:pt>
    <dgm:pt modelId="{B70C168B-D38A-49B2-BDA7-7677FAEC0250}">
      <dgm:prSet phldrT="[文本]" custT="1"/>
      <dgm:spPr/>
      <dgm:t>
        <a:bodyPr/>
        <a:lstStyle/>
        <a:p>
          <a:r>
            <a:rPr lang="zh-CN" altLang="en-US" sz="2400" b="1" dirty="0" smtClean="0"/>
            <a:t>帮助自己</a:t>
          </a:r>
          <a:endParaRPr lang="zh-CN" altLang="en-US" sz="2400" b="1" dirty="0"/>
        </a:p>
      </dgm:t>
    </dgm:pt>
    <dgm:pt modelId="{A6E028C8-FAE3-44F4-8A7E-9F87DEAF2790}" cxnId="{EC530E06-7A01-405C-9189-8ED5C73D1994}" type="parTrans">
      <dgm:prSet/>
      <dgm:spPr/>
      <dgm:t>
        <a:bodyPr/>
        <a:lstStyle/>
        <a:p>
          <a:endParaRPr lang="zh-CN" altLang="en-US"/>
        </a:p>
      </dgm:t>
    </dgm:pt>
    <dgm:pt modelId="{3896BDF7-E016-46A8-98EA-2D6B837391E1}" cxnId="{EC530E06-7A01-405C-9189-8ED5C73D1994}" type="sibTrans">
      <dgm:prSet/>
      <dgm:spPr/>
      <dgm:t>
        <a:bodyPr/>
        <a:lstStyle/>
        <a:p>
          <a:endParaRPr lang="zh-CN" altLang="en-US"/>
        </a:p>
      </dgm:t>
    </dgm:pt>
    <dgm:pt modelId="{AF229975-BE24-493A-BE5F-834309F0FC2D}">
      <dgm:prSet phldrT="[文本]" custT="1"/>
      <dgm:spPr/>
      <dgm:t>
        <a:bodyPr/>
        <a:lstStyle/>
        <a:p>
          <a:r>
            <a:rPr lang="zh-CN" altLang="en-US" sz="2400" b="1" dirty="0" smtClean="0"/>
            <a:t>身心健康</a:t>
          </a:r>
          <a:endParaRPr lang="zh-CN" altLang="en-US" sz="2400" b="1" dirty="0"/>
        </a:p>
      </dgm:t>
    </dgm:pt>
    <dgm:pt modelId="{1796AD21-6369-4FCE-8475-626AB50AD099}" cxnId="{57C3AFB3-7589-44EF-BC24-96642ECADE14}" type="parTrans">
      <dgm:prSet/>
      <dgm:spPr/>
      <dgm:t>
        <a:bodyPr/>
        <a:lstStyle/>
        <a:p>
          <a:endParaRPr lang="zh-CN" altLang="en-US"/>
        </a:p>
      </dgm:t>
    </dgm:pt>
    <dgm:pt modelId="{FBE47291-65D4-4E2F-83EE-F00C62B1C24D}" cxnId="{57C3AFB3-7589-44EF-BC24-96642ECADE14}" type="sibTrans">
      <dgm:prSet/>
      <dgm:spPr/>
      <dgm:t>
        <a:bodyPr/>
        <a:lstStyle/>
        <a:p>
          <a:endParaRPr lang="zh-CN" altLang="en-US"/>
        </a:p>
      </dgm:t>
    </dgm:pt>
    <dgm:pt modelId="{20EF91F7-171A-4241-8327-17516081EBC3}">
      <dgm:prSet phldrT="[文本]" custT="1"/>
      <dgm:spPr/>
      <dgm:t>
        <a:bodyPr/>
        <a:lstStyle/>
        <a:p>
          <a:r>
            <a:rPr lang="zh-CN" altLang="en-US" sz="2400" b="1" dirty="0" smtClean="0"/>
            <a:t>帮助他人</a:t>
          </a:r>
          <a:endParaRPr lang="zh-CN" altLang="en-US" sz="2400" b="1" dirty="0"/>
        </a:p>
      </dgm:t>
    </dgm:pt>
    <dgm:pt modelId="{7607E54D-369A-4E1B-8C93-7DF76C168A3A}" cxnId="{F36A4AB6-27A9-4682-B4FB-6D12680912CC}" type="parTrans">
      <dgm:prSet/>
      <dgm:spPr/>
      <dgm:t>
        <a:bodyPr/>
        <a:lstStyle/>
        <a:p>
          <a:endParaRPr lang="zh-CN" altLang="en-US"/>
        </a:p>
      </dgm:t>
    </dgm:pt>
    <dgm:pt modelId="{77EA898F-4528-4B7A-A452-4A99D9894572}" cxnId="{F36A4AB6-27A9-4682-B4FB-6D12680912CC}" type="sibTrans">
      <dgm:prSet/>
      <dgm:spPr/>
      <dgm:t>
        <a:bodyPr/>
        <a:lstStyle/>
        <a:p>
          <a:endParaRPr lang="zh-CN" altLang="en-US"/>
        </a:p>
      </dgm:t>
    </dgm:pt>
    <dgm:pt modelId="{3F454A55-51B0-4926-8918-CC661D0A35C0}">
      <dgm:prSet phldrT="[文本]" custT="1"/>
      <dgm:spPr/>
      <dgm:t>
        <a:bodyPr/>
        <a:lstStyle/>
        <a:p>
          <a:r>
            <a:rPr lang="zh-CN" altLang="en-US" sz="2400" b="1" dirty="0" smtClean="0"/>
            <a:t>积极向上</a:t>
          </a:r>
          <a:endParaRPr lang="zh-CN" altLang="en-US" sz="2400" b="1" dirty="0"/>
        </a:p>
      </dgm:t>
    </dgm:pt>
    <dgm:pt modelId="{6BBA1C6D-BCFD-4B28-AFB5-F158521AC455}" cxnId="{F75AD1E2-2278-4678-BB4A-B622327E42DD}" type="parTrans">
      <dgm:prSet/>
      <dgm:spPr/>
      <dgm:t>
        <a:bodyPr/>
        <a:lstStyle/>
        <a:p>
          <a:endParaRPr lang="zh-CN" altLang="en-US"/>
        </a:p>
      </dgm:t>
    </dgm:pt>
    <dgm:pt modelId="{6C3CE319-136E-454E-86C6-A3E0613E20FC}" cxnId="{F75AD1E2-2278-4678-BB4A-B622327E42DD}" type="sibTrans">
      <dgm:prSet/>
      <dgm:spPr/>
      <dgm:t>
        <a:bodyPr/>
        <a:lstStyle/>
        <a:p>
          <a:endParaRPr lang="zh-CN" altLang="en-US"/>
        </a:p>
      </dgm:t>
    </dgm:pt>
    <dgm:pt modelId="{17797ED7-F61C-4729-BCE9-58A10813C137}">
      <dgm:prSet phldrT="[文本]" custT="1"/>
      <dgm:spPr/>
      <dgm:t>
        <a:bodyPr/>
        <a:lstStyle/>
        <a:p>
          <a:r>
            <a:rPr lang="zh-CN" altLang="en-US" sz="2400" b="1" dirty="0" smtClean="0"/>
            <a:t>乐观心境</a:t>
          </a:r>
          <a:endParaRPr lang="zh-CN" altLang="en-US" sz="2400" b="1" dirty="0"/>
        </a:p>
      </dgm:t>
    </dgm:pt>
    <dgm:pt modelId="{1952E0AB-B0F8-4E82-9BE9-B6D1635A53D4}" cxnId="{CAAC3C8F-856A-430F-9438-0431576B2D73}" type="parTrans">
      <dgm:prSet/>
      <dgm:spPr/>
      <dgm:t>
        <a:bodyPr/>
        <a:lstStyle/>
        <a:p>
          <a:endParaRPr lang="zh-CN" altLang="en-US"/>
        </a:p>
      </dgm:t>
    </dgm:pt>
    <dgm:pt modelId="{FCD0DBB3-DE80-4858-992B-2450AF23E099}" cxnId="{CAAC3C8F-856A-430F-9438-0431576B2D73}" type="sibTrans">
      <dgm:prSet/>
      <dgm:spPr/>
      <dgm:t>
        <a:bodyPr/>
        <a:lstStyle/>
        <a:p>
          <a:endParaRPr lang="zh-CN" altLang="en-US"/>
        </a:p>
      </dgm:t>
    </dgm:pt>
    <dgm:pt modelId="{178A4C65-C808-4554-8BC5-29DA20CCED66}">
      <dgm:prSet phldrT="[文本]" custT="1"/>
      <dgm:spPr/>
      <dgm:t>
        <a:bodyPr/>
        <a:lstStyle/>
        <a:p>
          <a:r>
            <a:rPr lang="zh-CN" altLang="en-US" sz="2400" b="1" dirty="0" smtClean="0"/>
            <a:t>快乐成长</a:t>
          </a:r>
          <a:endParaRPr lang="zh-CN" altLang="en-US" sz="2400" b="1" dirty="0"/>
        </a:p>
      </dgm:t>
    </dgm:pt>
    <dgm:pt modelId="{E7B27FA8-AAE8-4316-90A3-A9D37002DF51}" cxnId="{C3D4FC60-EFA6-4D8C-A6C1-14F6150654A4}" type="parTrans">
      <dgm:prSet/>
      <dgm:spPr/>
      <dgm:t>
        <a:bodyPr/>
        <a:lstStyle/>
        <a:p>
          <a:endParaRPr lang="zh-CN" altLang="en-US"/>
        </a:p>
      </dgm:t>
    </dgm:pt>
    <dgm:pt modelId="{E9AAA2F4-C94A-4B66-A591-CE644FE419DC}" cxnId="{C3D4FC60-EFA6-4D8C-A6C1-14F6150654A4}" type="sibTrans">
      <dgm:prSet/>
      <dgm:spPr/>
      <dgm:t>
        <a:bodyPr/>
        <a:lstStyle/>
        <a:p>
          <a:endParaRPr lang="zh-CN" altLang="en-US"/>
        </a:p>
      </dgm:t>
    </dgm:pt>
    <dgm:pt modelId="{0E315B93-772E-4CA0-82EE-62131B9DD4E8}" type="pres">
      <dgm:prSet presAssocID="{B1FC2C96-A7DD-4F86-A147-53F547FED35A}" presName="composite" presStyleCnt="0">
        <dgm:presLayoutVars>
          <dgm:chMax val="5"/>
          <dgm:dir/>
          <dgm:animLvl val="ctr"/>
          <dgm:resizeHandles val="exact"/>
        </dgm:presLayoutVars>
      </dgm:prSet>
      <dgm:spPr/>
      <dgm:t>
        <a:bodyPr/>
        <a:lstStyle/>
        <a:p>
          <a:endParaRPr lang="zh-CN" altLang="en-US"/>
        </a:p>
      </dgm:t>
    </dgm:pt>
    <dgm:pt modelId="{66FCC18A-AC24-4771-A06A-0E09CB8D4F92}" type="pres">
      <dgm:prSet presAssocID="{B1FC2C96-A7DD-4F86-A147-53F547FED35A}" presName="cycle" presStyleCnt="0"/>
      <dgm:spPr/>
    </dgm:pt>
    <dgm:pt modelId="{DC2EF980-86C5-4145-BFF5-226671A6D017}" type="pres">
      <dgm:prSet presAssocID="{B1FC2C96-A7DD-4F86-A147-53F547FED35A}" presName="centerShape" presStyleCnt="0"/>
      <dgm:spPr/>
    </dgm:pt>
    <dgm:pt modelId="{02FBEB8A-AFCA-4E37-835A-1B5F8F3FEC67}" type="pres">
      <dgm:prSet presAssocID="{B1FC2C96-A7DD-4F86-A147-53F547FED35A}" presName="connSite" presStyleLbl="node1" presStyleIdx="0" presStyleCnt="3"/>
      <dgm:spPr/>
    </dgm:pt>
    <dgm:pt modelId="{E5CDDFF3-3FCA-408E-A620-BDB5F6C77BFA}" type="pres">
      <dgm:prSet presAssocID="{B1FC2C96-A7DD-4F86-A147-53F547FED35A}" presName="visible" presStyleLbl="node1" presStyleIdx="0" presStyleCnt="3" custScaleX="78934" custScaleY="64226" custLinFactNeighborX="-354" custLinFactNeighborY="-531"/>
      <dgm:spPr/>
    </dgm:pt>
    <dgm:pt modelId="{60C588A9-1DCA-49BE-8340-2DD5FE8E08DE}" type="pres">
      <dgm:prSet presAssocID="{A6E028C8-FAE3-44F4-8A7E-9F87DEAF2790}" presName="Name25" presStyleLbl="parChTrans1D1" presStyleIdx="0" presStyleCnt="2"/>
      <dgm:spPr/>
      <dgm:t>
        <a:bodyPr/>
        <a:lstStyle/>
        <a:p>
          <a:endParaRPr lang="zh-CN" altLang="en-US"/>
        </a:p>
      </dgm:t>
    </dgm:pt>
    <dgm:pt modelId="{80E59B41-443C-4A84-B21A-35B94DC0C118}" type="pres">
      <dgm:prSet presAssocID="{B70C168B-D38A-49B2-BDA7-7677FAEC0250}" presName="node" presStyleCnt="0"/>
      <dgm:spPr/>
    </dgm:pt>
    <dgm:pt modelId="{9CB844F9-22C0-4C8B-98A2-EA9D86A97715}" type="pres">
      <dgm:prSet presAssocID="{B70C168B-D38A-49B2-BDA7-7677FAEC0250}" presName="parentNode" presStyleLbl="node1" presStyleIdx="1" presStyleCnt="3">
        <dgm:presLayoutVars>
          <dgm:chMax val="1"/>
          <dgm:bulletEnabled val="1"/>
        </dgm:presLayoutVars>
      </dgm:prSet>
      <dgm:spPr/>
      <dgm:t>
        <a:bodyPr/>
        <a:lstStyle/>
        <a:p>
          <a:endParaRPr lang="zh-CN" altLang="en-US"/>
        </a:p>
      </dgm:t>
    </dgm:pt>
    <dgm:pt modelId="{9A3DC485-33C8-4342-A7AC-D01E83026815}" type="pres">
      <dgm:prSet presAssocID="{B70C168B-D38A-49B2-BDA7-7677FAEC0250}" presName="childNode" presStyleLbl="revTx" presStyleIdx="0" presStyleCnt="2">
        <dgm:presLayoutVars>
          <dgm:bulletEnabled val="1"/>
        </dgm:presLayoutVars>
      </dgm:prSet>
      <dgm:spPr/>
      <dgm:t>
        <a:bodyPr/>
        <a:lstStyle/>
        <a:p>
          <a:endParaRPr lang="zh-CN" altLang="en-US"/>
        </a:p>
      </dgm:t>
    </dgm:pt>
    <dgm:pt modelId="{7090817B-AA8C-444D-A200-08840618E459}" type="pres">
      <dgm:prSet presAssocID="{7607E54D-369A-4E1B-8C93-7DF76C168A3A}" presName="Name25" presStyleLbl="parChTrans1D1" presStyleIdx="1" presStyleCnt="2"/>
      <dgm:spPr/>
      <dgm:t>
        <a:bodyPr/>
        <a:lstStyle/>
        <a:p>
          <a:endParaRPr lang="zh-CN" altLang="en-US"/>
        </a:p>
      </dgm:t>
    </dgm:pt>
    <dgm:pt modelId="{ECA44262-F852-468B-8DF9-1EB81AF5F9C4}" type="pres">
      <dgm:prSet presAssocID="{20EF91F7-171A-4241-8327-17516081EBC3}" presName="node" presStyleCnt="0"/>
      <dgm:spPr/>
    </dgm:pt>
    <dgm:pt modelId="{9351FBF8-A426-48D3-BD7A-67F0A81C2BCC}" type="pres">
      <dgm:prSet presAssocID="{20EF91F7-171A-4241-8327-17516081EBC3}" presName="parentNode" presStyleLbl="node1" presStyleIdx="2" presStyleCnt="3" custLinFactNeighborX="3479" custLinFactNeighborY="-33122">
        <dgm:presLayoutVars>
          <dgm:chMax val="1"/>
          <dgm:bulletEnabled val="1"/>
        </dgm:presLayoutVars>
      </dgm:prSet>
      <dgm:spPr/>
      <dgm:t>
        <a:bodyPr/>
        <a:lstStyle/>
        <a:p>
          <a:endParaRPr lang="zh-CN" altLang="en-US"/>
        </a:p>
      </dgm:t>
    </dgm:pt>
    <dgm:pt modelId="{0F4CD98E-21E2-4135-8F45-B27DCBA76016}" type="pres">
      <dgm:prSet presAssocID="{20EF91F7-171A-4241-8327-17516081EBC3}" presName="childNode" presStyleLbl="revTx" presStyleIdx="1" presStyleCnt="2">
        <dgm:presLayoutVars>
          <dgm:bulletEnabled val="1"/>
        </dgm:presLayoutVars>
      </dgm:prSet>
      <dgm:spPr/>
      <dgm:t>
        <a:bodyPr/>
        <a:lstStyle/>
        <a:p>
          <a:endParaRPr lang="zh-CN" altLang="en-US"/>
        </a:p>
      </dgm:t>
    </dgm:pt>
  </dgm:ptLst>
  <dgm:cxnLst>
    <dgm:cxn modelId="{57C3AFB3-7589-44EF-BC24-96642ECADE14}" srcId="{B70C168B-D38A-49B2-BDA7-7677FAEC0250}" destId="{AF229975-BE24-493A-BE5F-834309F0FC2D}" srcOrd="0" destOrd="0" parTransId="{1796AD21-6369-4FCE-8475-626AB50AD099}" sibTransId="{FBE47291-65D4-4E2F-83EE-F00C62B1C24D}"/>
    <dgm:cxn modelId="{2DEAD150-E747-465E-B07A-EDAD5FAE7C91}" type="presOf" srcId="{AF229975-BE24-493A-BE5F-834309F0FC2D}" destId="{9A3DC485-33C8-4342-A7AC-D01E83026815}" srcOrd="0" destOrd="0" presId="urn:microsoft.com/office/officeart/2005/8/layout/radial2"/>
    <dgm:cxn modelId="{F75AD1E2-2278-4678-BB4A-B622327E42DD}" srcId="{20EF91F7-171A-4241-8327-17516081EBC3}" destId="{3F454A55-51B0-4926-8918-CC661D0A35C0}" srcOrd="0" destOrd="0" parTransId="{6BBA1C6D-BCFD-4B28-AFB5-F158521AC455}" sibTransId="{6C3CE319-136E-454E-86C6-A3E0613E20FC}"/>
    <dgm:cxn modelId="{FE23F915-DCC5-4D51-BCDF-4C43DA143F5E}" type="presOf" srcId="{7607E54D-369A-4E1B-8C93-7DF76C168A3A}" destId="{7090817B-AA8C-444D-A200-08840618E459}" srcOrd="0" destOrd="0" presId="urn:microsoft.com/office/officeart/2005/8/layout/radial2"/>
    <dgm:cxn modelId="{F36A4AB6-27A9-4682-B4FB-6D12680912CC}" srcId="{B1FC2C96-A7DD-4F86-A147-53F547FED35A}" destId="{20EF91F7-171A-4241-8327-17516081EBC3}" srcOrd="1" destOrd="0" parTransId="{7607E54D-369A-4E1B-8C93-7DF76C168A3A}" sibTransId="{77EA898F-4528-4B7A-A452-4A99D9894572}"/>
    <dgm:cxn modelId="{E9345A28-3C7B-4A33-8091-7CB30C062E90}" type="presOf" srcId="{17797ED7-F61C-4729-BCE9-58A10813C137}" destId="{0F4CD98E-21E2-4135-8F45-B27DCBA76016}" srcOrd="0" destOrd="1" presId="urn:microsoft.com/office/officeart/2005/8/layout/radial2"/>
    <dgm:cxn modelId="{FF84FF04-B596-4553-A5B3-403B0BFFDB36}" type="presOf" srcId="{B1FC2C96-A7DD-4F86-A147-53F547FED35A}" destId="{0E315B93-772E-4CA0-82EE-62131B9DD4E8}" srcOrd="0" destOrd="0" presId="urn:microsoft.com/office/officeart/2005/8/layout/radial2"/>
    <dgm:cxn modelId="{CAAC3C8F-856A-430F-9438-0431576B2D73}" srcId="{20EF91F7-171A-4241-8327-17516081EBC3}" destId="{17797ED7-F61C-4729-BCE9-58A10813C137}" srcOrd="1" destOrd="0" parTransId="{1952E0AB-B0F8-4E82-9BE9-B6D1635A53D4}" sibTransId="{FCD0DBB3-DE80-4858-992B-2450AF23E099}"/>
    <dgm:cxn modelId="{CA4384B6-075B-4D5B-A94C-A37F61CB3538}" type="presOf" srcId="{20EF91F7-171A-4241-8327-17516081EBC3}" destId="{9351FBF8-A426-48D3-BD7A-67F0A81C2BCC}" srcOrd="0" destOrd="0" presId="urn:microsoft.com/office/officeart/2005/8/layout/radial2"/>
    <dgm:cxn modelId="{C630A04E-F7B8-48C2-9016-3D763227C99C}" type="presOf" srcId="{A6E028C8-FAE3-44F4-8A7E-9F87DEAF2790}" destId="{60C588A9-1DCA-49BE-8340-2DD5FE8E08DE}" srcOrd="0" destOrd="0" presId="urn:microsoft.com/office/officeart/2005/8/layout/radial2"/>
    <dgm:cxn modelId="{EC530E06-7A01-405C-9189-8ED5C73D1994}" srcId="{B1FC2C96-A7DD-4F86-A147-53F547FED35A}" destId="{B70C168B-D38A-49B2-BDA7-7677FAEC0250}" srcOrd="0" destOrd="0" parTransId="{A6E028C8-FAE3-44F4-8A7E-9F87DEAF2790}" sibTransId="{3896BDF7-E016-46A8-98EA-2D6B837391E1}"/>
    <dgm:cxn modelId="{C3D4FC60-EFA6-4D8C-A6C1-14F6150654A4}" srcId="{B70C168B-D38A-49B2-BDA7-7677FAEC0250}" destId="{178A4C65-C808-4554-8BC5-29DA20CCED66}" srcOrd="1" destOrd="0" parTransId="{E7B27FA8-AAE8-4316-90A3-A9D37002DF51}" sibTransId="{E9AAA2F4-C94A-4B66-A591-CE644FE419DC}"/>
    <dgm:cxn modelId="{858A563B-49F8-4AAE-9D13-67A0765A59DB}" type="presOf" srcId="{3F454A55-51B0-4926-8918-CC661D0A35C0}" destId="{0F4CD98E-21E2-4135-8F45-B27DCBA76016}" srcOrd="0" destOrd="0" presId="urn:microsoft.com/office/officeart/2005/8/layout/radial2"/>
    <dgm:cxn modelId="{04C1D80C-CCB7-4CD6-82FE-E856212FDCCB}" type="presOf" srcId="{178A4C65-C808-4554-8BC5-29DA20CCED66}" destId="{9A3DC485-33C8-4342-A7AC-D01E83026815}" srcOrd="0" destOrd="1" presId="urn:microsoft.com/office/officeart/2005/8/layout/radial2"/>
    <dgm:cxn modelId="{C158A873-1CC1-4879-B140-8AE8A16BD03B}" type="presOf" srcId="{B70C168B-D38A-49B2-BDA7-7677FAEC0250}" destId="{9CB844F9-22C0-4C8B-98A2-EA9D86A97715}" srcOrd="0" destOrd="0" presId="urn:microsoft.com/office/officeart/2005/8/layout/radial2"/>
    <dgm:cxn modelId="{A7281A32-CFED-4563-8EE2-266BA86B6C32}" type="presParOf" srcId="{0E315B93-772E-4CA0-82EE-62131B9DD4E8}" destId="{66FCC18A-AC24-4771-A06A-0E09CB8D4F92}" srcOrd="0" destOrd="0" presId="urn:microsoft.com/office/officeart/2005/8/layout/radial2"/>
    <dgm:cxn modelId="{0A8CF3EA-E80A-411D-8E78-9218C972B8D3}" type="presParOf" srcId="{66FCC18A-AC24-4771-A06A-0E09CB8D4F92}" destId="{DC2EF980-86C5-4145-BFF5-226671A6D017}" srcOrd="0" destOrd="0" presId="urn:microsoft.com/office/officeart/2005/8/layout/radial2"/>
    <dgm:cxn modelId="{D926FC7B-2AC2-46D0-8A48-6E9E81016FFC}" type="presParOf" srcId="{DC2EF980-86C5-4145-BFF5-226671A6D017}" destId="{02FBEB8A-AFCA-4E37-835A-1B5F8F3FEC67}" srcOrd="0" destOrd="0" presId="urn:microsoft.com/office/officeart/2005/8/layout/radial2"/>
    <dgm:cxn modelId="{B0E768BB-03FD-4703-949A-5342F13BDAA2}" type="presParOf" srcId="{DC2EF980-86C5-4145-BFF5-226671A6D017}" destId="{E5CDDFF3-3FCA-408E-A620-BDB5F6C77BFA}" srcOrd="1" destOrd="0" presId="urn:microsoft.com/office/officeart/2005/8/layout/radial2"/>
    <dgm:cxn modelId="{91207F83-411B-4C44-A650-56735F9C44E8}" type="presParOf" srcId="{66FCC18A-AC24-4771-A06A-0E09CB8D4F92}" destId="{60C588A9-1DCA-49BE-8340-2DD5FE8E08DE}" srcOrd="1" destOrd="0" presId="urn:microsoft.com/office/officeart/2005/8/layout/radial2"/>
    <dgm:cxn modelId="{09F09193-56D1-4323-8C09-A6259A2D1145}" type="presParOf" srcId="{66FCC18A-AC24-4771-A06A-0E09CB8D4F92}" destId="{80E59B41-443C-4A84-B21A-35B94DC0C118}" srcOrd="2" destOrd="0" presId="urn:microsoft.com/office/officeart/2005/8/layout/radial2"/>
    <dgm:cxn modelId="{53275DF0-9833-49B9-9619-2F007B962890}" type="presParOf" srcId="{80E59B41-443C-4A84-B21A-35B94DC0C118}" destId="{9CB844F9-22C0-4C8B-98A2-EA9D86A97715}" srcOrd="0" destOrd="0" presId="urn:microsoft.com/office/officeart/2005/8/layout/radial2"/>
    <dgm:cxn modelId="{96133019-3802-4EA1-A9D9-2FF54FAE2825}" type="presParOf" srcId="{80E59B41-443C-4A84-B21A-35B94DC0C118}" destId="{9A3DC485-33C8-4342-A7AC-D01E83026815}" srcOrd="1" destOrd="0" presId="urn:microsoft.com/office/officeart/2005/8/layout/radial2"/>
    <dgm:cxn modelId="{D7F0C597-E1A4-4EDD-81D0-BD2F94B4822B}" type="presParOf" srcId="{66FCC18A-AC24-4771-A06A-0E09CB8D4F92}" destId="{7090817B-AA8C-444D-A200-08840618E459}" srcOrd="3" destOrd="0" presId="urn:microsoft.com/office/officeart/2005/8/layout/radial2"/>
    <dgm:cxn modelId="{582CAE99-2862-42B2-8C15-DF172F4B5842}" type="presParOf" srcId="{66FCC18A-AC24-4771-A06A-0E09CB8D4F92}" destId="{ECA44262-F852-468B-8DF9-1EB81AF5F9C4}" srcOrd="4" destOrd="0" presId="urn:microsoft.com/office/officeart/2005/8/layout/radial2"/>
    <dgm:cxn modelId="{465FAE43-6EAD-44A7-AA76-ACC8B39049BA}" type="presParOf" srcId="{ECA44262-F852-468B-8DF9-1EB81AF5F9C4}" destId="{9351FBF8-A426-48D3-BD7A-67F0A81C2BCC}" srcOrd="0" destOrd="0" presId="urn:microsoft.com/office/officeart/2005/8/layout/radial2"/>
    <dgm:cxn modelId="{A6573071-722E-43FC-846B-35F97853A7DA}" type="presParOf" srcId="{ECA44262-F852-468B-8DF9-1EB81AF5F9C4}" destId="{0F4CD98E-21E2-4135-8F45-B27DCBA76016}" srcOrd="1" destOrd="0" presId="urn:microsoft.com/office/officeart/2005/8/layout/radial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71DB81F-055F-45BE-93DB-F07045A56AD3}">
      <dsp:nvSpPr>
        <dsp:cNvPr id="0" name=""/>
        <dsp:cNvSpPr/>
      </dsp:nvSpPr>
      <dsp:spPr>
        <a:xfrm>
          <a:off x="4184" y="612931"/>
          <a:ext cx="1167779" cy="934635"/>
        </a:xfrm>
        <a:prstGeom prst="roundRect">
          <a:avLst>
            <a:gd name="adj" fmla="val 10000"/>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1" kern="1200" dirty="0" smtClean="0"/>
            <a:t>成长的节拍</a:t>
          </a:r>
          <a:endParaRPr lang="zh-CN" altLang="en-US" sz="2000" b="1" kern="1200" dirty="0"/>
        </a:p>
      </dsp:txBody>
      <dsp:txXfrm>
        <a:off x="4184" y="612931"/>
        <a:ext cx="1167779" cy="934635"/>
      </dsp:txXfrm>
    </dsp:sp>
    <dsp:sp modelId="{C1232DFA-97D8-4778-B011-31C72B19EEA4}">
      <dsp:nvSpPr>
        <dsp:cNvPr id="0" name=""/>
        <dsp:cNvSpPr/>
      </dsp:nvSpPr>
      <dsp:spPr>
        <a:xfrm>
          <a:off x="1470350" y="731134"/>
          <a:ext cx="619279" cy="724440"/>
        </a:xfrm>
        <a:prstGeom prst="rightArrow">
          <a:avLst>
            <a:gd name="adj1" fmla="val 60000"/>
            <a:gd name="adj2" fmla="val 50000"/>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CN" altLang="en-US" sz="2000" kern="1200"/>
        </a:p>
      </dsp:txBody>
      <dsp:txXfrm>
        <a:off x="1470350" y="731134"/>
        <a:ext cx="619279" cy="724440"/>
      </dsp:txXfrm>
    </dsp:sp>
    <dsp:sp modelId="{785BDB60-4442-4566-B3B7-20D83B9B5E53}">
      <dsp:nvSpPr>
        <dsp:cNvPr id="0" name=""/>
        <dsp:cNvSpPr/>
      </dsp:nvSpPr>
      <dsp:spPr>
        <a:xfrm>
          <a:off x="2340416" y="612931"/>
          <a:ext cx="1252492" cy="934635"/>
        </a:xfrm>
        <a:prstGeom prst="roundRect">
          <a:avLst>
            <a:gd name="adj" fmla="val 10000"/>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1" kern="1200" dirty="0" smtClean="0"/>
            <a:t>友谊的</a:t>
          </a:r>
          <a:endParaRPr lang="en-US" altLang="zh-CN" sz="2000" b="1" kern="1200" dirty="0" smtClean="0"/>
        </a:p>
        <a:p>
          <a:pPr lvl="0" algn="ctr" defTabSz="889000">
            <a:lnSpc>
              <a:spcPct val="90000"/>
            </a:lnSpc>
            <a:spcBef>
              <a:spcPct val="0"/>
            </a:spcBef>
            <a:spcAft>
              <a:spcPct val="35000"/>
            </a:spcAft>
          </a:pPr>
          <a:r>
            <a:rPr lang="zh-CN" altLang="en-US" sz="2000" b="1" kern="1200" dirty="0" smtClean="0"/>
            <a:t>天空</a:t>
          </a:r>
          <a:endParaRPr lang="zh-CN" altLang="en-US" sz="2000" b="1" kern="1200" dirty="0"/>
        </a:p>
      </dsp:txBody>
      <dsp:txXfrm>
        <a:off x="2340416" y="612931"/>
        <a:ext cx="1252492" cy="934635"/>
      </dsp:txXfrm>
    </dsp:sp>
    <dsp:sp modelId="{ED91F958-0606-4701-B7B3-A477F5311838}">
      <dsp:nvSpPr>
        <dsp:cNvPr id="0" name=""/>
        <dsp:cNvSpPr/>
      </dsp:nvSpPr>
      <dsp:spPr>
        <a:xfrm>
          <a:off x="3885021" y="718028"/>
          <a:ext cx="619279" cy="724440"/>
        </a:xfrm>
        <a:prstGeom prst="rightArrow">
          <a:avLst>
            <a:gd name="adj1" fmla="val 60000"/>
            <a:gd name="adj2" fmla="val 50000"/>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CN" altLang="en-US" sz="2000" kern="1200"/>
        </a:p>
      </dsp:txBody>
      <dsp:txXfrm>
        <a:off x="3885021" y="718028"/>
        <a:ext cx="619279" cy="724440"/>
      </dsp:txXfrm>
    </dsp:sp>
    <dsp:sp modelId="{D7DBA1C9-07E2-44F5-899E-D5ED28BDDFA8}">
      <dsp:nvSpPr>
        <dsp:cNvPr id="0" name=""/>
        <dsp:cNvSpPr/>
      </dsp:nvSpPr>
      <dsp:spPr>
        <a:xfrm>
          <a:off x="4761360" y="622665"/>
          <a:ext cx="1181012" cy="915166"/>
        </a:xfrm>
        <a:prstGeom prst="roundRect">
          <a:avLst>
            <a:gd name="adj" fmla="val 10000"/>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1" kern="1200" dirty="0" smtClean="0"/>
            <a:t>师长</a:t>
          </a:r>
          <a:endParaRPr lang="en-US" altLang="zh-CN" sz="2000" b="1" kern="1200" dirty="0" smtClean="0"/>
        </a:p>
        <a:p>
          <a:pPr lvl="0" algn="ctr" defTabSz="889000">
            <a:lnSpc>
              <a:spcPct val="90000"/>
            </a:lnSpc>
            <a:spcBef>
              <a:spcPct val="0"/>
            </a:spcBef>
            <a:spcAft>
              <a:spcPct val="35000"/>
            </a:spcAft>
          </a:pPr>
          <a:r>
            <a:rPr lang="zh-CN" altLang="en-US" sz="2000" b="1" kern="1200" dirty="0" smtClean="0"/>
            <a:t>情谊</a:t>
          </a:r>
          <a:endParaRPr lang="zh-CN" altLang="en-US" sz="2000" b="1" kern="1200" dirty="0"/>
        </a:p>
      </dsp:txBody>
      <dsp:txXfrm>
        <a:off x="4761360" y="622665"/>
        <a:ext cx="1181012" cy="915166"/>
      </dsp:txXfrm>
    </dsp:sp>
    <dsp:sp modelId="{211129D9-367B-4C00-BE59-7183B7F7C2DD}">
      <dsp:nvSpPr>
        <dsp:cNvPr id="0" name=""/>
        <dsp:cNvSpPr/>
      </dsp:nvSpPr>
      <dsp:spPr>
        <a:xfrm>
          <a:off x="6234486" y="718028"/>
          <a:ext cx="619279" cy="724440"/>
        </a:xfrm>
        <a:prstGeom prst="rightArrow">
          <a:avLst>
            <a:gd name="adj1" fmla="val 60000"/>
            <a:gd name="adj2" fmla="val 50000"/>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CN" altLang="en-US" sz="2000" kern="1200"/>
        </a:p>
      </dsp:txBody>
      <dsp:txXfrm>
        <a:off x="6234486" y="718028"/>
        <a:ext cx="619279" cy="724440"/>
      </dsp:txXfrm>
    </dsp:sp>
    <dsp:sp modelId="{E64D598F-EA77-4C94-8164-5D4D5BFE1C4C}">
      <dsp:nvSpPr>
        <dsp:cNvPr id="0" name=""/>
        <dsp:cNvSpPr/>
      </dsp:nvSpPr>
      <dsp:spPr>
        <a:xfrm>
          <a:off x="7110825" y="612931"/>
          <a:ext cx="1202103" cy="934635"/>
        </a:xfrm>
        <a:prstGeom prst="roundRect">
          <a:avLst>
            <a:gd name="adj" fmla="val 10000"/>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1" kern="1200" dirty="0" smtClean="0"/>
            <a:t>生命的思考</a:t>
          </a:r>
          <a:endParaRPr lang="zh-CN" altLang="en-US" sz="2000" b="1" kern="1200" dirty="0"/>
        </a:p>
      </dsp:txBody>
      <dsp:txXfrm>
        <a:off x="7110825" y="612931"/>
        <a:ext cx="1202103" cy="934635"/>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77D93DB-58D2-4EC7-9C58-CBABCD3EDEA9}">
      <dsp:nvSpPr>
        <dsp:cNvPr id="0" name=""/>
        <dsp:cNvSpPr/>
      </dsp:nvSpPr>
      <dsp:spPr>
        <a:xfrm>
          <a:off x="242312" y="0"/>
          <a:ext cx="6797555" cy="4104448"/>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9E6D77-E2BD-45CA-BB6B-48FA3D97C1C1}">
      <dsp:nvSpPr>
        <dsp:cNvPr id="0" name=""/>
        <dsp:cNvSpPr/>
      </dsp:nvSpPr>
      <dsp:spPr>
        <a:xfrm>
          <a:off x="831376" y="3135632"/>
          <a:ext cx="176736" cy="1767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79651C-EE53-4B3F-9C5B-B0219A424937}">
      <dsp:nvSpPr>
        <dsp:cNvPr id="0" name=""/>
        <dsp:cNvSpPr/>
      </dsp:nvSpPr>
      <dsp:spPr>
        <a:xfrm>
          <a:off x="792095" y="3312372"/>
          <a:ext cx="4221177" cy="599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649" tIns="0" rIns="0" bIns="0" numCol="1" spcCol="1270" anchor="t" anchorCtr="0">
          <a:noAutofit/>
        </a:bodyPr>
        <a:lstStyle/>
        <a:p>
          <a:pPr lvl="0" algn="l" defTabSz="1422400">
            <a:lnSpc>
              <a:spcPct val="90000"/>
            </a:lnSpc>
            <a:spcBef>
              <a:spcPct val="0"/>
            </a:spcBef>
            <a:spcAft>
              <a:spcPct val="35000"/>
            </a:spcAft>
          </a:pPr>
          <a:r>
            <a:rPr lang="en-US" altLang="zh-CN" sz="3200" b="1" kern="1200" dirty="0" smtClean="0">
              <a:solidFill>
                <a:srgbClr val="FF0000"/>
              </a:solidFill>
              <a:latin typeface="黑体" pitchFamily="49" charset="-122"/>
              <a:ea typeface="黑体" pitchFamily="49" charset="-122"/>
            </a:rPr>
            <a:t>【</a:t>
          </a:r>
          <a:r>
            <a:rPr lang="zh-CN" altLang="en-US" sz="3200" b="1" kern="1200" dirty="0" smtClean="0">
              <a:solidFill>
                <a:srgbClr val="FF0000"/>
              </a:solidFill>
              <a:latin typeface="黑体" pitchFamily="49" charset="-122"/>
              <a:ea typeface="黑体" pitchFamily="49" charset="-122"/>
            </a:rPr>
            <a:t>运用你的经验</a:t>
          </a:r>
          <a:r>
            <a:rPr lang="en-US" altLang="zh-CN" sz="3200" b="1" kern="1200" dirty="0" smtClean="0">
              <a:solidFill>
                <a:srgbClr val="FF0000"/>
              </a:solidFill>
              <a:latin typeface="黑体" pitchFamily="49" charset="-122"/>
              <a:ea typeface="黑体" pitchFamily="49" charset="-122"/>
            </a:rPr>
            <a:t>】</a:t>
          </a:r>
          <a:endParaRPr lang="zh-CN" altLang="en-US" sz="3200" b="1" kern="1200" dirty="0">
            <a:solidFill>
              <a:srgbClr val="FF0000"/>
            </a:solidFill>
            <a:latin typeface="黑体" pitchFamily="49" charset="-122"/>
            <a:ea typeface="黑体" pitchFamily="49" charset="-122"/>
          </a:endParaRPr>
        </a:p>
      </dsp:txBody>
      <dsp:txXfrm>
        <a:off x="792095" y="3312372"/>
        <a:ext cx="4221177" cy="599035"/>
      </dsp:txXfrm>
    </dsp:sp>
    <dsp:sp modelId="{48C0DBE1-906E-4F31-B84B-21F93B1C8BBD}">
      <dsp:nvSpPr>
        <dsp:cNvPr id="0" name=""/>
        <dsp:cNvSpPr/>
      </dsp:nvSpPr>
      <dsp:spPr>
        <a:xfrm>
          <a:off x="2448271" y="1893252"/>
          <a:ext cx="319485" cy="3194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C2EA65-CB6A-4235-83D4-0870BB3A3683}">
      <dsp:nvSpPr>
        <dsp:cNvPr id="0" name=""/>
        <dsp:cNvSpPr/>
      </dsp:nvSpPr>
      <dsp:spPr>
        <a:xfrm>
          <a:off x="2487493" y="2355220"/>
          <a:ext cx="4691797" cy="835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289" tIns="0" rIns="0" bIns="0" numCol="1" spcCol="1270" anchor="t" anchorCtr="0">
          <a:noAutofit/>
        </a:bodyPr>
        <a:lstStyle/>
        <a:p>
          <a:pPr lvl="0" algn="l" defTabSz="1244600">
            <a:lnSpc>
              <a:spcPts val="1680"/>
            </a:lnSpc>
            <a:spcBef>
              <a:spcPct val="0"/>
            </a:spcBef>
            <a:spcAft>
              <a:spcPct val="35000"/>
            </a:spcAft>
          </a:pPr>
          <a:r>
            <a:rPr lang="en-US" altLang="zh-CN" sz="2800" kern="1200" dirty="0" smtClean="0">
              <a:solidFill>
                <a:srgbClr val="7030A0"/>
              </a:solidFill>
              <a:latin typeface="黑体" pitchFamily="49" charset="-122"/>
              <a:ea typeface="黑体" pitchFamily="49" charset="-122"/>
            </a:rPr>
            <a:t>【</a:t>
          </a:r>
          <a:r>
            <a:rPr lang="zh-CN" altLang="en-US" sz="2800" b="1" kern="1200" dirty="0" smtClean="0">
              <a:solidFill>
                <a:srgbClr val="7030A0"/>
              </a:solidFill>
              <a:latin typeface="黑体" pitchFamily="49" charset="-122"/>
              <a:ea typeface="黑体" pitchFamily="49" charset="-122"/>
            </a:rPr>
            <a:t>探究与分享</a:t>
          </a:r>
          <a:r>
            <a:rPr lang="en-US" altLang="zh-CN" sz="2800" b="1" kern="1200" dirty="0" smtClean="0">
              <a:solidFill>
                <a:srgbClr val="7030A0"/>
              </a:solidFill>
              <a:latin typeface="黑体" pitchFamily="49" charset="-122"/>
              <a:ea typeface="黑体" pitchFamily="49" charset="-122"/>
            </a:rPr>
            <a:t>】</a:t>
          </a:r>
          <a:r>
            <a:rPr lang="en-US" altLang="zh-CN" sz="2800" b="1" kern="1200" dirty="0" smtClean="0">
              <a:solidFill>
                <a:srgbClr val="FF0000"/>
              </a:solidFill>
              <a:latin typeface="黑体" pitchFamily="49" charset="-122"/>
              <a:ea typeface="黑体" pitchFamily="49" charset="-122"/>
            </a:rPr>
            <a:t>【</a:t>
          </a:r>
          <a:r>
            <a:rPr lang="zh-CN" altLang="en-US" sz="2800" b="1" kern="1200" dirty="0" smtClean="0">
              <a:solidFill>
                <a:srgbClr val="FF0000"/>
              </a:solidFill>
              <a:latin typeface="黑体" pitchFamily="49" charset="-122"/>
              <a:ea typeface="黑体" pitchFamily="49" charset="-122"/>
            </a:rPr>
            <a:t>阅读感悟</a:t>
          </a:r>
          <a:r>
            <a:rPr lang="en-US" altLang="zh-CN" sz="2800" b="1" kern="1200" dirty="0" smtClean="0">
              <a:solidFill>
                <a:srgbClr val="FF0000"/>
              </a:solidFill>
              <a:latin typeface="黑体" pitchFamily="49" charset="-122"/>
              <a:ea typeface="黑体" pitchFamily="49" charset="-122"/>
            </a:rPr>
            <a:t>】</a:t>
          </a:r>
        </a:p>
        <a:p>
          <a:pPr lvl="0" algn="l" defTabSz="1244600">
            <a:lnSpc>
              <a:spcPts val="1680"/>
            </a:lnSpc>
            <a:spcBef>
              <a:spcPct val="0"/>
            </a:spcBef>
            <a:spcAft>
              <a:spcPct val="35000"/>
            </a:spcAft>
          </a:pPr>
          <a:r>
            <a:rPr lang="en-US" altLang="zh-CN" sz="2800" b="1" kern="1200" dirty="0" smtClean="0">
              <a:solidFill>
                <a:srgbClr val="0070C0"/>
              </a:solidFill>
              <a:latin typeface="黑体" pitchFamily="49" charset="-122"/>
              <a:ea typeface="黑体" pitchFamily="49" charset="-122"/>
            </a:rPr>
            <a:t>【</a:t>
          </a:r>
          <a:r>
            <a:rPr lang="zh-CN" altLang="en-US" sz="2800" b="1" kern="1200" dirty="0" smtClean="0">
              <a:solidFill>
                <a:srgbClr val="0070C0"/>
              </a:solidFill>
              <a:latin typeface="黑体" pitchFamily="49" charset="-122"/>
              <a:ea typeface="黑体" pitchFamily="49" charset="-122"/>
            </a:rPr>
            <a:t>方法与技能</a:t>
          </a:r>
          <a:r>
            <a:rPr lang="en-US" altLang="zh-CN" sz="2800" b="1" kern="1200" dirty="0" smtClean="0">
              <a:solidFill>
                <a:srgbClr val="0070C0"/>
              </a:solidFill>
              <a:latin typeface="黑体" pitchFamily="49" charset="-122"/>
              <a:ea typeface="黑体" pitchFamily="49" charset="-122"/>
            </a:rPr>
            <a:t>】</a:t>
          </a:r>
          <a:r>
            <a:rPr lang="en-US" altLang="zh-CN" sz="2800" b="1" kern="1200" dirty="0" smtClean="0">
              <a:solidFill>
                <a:srgbClr val="00B0F0"/>
              </a:solidFill>
              <a:latin typeface="黑体" pitchFamily="49" charset="-122"/>
              <a:ea typeface="黑体" pitchFamily="49" charset="-122"/>
            </a:rPr>
            <a:t>【</a:t>
          </a:r>
          <a:r>
            <a:rPr lang="zh-CN" altLang="en-US" sz="2800" b="1" kern="1200" dirty="0" smtClean="0">
              <a:solidFill>
                <a:srgbClr val="00B0F0"/>
              </a:solidFill>
              <a:latin typeface="黑体" pitchFamily="49" charset="-122"/>
              <a:ea typeface="黑体" pitchFamily="49" charset="-122"/>
            </a:rPr>
            <a:t>相关链接</a:t>
          </a:r>
          <a:r>
            <a:rPr lang="en-US" altLang="zh-CN" sz="2800" b="1" kern="1200" dirty="0" smtClean="0">
              <a:solidFill>
                <a:srgbClr val="00B0F0"/>
              </a:solidFill>
              <a:latin typeface="黑体" pitchFamily="49" charset="-122"/>
              <a:ea typeface="黑体" pitchFamily="49" charset="-122"/>
            </a:rPr>
            <a:t>】</a:t>
          </a:r>
          <a:endParaRPr lang="zh-CN" altLang="en-US" sz="2800" b="1" kern="1200" dirty="0">
            <a:solidFill>
              <a:srgbClr val="00B0F0"/>
            </a:solidFill>
            <a:latin typeface="黑体" pitchFamily="49" charset="-122"/>
            <a:ea typeface="黑体" pitchFamily="49" charset="-122"/>
          </a:endParaRPr>
        </a:p>
      </dsp:txBody>
      <dsp:txXfrm>
        <a:off x="2487493" y="2355220"/>
        <a:ext cx="4691797" cy="835972"/>
      </dsp:txXfrm>
    </dsp:sp>
    <dsp:sp modelId="{5DEA3317-D8E2-4116-9F98-E8ABFD2A8BDB}">
      <dsp:nvSpPr>
        <dsp:cNvPr id="0" name=""/>
        <dsp:cNvSpPr/>
      </dsp:nvSpPr>
      <dsp:spPr>
        <a:xfrm>
          <a:off x="4814745" y="926312"/>
          <a:ext cx="441841" cy="44184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96D392-D26A-4CAE-AAA1-C1521951DD97}">
      <dsp:nvSpPr>
        <dsp:cNvPr id="0" name=""/>
        <dsp:cNvSpPr/>
      </dsp:nvSpPr>
      <dsp:spPr>
        <a:xfrm>
          <a:off x="4838996" y="1349079"/>
          <a:ext cx="2289802" cy="811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122" tIns="0" rIns="0" bIns="0" numCol="1" spcCol="1270" anchor="t" anchorCtr="0">
          <a:noAutofit/>
        </a:bodyPr>
        <a:lstStyle/>
        <a:p>
          <a:pPr lvl="0" algn="l" defTabSz="1422400">
            <a:lnSpc>
              <a:spcPct val="90000"/>
            </a:lnSpc>
            <a:spcBef>
              <a:spcPct val="0"/>
            </a:spcBef>
            <a:spcAft>
              <a:spcPct val="35000"/>
            </a:spcAft>
          </a:pPr>
          <a:r>
            <a:rPr lang="en-US" altLang="zh-CN" sz="3200" b="1" kern="1200" dirty="0" smtClean="0">
              <a:solidFill>
                <a:srgbClr val="FF0000"/>
              </a:solidFill>
              <a:latin typeface="黑体" pitchFamily="49" charset="-122"/>
              <a:ea typeface="黑体" pitchFamily="49" charset="-122"/>
            </a:rPr>
            <a:t>【</a:t>
          </a:r>
          <a:r>
            <a:rPr lang="zh-CN" altLang="en-US" sz="3200" b="1" kern="1200" dirty="0" smtClean="0">
              <a:solidFill>
                <a:srgbClr val="FF0000"/>
              </a:solidFill>
              <a:latin typeface="黑体" pitchFamily="49" charset="-122"/>
              <a:ea typeface="黑体" pitchFamily="49" charset="-122"/>
            </a:rPr>
            <a:t>拓展空间</a:t>
          </a:r>
          <a:r>
            <a:rPr lang="en-US" altLang="zh-CN" sz="3200" b="1" kern="1200" dirty="0" smtClean="0">
              <a:solidFill>
                <a:srgbClr val="FF0000"/>
              </a:solidFill>
              <a:latin typeface="黑体" pitchFamily="49" charset="-122"/>
              <a:ea typeface="黑体" pitchFamily="49" charset="-122"/>
            </a:rPr>
            <a:t>】</a:t>
          </a:r>
          <a:endParaRPr lang="zh-CN" altLang="en-US" sz="3200" b="1" kern="1200" dirty="0">
            <a:solidFill>
              <a:srgbClr val="FF0000"/>
            </a:solidFill>
            <a:latin typeface="黑体" pitchFamily="49" charset="-122"/>
            <a:ea typeface="黑体" pitchFamily="49" charset="-122"/>
          </a:endParaRPr>
        </a:p>
      </dsp:txBody>
      <dsp:txXfrm>
        <a:off x="4838996" y="1349079"/>
        <a:ext cx="2289802" cy="81116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CAB90CE-13F6-4FE4-8269-BCB7D6049251}">
      <dsp:nvSpPr>
        <dsp:cNvPr id="0" name=""/>
        <dsp:cNvSpPr/>
      </dsp:nvSpPr>
      <dsp:spPr>
        <a:xfrm>
          <a:off x="6052796" y="2170212"/>
          <a:ext cx="243297" cy="3049326"/>
        </a:xfrm>
        <a:custGeom>
          <a:avLst/>
          <a:gdLst/>
          <a:ahLst/>
          <a:cxnLst/>
          <a:rect l="0" t="0" r="0" b="0"/>
          <a:pathLst>
            <a:path>
              <a:moveTo>
                <a:pt x="0" y="0"/>
              </a:moveTo>
              <a:lnTo>
                <a:pt x="0" y="3049326"/>
              </a:lnTo>
              <a:lnTo>
                <a:pt x="243297" y="3049326"/>
              </a:lnTo>
            </a:path>
          </a:pathLst>
        </a:custGeom>
        <a:noFill/>
        <a:ln w="38100" cap="flat" cmpd="sng" algn="ctr">
          <a:solidFill>
            <a:srgbClr val="333399"/>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0633C198-5AB2-4D0E-969F-59DDD76C0A6B}">
      <dsp:nvSpPr>
        <dsp:cNvPr id="0" name=""/>
        <dsp:cNvSpPr/>
      </dsp:nvSpPr>
      <dsp:spPr>
        <a:xfrm>
          <a:off x="6052796" y="2170212"/>
          <a:ext cx="243297" cy="1897718"/>
        </a:xfrm>
        <a:custGeom>
          <a:avLst/>
          <a:gdLst/>
          <a:ahLst/>
          <a:cxnLst/>
          <a:rect l="0" t="0" r="0" b="0"/>
          <a:pathLst>
            <a:path>
              <a:moveTo>
                <a:pt x="0" y="0"/>
              </a:moveTo>
              <a:lnTo>
                <a:pt x="0" y="1897718"/>
              </a:lnTo>
              <a:lnTo>
                <a:pt x="243297" y="1897718"/>
              </a:lnTo>
            </a:path>
          </a:pathLst>
        </a:custGeom>
        <a:noFill/>
        <a:ln w="38100" cap="flat" cmpd="sng" algn="ctr">
          <a:solidFill>
            <a:srgbClr val="333399"/>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AA6531BA-8EA0-4830-A385-7BA61B290A0A}">
      <dsp:nvSpPr>
        <dsp:cNvPr id="0" name=""/>
        <dsp:cNvSpPr/>
      </dsp:nvSpPr>
      <dsp:spPr>
        <a:xfrm>
          <a:off x="6052796" y="2170212"/>
          <a:ext cx="243297" cy="746111"/>
        </a:xfrm>
        <a:custGeom>
          <a:avLst/>
          <a:gdLst/>
          <a:ahLst/>
          <a:cxnLst/>
          <a:rect l="0" t="0" r="0" b="0"/>
          <a:pathLst>
            <a:path>
              <a:moveTo>
                <a:pt x="0" y="0"/>
              </a:moveTo>
              <a:lnTo>
                <a:pt x="0" y="746111"/>
              </a:lnTo>
              <a:lnTo>
                <a:pt x="243297" y="746111"/>
              </a:lnTo>
            </a:path>
          </a:pathLst>
        </a:custGeom>
        <a:noFill/>
        <a:ln w="38100" cap="flat" cmpd="sng" algn="ctr">
          <a:solidFill>
            <a:srgbClr val="333399"/>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2823CE2C-B3CB-48BD-9544-36AD5CEBC863}">
      <dsp:nvSpPr>
        <dsp:cNvPr id="0" name=""/>
        <dsp:cNvSpPr/>
      </dsp:nvSpPr>
      <dsp:spPr>
        <a:xfrm>
          <a:off x="3757692" y="1018605"/>
          <a:ext cx="2943897" cy="340616"/>
        </a:xfrm>
        <a:custGeom>
          <a:avLst/>
          <a:gdLst/>
          <a:ahLst/>
          <a:cxnLst/>
          <a:rect l="0" t="0" r="0" b="0"/>
          <a:pathLst>
            <a:path>
              <a:moveTo>
                <a:pt x="0" y="0"/>
              </a:moveTo>
              <a:lnTo>
                <a:pt x="0" y="170308"/>
              </a:lnTo>
              <a:lnTo>
                <a:pt x="2943897" y="170308"/>
              </a:lnTo>
              <a:lnTo>
                <a:pt x="2943897" y="340616"/>
              </a:lnTo>
            </a:path>
          </a:pathLst>
        </a:custGeom>
        <a:noFill/>
        <a:ln w="38100" cap="flat" cmpd="sng" algn="ctr">
          <a:solidFill>
            <a:srgbClr val="333399"/>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DADE5548-9E29-4F35-85AC-0F96C3B606E9}">
      <dsp:nvSpPr>
        <dsp:cNvPr id="0" name=""/>
        <dsp:cNvSpPr/>
      </dsp:nvSpPr>
      <dsp:spPr>
        <a:xfrm>
          <a:off x="4090198" y="2170212"/>
          <a:ext cx="243297" cy="1897718"/>
        </a:xfrm>
        <a:custGeom>
          <a:avLst/>
          <a:gdLst/>
          <a:ahLst/>
          <a:cxnLst/>
          <a:rect l="0" t="0" r="0" b="0"/>
          <a:pathLst>
            <a:path>
              <a:moveTo>
                <a:pt x="0" y="0"/>
              </a:moveTo>
              <a:lnTo>
                <a:pt x="0" y="1897718"/>
              </a:lnTo>
              <a:lnTo>
                <a:pt x="243297" y="1897718"/>
              </a:lnTo>
            </a:path>
          </a:pathLst>
        </a:custGeom>
        <a:noFill/>
        <a:ln w="38100" cap="flat" cmpd="sng" algn="ctr">
          <a:solidFill>
            <a:srgbClr val="333399"/>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4BA68B4E-FE70-4DFC-B055-6B8A5584074A}">
      <dsp:nvSpPr>
        <dsp:cNvPr id="0" name=""/>
        <dsp:cNvSpPr/>
      </dsp:nvSpPr>
      <dsp:spPr>
        <a:xfrm>
          <a:off x="4090198" y="2170212"/>
          <a:ext cx="243297" cy="746111"/>
        </a:xfrm>
        <a:custGeom>
          <a:avLst/>
          <a:gdLst/>
          <a:ahLst/>
          <a:cxnLst/>
          <a:rect l="0" t="0" r="0" b="0"/>
          <a:pathLst>
            <a:path>
              <a:moveTo>
                <a:pt x="0" y="0"/>
              </a:moveTo>
              <a:lnTo>
                <a:pt x="0" y="746111"/>
              </a:lnTo>
              <a:lnTo>
                <a:pt x="243297" y="746111"/>
              </a:lnTo>
            </a:path>
          </a:pathLst>
        </a:custGeom>
        <a:noFill/>
        <a:ln w="38100" cap="flat" cmpd="sng" algn="ctr">
          <a:solidFill>
            <a:srgbClr val="333399"/>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AF472824-0392-4589-ACAE-16A69A1E78A5}">
      <dsp:nvSpPr>
        <dsp:cNvPr id="0" name=""/>
        <dsp:cNvSpPr/>
      </dsp:nvSpPr>
      <dsp:spPr>
        <a:xfrm>
          <a:off x="3757692" y="1018605"/>
          <a:ext cx="981299" cy="340616"/>
        </a:xfrm>
        <a:custGeom>
          <a:avLst/>
          <a:gdLst/>
          <a:ahLst/>
          <a:cxnLst/>
          <a:rect l="0" t="0" r="0" b="0"/>
          <a:pathLst>
            <a:path>
              <a:moveTo>
                <a:pt x="0" y="0"/>
              </a:moveTo>
              <a:lnTo>
                <a:pt x="0" y="170308"/>
              </a:lnTo>
              <a:lnTo>
                <a:pt x="981299" y="170308"/>
              </a:lnTo>
              <a:lnTo>
                <a:pt x="981299" y="340616"/>
              </a:lnTo>
            </a:path>
          </a:pathLst>
        </a:custGeom>
        <a:noFill/>
        <a:ln w="25400" cap="flat" cmpd="sng" algn="ctr">
          <a:solidFill>
            <a:srgbClr val="333399"/>
          </a:solidFill>
          <a:prstDash val="solid"/>
        </a:ln>
        <a:effectLst>
          <a:outerShdw blurRad="40000" dist="20000" dir="5400000" rotWithShape="0">
            <a:srgbClr val="000000">
              <a:alpha val="38000"/>
            </a:srgbClr>
          </a:outerShdw>
        </a:effectLst>
      </dsp:spPr>
      <dsp:style>
        <a:lnRef idx="2">
          <a:schemeClr val="accent2"/>
        </a:lnRef>
        <a:fillRef idx="0">
          <a:schemeClr val="accent2"/>
        </a:fillRef>
        <a:effectRef idx="1">
          <a:schemeClr val="accent2"/>
        </a:effectRef>
        <a:fontRef idx="minor">
          <a:schemeClr val="tx1"/>
        </a:fontRef>
      </dsp:style>
    </dsp:sp>
    <dsp:sp modelId="{8360BBB6-B33E-4C75-8376-F0FDCDDB444C}">
      <dsp:nvSpPr>
        <dsp:cNvPr id="0" name=""/>
        <dsp:cNvSpPr/>
      </dsp:nvSpPr>
      <dsp:spPr>
        <a:xfrm>
          <a:off x="2127600" y="2170212"/>
          <a:ext cx="243297" cy="1897718"/>
        </a:xfrm>
        <a:custGeom>
          <a:avLst/>
          <a:gdLst/>
          <a:ahLst/>
          <a:cxnLst/>
          <a:rect l="0" t="0" r="0" b="0"/>
          <a:pathLst>
            <a:path>
              <a:moveTo>
                <a:pt x="0" y="0"/>
              </a:moveTo>
              <a:lnTo>
                <a:pt x="0" y="1897718"/>
              </a:lnTo>
              <a:lnTo>
                <a:pt x="243297" y="1897718"/>
              </a:lnTo>
            </a:path>
          </a:pathLst>
        </a:custGeom>
        <a:noFill/>
        <a:ln w="38100" cap="flat" cmpd="sng" algn="ctr">
          <a:solidFill>
            <a:srgbClr val="333399"/>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7EF91EAF-141C-4DE1-883B-DC369CC13523}">
      <dsp:nvSpPr>
        <dsp:cNvPr id="0" name=""/>
        <dsp:cNvSpPr/>
      </dsp:nvSpPr>
      <dsp:spPr>
        <a:xfrm>
          <a:off x="2127600" y="2170212"/>
          <a:ext cx="243297" cy="746111"/>
        </a:xfrm>
        <a:custGeom>
          <a:avLst/>
          <a:gdLst/>
          <a:ahLst/>
          <a:cxnLst/>
          <a:rect l="0" t="0" r="0" b="0"/>
          <a:pathLst>
            <a:path>
              <a:moveTo>
                <a:pt x="0" y="0"/>
              </a:moveTo>
              <a:lnTo>
                <a:pt x="0" y="746111"/>
              </a:lnTo>
              <a:lnTo>
                <a:pt x="243297" y="746111"/>
              </a:lnTo>
            </a:path>
          </a:pathLst>
        </a:custGeom>
        <a:noFill/>
        <a:ln w="38100" cap="flat" cmpd="sng" algn="ctr">
          <a:solidFill>
            <a:srgbClr val="333399"/>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8F92A9A4-C9B9-4D20-8ED5-071383485E1B}">
      <dsp:nvSpPr>
        <dsp:cNvPr id="0" name=""/>
        <dsp:cNvSpPr/>
      </dsp:nvSpPr>
      <dsp:spPr>
        <a:xfrm>
          <a:off x="2776393" y="1018605"/>
          <a:ext cx="981299" cy="340616"/>
        </a:xfrm>
        <a:custGeom>
          <a:avLst/>
          <a:gdLst/>
          <a:ahLst/>
          <a:cxnLst/>
          <a:rect l="0" t="0" r="0" b="0"/>
          <a:pathLst>
            <a:path>
              <a:moveTo>
                <a:pt x="981299" y="0"/>
              </a:moveTo>
              <a:lnTo>
                <a:pt x="981299" y="170308"/>
              </a:lnTo>
              <a:lnTo>
                <a:pt x="0" y="170308"/>
              </a:lnTo>
              <a:lnTo>
                <a:pt x="0" y="340616"/>
              </a:lnTo>
            </a:path>
          </a:pathLst>
        </a:custGeom>
        <a:noFill/>
        <a:ln w="25400" cap="flat" cmpd="sng" algn="ctr">
          <a:solidFill>
            <a:srgbClr val="333399"/>
          </a:solidFill>
          <a:prstDash val="solid"/>
        </a:ln>
        <a:effectLst>
          <a:outerShdw blurRad="40000" dist="20000" dir="5400000" rotWithShape="0">
            <a:srgbClr val="000000">
              <a:alpha val="38000"/>
            </a:srgbClr>
          </a:outerShdw>
        </a:effectLst>
      </dsp:spPr>
      <dsp:style>
        <a:lnRef idx="2">
          <a:schemeClr val="accent2"/>
        </a:lnRef>
        <a:fillRef idx="0">
          <a:schemeClr val="accent2"/>
        </a:fillRef>
        <a:effectRef idx="1">
          <a:schemeClr val="accent2"/>
        </a:effectRef>
        <a:fontRef idx="minor">
          <a:schemeClr val="tx1"/>
        </a:fontRef>
      </dsp:style>
    </dsp:sp>
    <dsp:sp modelId="{C842B097-FF75-4259-958B-31D74AC8ECEB}">
      <dsp:nvSpPr>
        <dsp:cNvPr id="0" name=""/>
        <dsp:cNvSpPr/>
      </dsp:nvSpPr>
      <dsp:spPr>
        <a:xfrm>
          <a:off x="165002" y="2170212"/>
          <a:ext cx="243297" cy="3049326"/>
        </a:xfrm>
        <a:custGeom>
          <a:avLst/>
          <a:gdLst/>
          <a:ahLst/>
          <a:cxnLst/>
          <a:rect l="0" t="0" r="0" b="0"/>
          <a:pathLst>
            <a:path>
              <a:moveTo>
                <a:pt x="0" y="0"/>
              </a:moveTo>
              <a:lnTo>
                <a:pt x="0" y="3049326"/>
              </a:lnTo>
              <a:lnTo>
                <a:pt x="243297" y="3049326"/>
              </a:lnTo>
            </a:path>
          </a:pathLst>
        </a:custGeom>
        <a:noFill/>
        <a:ln w="38100" cap="flat" cmpd="sng" algn="ctr">
          <a:solidFill>
            <a:srgbClr val="333399"/>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145DC168-C8A5-4E22-ACEA-A43164257671}">
      <dsp:nvSpPr>
        <dsp:cNvPr id="0" name=""/>
        <dsp:cNvSpPr/>
      </dsp:nvSpPr>
      <dsp:spPr>
        <a:xfrm>
          <a:off x="165002" y="2170212"/>
          <a:ext cx="243297" cy="1897718"/>
        </a:xfrm>
        <a:custGeom>
          <a:avLst/>
          <a:gdLst/>
          <a:ahLst/>
          <a:cxnLst/>
          <a:rect l="0" t="0" r="0" b="0"/>
          <a:pathLst>
            <a:path>
              <a:moveTo>
                <a:pt x="0" y="0"/>
              </a:moveTo>
              <a:lnTo>
                <a:pt x="0" y="1897718"/>
              </a:lnTo>
              <a:lnTo>
                <a:pt x="243297" y="1897718"/>
              </a:lnTo>
            </a:path>
          </a:pathLst>
        </a:custGeom>
        <a:noFill/>
        <a:ln w="38100" cap="flat" cmpd="sng" algn="ctr">
          <a:solidFill>
            <a:srgbClr val="333399"/>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4F1E4CB6-8292-407B-8E16-DB1AB689EA3A}">
      <dsp:nvSpPr>
        <dsp:cNvPr id="0" name=""/>
        <dsp:cNvSpPr/>
      </dsp:nvSpPr>
      <dsp:spPr>
        <a:xfrm>
          <a:off x="165002" y="2170212"/>
          <a:ext cx="243297" cy="746111"/>
        </a:xfrm>
        <a:custGeom>
          <a:avLst/>
          <a:gdLst/>
          <a:ahLst/>
          <a:cxnLst/>
          <a:rect l="0" t="0" r="0" b="0"/>
          <a:pathLst>
            <a:path>
              <a:moveTo>
                <a:pt x="0" y="0"/>
              </a:moveTo>
              <a:lnTo>
                <a:pt x="0" y="746111"/>
              </a:lnTo>
              <a:lnTo>
                <a:pt x="243297" y="746111"/>
              </a:lnTo>
            </a:path>
          </a:pathLst>
        </a:custGeom>
        <a:noFill/>
        <a:ln w="38100" cap="flat" cmpd="sng" algn="ctr">
          <a:solidFill>
            <a:srgbClr val="333399"/>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E7429998-7A23-40D8-84A6-1261C4612614}">
      <dsp:nvSpPr>
        <dsp:cNvPr id="0" name=""/>
        <dsp:cNvSpPr/>
      </dsp:nvSpPr>
      <dsp:spPr>
        <a:xfrm>
          <a:off x="813795" y="1018605"/>
          <a:ext cx="2943897" cy="340616"/>
        </a:xfrm>
        <a:custGeom>
          <a:avLst/>
          <a:gdLst/>
          <a:ahLst/>
          <a:cxnLst/>
          <a:rect l="0" t="0" r="0" b="0"/>
          <a:pathLst>
            <a:path>
              <a:moveTo>
                <a:pt x="2943897" y="0"/>
              </a:moveTo>
              <a:lnTo>
                <a:pt x="2943897" y="170308"/>
              </a:lnTo>
              <a:lnTo>
                <a:pt x="0" y="170308"/>
              </a:lnTo>
              <a:lnTo>
                <a:pt x="0" y="340616"/>
              </a:lnTo>
            </a:path>
          </a:pathLst>
        </a:custGeom>
        <a:noFill/>
        <a:ln w="38100" cap="flat" cmpd="sng" algn="ctr">
          <a:solidFill>
            <a:srgbClr val="333399"/>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6F12DE5C-A774-4B17-8779-D829FF417CB9}">
      <dsp:nvSpPr>
        <dsp:cNvPr id="0" name=""/>
        <dsp:cNvSpPr/>
      </dsp:nvSpPr>
      <dsp:spPr>
        <a:xfrm>
          <a:off x="2946701" y="207614"/>
          <a:ext cx="1621981" cy="810990"/>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CN" altLang="en-US" sz="2200" b="1" kern="1200" dirty="0" smtClean="0">
              <a:solidFill>
                <a:srgbClr val="FFFFFF"/>
              </a:solidFill>
              <a:latin typeface="Arial"/>
              <a:ea typeface="宋体"/>
              <a:cs typeface="+mn-cs"/>
            </a:rPr>
            <a:t>七年级上册</a:t>
          </a:r>
          <a:endParaRPr lang="zh-CN" altLang="en-US" sz="2200" b="1" kern="1200" dirty="0">
            <a:solidFill>
              <a:srgbClr val="FFFFFF"/>
            </a:solidFill>
            <a:latin typeface="Arial"/>
            <a:ea typeface="宋体"/>
            <a:cs typeface="+mn-cs"/>
          </a:endParaRPr>
        </a:p>
      </dsp:txBody>
      <dsp:txXfrm>
        <a:off x="2946701" y="207614"/>
        <a:ext cx="1621981" cy="810990"/>
      </dsp:txXfrm>
    </dsp:sp>
    <dsp:sp modelId="{837EDB11-F50C-41D3-B071-DABF1E30E7B5}">
      <dsp:nvSpPr>
        <dsp:cNvPr id="0" name=""/>
        <dsp:cNvSpPr/>
      </dsp:nvSpPr>
      <dsp:spPr>
        <a:xfrm>
          <a:off x="2804" y="1359221"/>
          <a:ext cx="1621981" cy="810990"/>
        </a:xfrm>
        <a:prstGeom prst="rect">
          <a:avLst/>
        </a:prstGeom>
        <a:solidFill>
          <a:srgbClr val="BBE0E3"/>
        </a:solidFill>
        <a:ln w="38100" cap="flat" cmpd="sng" algn="ctr">
          <a:solidFill>
            <a:srgbClr val="FFFFFF"/>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CN" altLang="en-US" sz="2200" b="1" kern="1200" dirty="0" smtClean="0">
              <a:solidFill>
                <a:srgbClr val="000000"/>
              </a:solidFill>
              <a:latin typeface="Arial"/>
              <a:ea typeface="宋体"/>
              <a:cs typeface="+mn-cs"/>
            </a:rPr>
            <a:t>成长的节拍</a:t>
          </a:r>
          <a:endParaRPr lang="zh-CN" altLang="en-US" sz="2200" b="1" kern="1200" dirty="0">
            <a:solidFill>
              <a:srgbClr val="000000"/>
            </a:solidFill>
            <a:latin typeface="Arial"/>
            <a:ea typeface="宋体"/>
            <a:cs typeface="+mn-cs"/>
          </a:endParaRPr>
        </a:p>
      </dsp:txBody>
      <dsp:txXfrm>
        <a:off x="2804" y="1359221"/>
        <a:ext cx="1621981" cy="810990"/>
      </dsp:txXfrm>
    </dsp:sp>
    <dsp:sp modelId="{F886040D-2125-4EE7-A3C8-DB47D2173022}">
      <dsp:nvSpPr>
        <dsp:cNvPr id="0" name=""/>
        <dsp:cNvSpPr/>
      </dsp:nvSpPr>
      <dsp:spPr>
        <a:xfrm>
          <a:off x="408299" y="2510828"/>
          <a:ext cx="1621981" cy="810990"/>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CN" altLang="en-US" sz="2200" b="1" kern="1200" dirty="0" smtClean="0">
              <a:solidFill>
                <a:srgbClr val="FFFFFF"/>
              </a:solidFill>
              <a:latin typeface="Arial"/>
              <a:ea typeface="宋体"/>
              <a:cs typeface="+mn-cs"/>
            </a:rPr>
            <a:t>中学时代</a:t>
          </a:r>
          <a:endParaRPr lang="zh-CN" altLang="en-US" sz="2200" b="1" kern="1200" dirty="0">
            <a:solidFill>
              <a:srgbClr val="FFFFFF"/>
            </a:solidFill>
            <a:latin typeface="Arial"/>
            <a:ea typeface="宋体"/>
            <a:cs typeface="+mn-cs"/>
          </a:endParaRPr>
        </a:p>
      </dsp:txBody>
      <dsp:txXfrm>
        <a:off x="408299" y="2510828"/>
        <a:ext cx="1621981" cy="810990"/>
      </dsp:txXfrm>
    </dsp:sp>
    <dsp:sp modelId="{87EFDA9B-879E-41FE-BF16-1E0AA115183A}">
      <dsp:nvSpPr>
        <dsp:cNvPr id="0" name=""/>
        <dsp:cNvSpPr/>
      </dsp:nvSpPr>
      <dsp:spPr>
        <a:xfrm>
          <a:off x="408299" y="3662435"/>
          <a:ext cx="1621981" cy="810990"/>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CN" altLang="en-US" sz="2200" b="1" kern="1200" dirty="0" smtClean="0">
              <a:solidFill>
                <a:srgbClr val="FFFFFF"/>
              </a:solidFill>
              <a:latin typeface="Arial"/>
              <a:ea typeface="宋体"/>
              <a:cs typeface="+mn-cs"/>
            </a:rPr>
            <a:t>学习新天地</a:t>
          </a:r>
          <a:endParaRPr lang="en-US" altLang="zh-CN" sz="2200" b="1" kern="1200" dirty="0" smtClean="0">
            <a:solidFill>
              <a:srgbClr val="FFFFFF"/>
            </a:solidFill>
            <a:latin typeface="Arial"/>
            <a:ea typeface="宋体"/>
            <a:cs typeface="+mn-cs"/>
          </a:endParaRPr>
        </a:p>
      </dsp:txBody>
      <dsp:txXfrm>
        <a:off x="408299" y="3662435"/>
        <a:ext cx="1621981" cy="810990"/>
      </dsp:txXfrm>
    </dsp:sp>
    <dsp:sp modelId="{7674C033-E7B5-4702-8A61-A879652661E0}">
      <dsp:nvSpPr>
        <dsp:cNvPr id="0" name=""/>
        <dsp:cNvSpPr/>
      </dsp:nvSpPr>
      <dsp:spPr>
        <a:xfrm>
          <a:off x="408299" y="4814042"/>
          <a:ext cx="1621981" cy="810990"/>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CN" altLang="en-US" sz="2200" b="1" kern="1200" dirty="0" smtClean="0">
              <a:solidFill>
                <a:srgbClr val="FFFFFF"/>
              </a:solidFill>
              <a:latin typeface="Arial"/>
              <a:ea typeface="宋体"/>
              <a:cs typeface="+mn-cs"/>
            </a:rPr>
            <a:t>发现自己</a:t>
          </a:r>
          <a:endParaRPr lang="en-US" altLang="zh-CN" sz="2200" b="1" kern="1200" dirty="0" smtClean="0">
            <a:solidFill>
              <a:srgbClr val="FFFFFF"/>
            </a:solidFill>
            <a:latin typeface="Arial"/>
            <a:ea typeface="宋体"/>
            <a:cs typeface="+mn-cs"/>
          </a:endParaRPr>
        </a:p>
      </dsp:txBody>
      <dsp:txXfrm>
        <a:off x="408299" y="4814042"/>
        <a:ext cx="1621981" cy="810990"/>
      </dsp:txXfrm>
    </dsp:sp>
    <dsp:sp modelId="{1B0AD1B7-45F7-4A7A-80F8-F7702E42A0E5}">
      <dsp:nvSpPr>
        <dsp:cNvPr id="0" name=""/>
        <dsp:cNvSpPr/>
      </dsp:nvSpPr>
      <dsp:spPr>
        <a:xfrm>
          <a:off x="1965402" y="1359221"/>
          <a:ext cx="1621981" cy="810990"/>
        </a:xfrm>
        <a:prstGeom prst="rect">
          <a:avLst/>
        </a:prstGeom>
        <a:solidFill>
          <a:srgbClr val="BBE0E3"/>
        </a:solidFill>
        <a:ln w="38100" cap="flat" cmpd="sng" algn="ctr">
          <a:solidFill>
            <a:srgbClr val="FFFFFF"/>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CN" altLang="en-US" sz="2200" b="1" kern="1200" dirty="0" smtClean="0">
              <a:solidFill>
                <a:srgbClr val="000000"/>
              </a:solidFill>
              <a:latin typeface="Arial"/>
              <a:ea typeface="宋体"/>
              <a:cs typeface="+mn-cs"/>
            </a:rPr>
            <a:t>友谊的天空</a:t>
          </a:r>
          <a:endParaRPr lang="zh-CN" altLang="en-US" sz="2200" b="1" kern="1200" dirty="0">
            <a:solidFill>
              <a:srgbClr val="000000"/>
            </a:solidFill>
            <a:latin typeface="Arial"/>
            <a:ea typeface="宋体"/>
            <a:cs typeface="+mn-cs"/>
          </a:endParaRPr>
        </a:p>
      </dsp:txBody>
      <dsp:txXfrm>
        <a:off x="1965402" y="1359221"/>
        <a:ext cx="1621981" cy="810990"/>
      </dsp:txXfrm>
    </dsp:sp>
    <dsp:sp modelId="{251B2054-6726-4D0B-BBFA-6018F7997DC6}">
      <dsp:nvSpPr>
        <dsp:cNvPr id="0" name=""/>
        <dsp:cNvSpPr/>
      </dsp:nvSpPr>
      <dsp:spPr>
        <a:xfrm>
          <a:off x="2370897" y="2510828"/>
          <a:ext cx="1621981" cy="810990"/>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CN" altLang="en-US" sz="2200" b="1" kern="1200" dirty="0" smtClean="0">
              <a:solidFill>
                <a:srgbClr val="FFFFFF"/>
              </a:solidFill>
              <a:latin typeface="Arial"/>
              <a:ea typeface="宋体"/>
              <a:cs typeface="+mn-cs"/>
            </a:rPr>
            <a:t>友谊与</a:t>
          </a:r>
          <a:endParaRPr lang="en-US" altLang="zh-CN" sz="2200" b="1" kern="1200" dirty="0" smtClean="0">
            <a:solidFill>
              <a:srgbClr val="FFFFFF"/>
            </a:solidFill>
            <a:latin typeface="Arial"/>
            <a:ea typeface="宋体"/>
            <a:cs typeface="+mn-cs"/>
          </a:endParaRPr>
        </a:p>
        <a:p>
          <a:pPr lvl="0" algn="ctr" defTabSz="977900">
            <a:lnSpc>
              <a:spcPct val="90000"/>
            </a:lnSpc>
            <a:spcBef>
              <a:spcPct val="0"/>
            </a:spcBef>
            <a:spcAft>
              <a:spcPct val="35000"/>
            </a:spcAft>
          </a:pPr>
          <a:r>
            <a:rPr lang="zh-CN" altLang="en-US" sz="2200" b="1" kern="1200" dirty="0" smtClean="0">
              <a:solidFill>
                <a:srgbClr val="FFFFFF"/>
              </a:solidFill>
              <a:latin typeface="Arial"/>
              <a:ea typeface="宋体"/>
              <a:cs typeface="+mn-cs"/>
            </a:rPr>
            <a:t>成长同行</a:t>
          </a:r>
          <a:endParaRPr lang="zh-CN" altLang="en-US" sz="2200" b="1" kern="1200" dirty="0">
            <a:solidFill>
              <a:srgbClr val="FFFFFF"/>
            </a:solidFill>
            <a:latin typeface="Arial"/>
            <a:ea typeface="宋体"/>
            <a:cs typeface="+mn-cs"/>
          </a:endParaRPr>
        </a:p>
      </dsp:txBody>
      <dsp:txXfrm>
        <a:off x="2370897" y="2510828"/>
        <a:ext cx="1621981" cy="810990"/>
      </dsp:txXfrm>
    </dsp:sp>
    <dsp:sp modelId="{D059265F-2267-4102-B6FB-3502E071BE14}">
      <dsp:nvSpPr>
        <dsp:cNvPr id="0" name=""/>
        <dsp:cNvSpPr/>
      </dsp:nvSpPr>
      <dsp:spPr>
        <a:xfrm>
          <a:off x="2370897" y="3662435"/>
          <a:ext cx="1621981" cy="810990"/>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CN" altLang="en-US" sz="2200" b="1" kern="1200" dirty="0" smtClean="0">
              <a:solidFill>
                <a:srgbClr val="FFFFFF"/>
              </a:solidFill>
              <a:latin typeface="Arial"/>
              <a:ea typeface="宋体"/>
              <a:cs typeface="+mn-cs"/>
            </a:rPr>
            <a:t>交友的智慧</a:t>
          </a:r>
          <a:endParaRPr lang="zh-CN" altLang="en-US" sz="2200" b="1" kern="1200" dirty="0">
            <a:solidFill>
              <a:srgbClr val="FFFFFF"/>
            </a:solidFill>
            <a:latin typeface="Arial"/>
            <a:ea typeface="宋体"/>
            <a:cs typeface="+mn-cs"/>
          </a:endParaRPr>
        </a:p>
      </dsp:txBody>
      <dsp:txXfrm>
        <a:off x="2370897" y="3662435"/>
        <a:ext cx="1621981" cy="810990"/>
      </dsp:txXfrm>
    </dsp:sp>
    <dsp:sp modelId="{6B8F0329-BFF5-4B35-AC1E-FF00D5835900}">
      <dsp:nvSpPr>
        <dsp:cNvPr id="0" name=""/>
        <dsp:cNvSpPr/>
      </dsp:nvSpPr>
      <dsp:spPr>
        <a:xfrm>
          <a:off x="3928000" y="1359221"/>
          <a:ext cx="1621981" cy="810990"/>
        </a:xfrm>
        <a:prstGeom prst="rect">
          <a:avLst/>
        </a:prstGeom>
        <a:solidFill>
          <a:srgbClr val="BBE0E3"/>
        </a:solidFill>
        <a:ln w="38100" cap="flat" cmpd="sng" algn="ctr">
          <a:solidFill>
            <a:srgbClr val="FFFFFF"/>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CN" altLang="en-US" sz="2200" b="1" kern="1200" dirty="0" smtClean="0">
              <a:solidFill>
                <a:srgbClr val="000000"/>
              </a:solidFill>
              <a:latin typeface="Arial"/>
              <a:ea typeface="宋体"/>
              <a:cs typeface="+mn-cs"/>
            </a:rPr>
            <a:t>师长情谊</a:t>
          </a:r>
          <a:endParaRPr lang="zh-CN" altLang="en-US" sz="2200" b="1" kern="1200" dirty="0">
            <a:solidFill>
              <a:srgbClr val="000000"/>
            </a:solidFill>
            <a:latin typeface="Arial"/>
            <a:ea typeface="宋体"/>
            <a:cs typeface="+mn-cs"/>
          </a:endParaRPr>
        </a:p>
      </dsp:txBody>
      <dsp:txXfrm>
        <a:off x="3928000" y="1359221"/>
        <a:ext cx="1621981" cy="810990"/>
      </dsp:txXfrm>
    </dsp:sp>
    <dsp:sp modelId="{053B0C98-4F37-49BB-9ECE-99FDB4847566}">
      <dsp:nvSpPr>
        <dsp:cNvPr id="0" name=""/>
        <dsp:cNvSpPr/>
      </dsp:nvSpPr>
      <dsp:spPr>
        <a:xfrm>
          <a:off x="4333495" y="2510828"/>
          <a:ext cx="1621981" cy="810990"/>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CN" altLang="en-US" sz="2200" b="1" kern="1200" dirty="0" smtClean="0">
              <a:solidFill>
                <a:srgbClr val="FFFFFF"/>
              </a:solidFill>
              <a:latin typeface="Arial"/>
              <a:ea typeface="宋体"/>
              <a:cs typeface="+mn-cs"/>
            </a:rPr>
            <a:t>师生之间</a:t>
          </a:r>
          <a:endParaRPr lang="zh-CN" altLang="en-US" sz="2200" b="1" kern="1200" dirty="0">
            <a:solidFill>
              <a:srgbClr val="FFFFFF"/>
            </a:solidFill>
            <a:latin typeface="Arial"/>
            <a:ea typeface="宋体"/>
            <a:cs typeface="+mn-cs"/>
          </a:endParaRPr>
        </a:p>
      </dsp:txBody>
      <dsp:txXfrm>
        <a:off x="4333495" y="2510828"/>
        <a:ext cx="1621981" cy="810990"/>
      </dsp:txXfrm>
    </dsp:sp>
    <dsp:sp modelId="{5B7C95C9-C5BB-4FC4-AE7C-85C37747A826}">
      <dsp:nvSpPr>
        <dsp:cNvPr id="0" name=""/>
        <dsp:cNvSpPr/>
      </dsp:nvSpPr>
      <dsp:spPr>
        <a:xfrm>
          <a:off x="4333495" y="3662435"/>
          <a:ext cx="1621981" cy="810990"/>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CN" altLang="en-US" sz="2200" b="1" kern="1200" dirty="0" smtClean="0">
              <a:solidFill>
                <a:srgbClr val="FFFFFF"/>
              </a:solidFill>
              <a:latin typeface="Arial"/>
              <a:ea typeface="宋体"/>
              <a:cs typeface="+mn-cs"/>
            </a:rPr>
            <a:t>亲情之爱</a:t>
          </a:r>
          <a:endParaRPr lang="zh-CN" altLang="en-US" sz="2200" b="1" kern="1200" dirty="0">
            <a:solidFill>
              <a:srgbClr val="FFFFFF"/>
            </a:solidFill>
            <a:latin typeface="Arial"/>
            <a:ea typeface="宋体"/>
            <a:cs typeface="+mn-cs"/>
          </a:endParaRPr>
        </a:p>
      </dsp:txBody>
      <dsp:txXfrm>
        <a:off x="4333495" y="3662435"/>
        <a:ext cx="1621981" cy="810990"/>
      </dsp:txXfrm>
    </dsp:sp>
    <dsp:sp modelId="{30E2EC4B-D94C-4D63-A2C9-AC70B33F137B}">
      <dsp:nvSpPr>
        <dsp:cNvPr id="0" name=""/>
        <dsp:cNvSpPr/>
      </dsp:nvSpPr>
      <dsp:spPr>
        <a:xfrm>
          <a:off x="5890598" y="1359221"/>
          <a:ext cx="1621981" cy="810990"/>
        </a:xfrm>
        <a:prstGeom prst="rect">
          <a:avLst/>
        </a:prstGeom>
        <a:solidFill>
          <a:srgbClr val="BBE0E3"/>
        </a:solidFill>
        <a:ln w="38100" cap="flat" cmpd="sng" algn="ctr">
          <a:solidFill>
            <a:srgbClr val="FFFFFF"/>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CN" altLang="en-US" sz="2200" b="1" kern="1200" dirty="0" smtClean="0">
              <a:solidFill>
                <a:srgbClr val="000000"/>
              </a:solidFill>
              <a:latin typeface="Arial"/>
              <a:ea typeface="宋体"/>
              <a:cs typeface="+mn-cs"/>
            </a:rPr>
            <a:t>生命的思考</a:t>
          </a:r>
          <a:endParaRPr lang="zh-CN" altLang="en-US" sz="2200" b="1" kern="1200" dirty="0">
            <a:solidFill>
              <a:srgbClr val="000000"/>
            </a:solidFill>
            <a:latin typeface="Arial"/>
            <a:ea typeface="宋体"/>
            <a:cs typeface="+mn-cs"/>
          </a:endParaRPr>
        </a:p>
      </dsp:txBody>
      <dsp:txXfrm>
        <a:off x="5890598" y="1359221"/>
        <a:ext cx="1621981" cy="810990"/>
      </dsp:txXfrm>
    </dsp:sp>
    <dsp:sp modelId="{3FC32315-4A0D-4029-9614-88F98877CB73}">
      <dsp:nvSpPr>
        <dsp:cNvPr id="0" name=""/>
        <dsp:cNvSpPr/>
      </dsp:nvSpPr>
      <dsp:spPr>
        <a:xfrm>
          <a:off x="6296094" y="2510828"/>
          <a:ext cx="1621981" cy="810990"/>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CN" altLang="en-US" sz="2200" b="1" kern="1200" dirty="0" smtClean="0">
              <a:solidFill>
                <a:srgbClr val="FFFFFF"/>
              </a:solidFill>
              <a:latin typeface="Arial"/>
              <a:ea typeface="宋体"/>
              <a:cs typeface="+mn-cs"/>
            </a:rPr>
            <a:t>探问生命</a:t>
          </a:r>
          <a:endParaRPr lang="zh-CN" altLang="en-US" sz="2200" b="1" kern="1200" dirty="0">
            <a:solidFill>
              <a:srgbClr val="FFFFFF"/>
            </a:solidFill>
            <a:latin typeface="Arial"/>
            <a:ea typeface="宋体"/>
            <a:cs typeface="+mn-cs"/>
          </a:endParaRPr>
        </a:p>
      </dsp:txBody>
      <dsp:txXfrm>
        <a:off x="6296094" y="2510828"/>
        <a:ext cx="1621981" cy="810990"/>
      </dsp:txXfrm>
    </dsp:sp>
    <dsp:sp modelId="{A3C92CD9-10AB-4348-A48A-6571831F816E}">
      <dsp:nvSpPr>
        <dsp:cNvPr id="0" name=""/>
        <dsp:cNvSpPr/>
      </dsp:nvSpPr>
      <dsp:spPr>
        <a:xfrm>
          <a:off x="6296094" y="3662435"/>
          <a:ext cx="1621981" cy="810990"/>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CN" altLang="en-US" sz="2200" b="1" kern="1200" dirty="0" smtClean="0">
              <a:solidFill>
                <a:srgbClr val="FFFFFF"/>
              </a:solidFill>
              <a:latin typeface="Arial"/>
              <a:ea typeface="宋体"/>
              <a:cs typeface="+mn-cs"/>
            </a:rPr>
            <a:t>珍视生命</a:t>
          </a:r>
          <a:endParaRPr lang="zh-CN" altLang="en-US" sz="2200" b="1" kern="1200" dirty="0">
            <a:solidFill>
              <a:srgbClr val="FFFFFF"/>
            </a:solidFill>
            <a:latin typeface="Arial"/>
            <a:ea typeface="宋体"/>
            <a:cs typeface="+mn-cs"/>
          </a:endParaRPr>
        </a:p>
      </dsp:txBody>
      <dsp:txXfrm>
        <a:off x="6296094" y="3662435"/>
        <a:ext cx="1621981" cy="810990"/>
      </dsp:txXfrm>
    </dsp:sp>
    <dsp:sp modelId="{0C615C91-8B8F-4435-8DE0-182DC6F0DB53}">
      <dsp:nvSpPr>
        <dsp:cNvPr id="0" name=""/>
        <dsp:cNvSpPr/>
      </dsp:nvSpPr>
      <dsp:spPr>
        <a:xfrm>
          <a:off x="6296094" y="4814042"/>
          <a:ext cx="1621981" cy="810990"/>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CN" altLang="en-US" sz="2200" b="1" kern="1200" dirty="0" smtClean="0">
              <a:solidFill>
                <a:srgbClr val="FFFFFF"/>
              </a:solidFill>
              <a:latin typeface="Arial"/>
              <a:ea typeface="宋体"/>
              <a:cs typeface="+mn-cs"/>
            </a:rPr>
            <a:t>绽放</a:t>
          </a:r>
          <a:endParaRPr lang="en-US" altLang="zh-CN" sz="2200" b="1" kern="1200" dirty="0" smtClean="0">
            <a:solidFill>
              <a:srgbClr val="FFFFFF"/>
            </a:solidFill>
            <a:latin typeface="Arial"/>
            <a:ea typeface="宋体"/>
            <a:cs typeface="+mn-cs"/>
          </a:endParaRPr>
        </a:p>
        <a:p>
          <a:pPr lvl="0" algn="ctr" defTabSz="977900">
            <a:lnSpc>
              <a:spcPct val="90000"/>
            </a:lnSpc>
            <a:spcBef>
              <a:spcPct val="0"/>
            </a:spcBef>
            <a:spcAft>
              <a:spcPct val="35000"/>
            </a:spcAft>
          </a:pPr>
          <a:r>
            <a:rPr lang="zh-CN" altLang="en-US" sz="2200" b="1" kern="1200" dirty="0" smtClean="0">
              <a:solidFill>
                <a:srgbClr val="FFFFFF"/>
              </a:solidFill>
              <a:latin typeface="Arial"/>
              <a:ea typeface="宋体"/>
              <a:cs typeface="+mn-cs"/>
            </a:rPr>
            <a:t>生命之花</a:t>
          </a:r>
          <a:endParaRPr lang="zh-CN" altLang="en-US" sz="2200" b="1" kern="1200" dirty="0">
            <a:solidFill>
              <a:srgbClr val="FFFFFF"/>
            </a:solidFill>
            <a:latin typeface="Arial"/>
            <a:ea typeface="宋体"/>
            <a:cs typeface="+mn-cs"/>
          </a:endParaRPr>
        </a:p>
      </dsp:txBody>
      <dsp:txXfrm>
        <a:off x="6296094" y="4814042"/>
        <a:ext cx="1621981" cy="81099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58605FE-2AE1-4691-B5A2-18DB4525E5E9}">
      <dsp:nvSpPr>
        <dsp:cNvPr id="0" name=""/>
        <dsp:cNvSpPr/>
      </dsp:nvSpPr>
      <dsp:spPr>
        <a:xfrm>
          <a:off x="139816" y="515"/>
          <a:ext cx="1750413" cy="551870"/>
        </a:xfrm>
        <a:prstGeom prst="roundRect">
          <a:avLst>
            <a:gd name="adj" fmla="val 10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CN" altLang="en-US" sz="2400" b="1" kern="1200" dirty="0" smtClean="0"/>
            <a:t>自然生命</a:t>
          </a:r>
          <a:endParaRPr lang="zh-CN" altLang="en-US" sz="2400" b="1" kern="1200" dirty="0"/>
        </a:p>
      </dsp:txBody>
      <dsp:txXfrm>
        <a:off x="139816" y="515"/>
        <a:ext cx="1750413" cy="551870"/>
      </dsp:txXfrm>
    </dsp:sp>
    <dsp:sp modelId="{AB4903A6-44C6-4A31-B2E2-289E4C14E3B4}">
      <dsp:nvSpPr>
        <dsp:cNvPr id="0" name=""/>
        <dsp:cNvSpPr/>
      </dsp:nvSpPr>
      <dsp:spPr>
        <a:xfrm>
          <a:off x="314857" y="552386"/>
          <a:ext cx="175041" cy="1389009"/>
        </a:xfrm>
        <a:custGeom>
          <a:avLst/>
          <a:gdLst/>
          <a:ahLst/>
          <a:cxnLst/>
          <a:rect l="0" t="0" r="0" b="0"/>
          <a:pathLst>
            <a:path>
              <a:moveTo>
                <a:pt x="0" y="0"/>
              </a:moveTo>
              <a:lnTo>
                <a:pt x="0" y="1389009"/>
              </a:lnTo>
              <a:lnTo>
                <a:pt x="175041" y="13890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34CA24-5144-42DB-95E9-8F8361205A18}">
      <dsp:nvSpPr>
        <dsp:cNvPr id="0" name=""/>
        <dsp:cNvSpPr/>
      </dsp:nvSpPr>
      <dsp:spPr>
        <a:xfrm>
          <a:off x="489898" y="771187"/>
          <a:ext cx="2186658" cy="234041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l" defTabSz="844550">
            <a:lnSpc>
              <a:spcPct val="90000"/>
            </a:lnSpc>
            <a:spcBef>
              <a:spcPct val="0"/>
            </a:spcBef>
            <a:spcAft>
              <a:spcPct val="35000"/>
            </a:spcAft>
          </a:pPr>
          <a:r>
            <a:rPr lang="zh-CN" altLang="en-US" sz="1900" b="1" kern="1200" dirty="0" smtClean="0"/>
            <a:t>　　肉身生命是人存在的基本依托和载体。生命具有惟一性、独特性、宝贵性，要爱护身体，学会自救自护，珍惜自己和他人生命。</a:t>
          </a:r>
          <a:endParaRPr lang="zh-CN" altLang="en-US" sz="1900" b="1" kern="1200" dirty="0"/>
        </a:p>
      </dsp:txBody>
      <dsp:txXfrm>
        <a:off x="489898" y="771187"/>
        <a:ext cx="2186658" cy="2340416"/>
      </dsp:txXfrm>
    </dsp:sp>
    <dsp:sp modelId="{BF574876-0CEF-460B-9163-4FE9C7AA3EA5}">
      <dsp:nvSpPr>
        <dsp:cNvPr id="0" name=""/>
        <dsp:cNvSpPr/>
      </dsp:nvSpPr>
      <dsp:spPr>
        <a:xfrm>
          <a:off x="2764077" y="515"/>
          <a:ext cx="1750413" cy="551870"/>
        </a:xfrm>
        <a:prstGeom prst="roundRect">
          <a:avLst>
            <a:gd name="adj" fmla="val 10000"/>
          </a:avLst>
        </a:prstGeom>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CN" altLang="en-US" sz="2400" b="1" kern="1200" dirty="0" smtClean="0"/>
            <a:t>社会生命</a:t>
          </a:r>
          <a:endParaRPr lang="zh-CN" altLang="en-US" sz="2400" b="1" kern="1200" dirty="0"/>
        </a:p>
      </dsp:txBody>
      <dsp:txXfrm>
        <a:off x="2764077" y="515"/>
        <a:ext cx="1750413" cy="551870"/>
      </dsp:txXfrm>
    </dsp:sp>
    <dsp:sp modelId="{B840134C-DD87-4D87-A170-8348EC88609C}">
      <dsp:nvSpPr>
        <dsp:cNvPr id="0" name=""/>
        <dsp:cNvSpPr/>
      </dsp:nvSpPr>
      <dsp:spPr>
        <a:xfrm>
          <a:off x="2939118" y="552386"/>
          <a:ext cx="175041" cy="1389009"/>
        </a:xfrm>
        <a:custGeom>
          <a:avLst/>
          <a:gdLst/>
          <a:ahLst/>
          <a:cxnLst/>
          <a:rect l="0" t="0" r="0" b="0"/>
          <a:pathLst>
            <a:path>
              <a:moveTo>
                <a:pt x="0" y="0"/>
              </a:moveTo>
              <a:lnTo>
                <a:pt x="0" y="1389009"/>
              </a:lnTo>
              <a:lnTo>
                <a:pt x="175041" y="13890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0FD8A6-A47F-4631-8DB3-238FC0204110}">
      <dsp:nvSpPr>
        <dsp:cNvPr id="0" name=""/>
        <dsp:cNvSpPr/>
      </dsp:nvSpPr>
      <dsp:spPr>
        <a:xfrm>
          <a:off x="3114160" y="771187"/>
          <a:ext cx="2186658" cy="234041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l" defTabSz="844550">
            <a:lnSpc>
              <a:spcPct val="90000"/>
            </a:lnSpc>
            <a:spcBef>
              <a:spcPct val="0"/>
            </a:spcBef>
            <a:spcAft>
              <a:spcPct val="35000"/>
            </a:spcAft>
          </a:pPr>
          <a:r>
            <a:rPr lang="zh-CN" altLang="en-US" sz="1900" b="1" kern="1200" dirty="0" smtClean="0"/>
            <a:t>　　个体在社会生活中承担一定的角色，拥有一定的权利并承担相应的责任和义务。要有社会角色意识和承担相应责任的能力。</a:t>
          </a:r>
          <a:endParaRPr lang="zh-CN" altLang="en-US" sz="1900" b="1" kern="1200" dirty="0"/>
        </a:p>
      </dsp:txBody>
      <dsp:txXfrm>
        <a:off x="3114160" y="771187"/>
        <a:ext cx="2186658" cy="2340416"/>
      </dsp:txXfrm>
    </dsp:sp>
    <dsp:sp modelId="{6E481F62-8B28-4C7C-85F9-65787B3BFA91}">
      <dsp:nvSpPr>
        <dsp:cNvPr id="0" name=""/>
        <dsp:cNvSpPr/>
      </dsp:nvSpPr>
      <dsp:spPr>
        <a:xfrm>
          <a:off x="5388339" y="515"/>
          <a:ext cx="1750413" cy="551870"/>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CN" altLang="en-US" sz="2400" b="1" kern="1200" dirty="0" smtClean="0"/>
            <a:t>精神生命</a:t>
          </a:r>
          <a:endParaRPr lang="zh-CN" altLang="en-US" sz="2400" b="1" kern="1200" dirty="0"/>
        </a:p>
      </dsp:txBody>
      <dsp:txXfrm>
        <a:off x="5388339" y="515"/>
        <a:ext cx="1750413" cy="551870"/>
      </dsp:txXfrm>
    </dsp:sp>
    <dsp:sp modelId="{D62B7A39-97EA-4557-AFFC-4C7A7FB0E5FA}">
      <dsp:nvSpPr>
        <dsp:cNvPr id="0" name=""/>
        <dsp:cNvSpPr/>
      </dsp:nvSpPr>
      <dsp:spPr>
        <a:xfrm>
          <a:off x="5563380" y="552386"/>
          <a:ext cx="175041" cy="1389009"/>
        </a:xfrm>
        <a:custGeom>
          <a:avLst/>
          <a:gdLst/>
          <a:ahLst/>
          <a:cxnLst/>
          <a:rect l="0" t="0" r="0" b="0"/>
          <a:pathLst>
            <a:path>
              <a:moveTo>
                <a:pt x="0" y="0"/>
              </a:moveTo>
              <a:lnTo>
                <a:pt x="0" y="1389009"/>
              </a:lnTo>
              <a:lnTo>
                <a:pt x="175041" y="13890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A5ABC1-8F20-4C94-9272-0EB6F3DAFD22}">
      <dsp:nvSpPr>
        <dsp:cNvPr id="0" name=""/>
        <dsp:cNvSpPr/>
      </dsp:nvSpPr>
      <dsp:spPr>
        <a:xfrm>
          <a:off x="5738421" y="771187"/>
          <a:ext cx="2186658" cy="234041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l" defTabSz="844550" rtl="0">
            <a:lnSpc>
              <a:spcPct val="90000"/>
            </a:lnSpc>
            <a:spcBef>
              <a:spcPct val="0"/>
            </a:spcBef>
            <a:spcAft>
              <a:spcPct val="35000"/>
            </a:spcAft>
          </a:pPr>
          <a:r>
            <a:rPr lang="zh-CN" altLang="en-US" sz="1900" b="1" kern="1200" dirty="0" smtClean="0"/>
            <a:t>　　人具有情绪和高级情感表征自己的精神性生命。要通过生命间的心灵相互敞开、交互作用的过程来满足人的情感需要。</a:t>
          </a:r>
          <a:endParaRPr lang="zh-CN" altLang="en-US" sz="1900" b="1" kern="1200" dirty="0"/>
        </a:p>
      </dsp:txBody>
      <dsp:txXfrm>
        <a:off x="5738421" y="771187"/>
        <a:ext cx="2186658" cy="2340416"/>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34C1EB-624F-4A86-9C3E-3370853A8E19}">
      <dsp:nvSpPr>
        <dsp:cNvPr id="0" name=""/>
        <dsp:cNvSpPr/>
      </dsp:nvSpPr>
      <dsp:spPr>
        <a:xfrm rot="16200000">
          <a:off x="1322" y="558601"/>
          <a:ext cx="2946796" cy="2946796"/>
        </a:xfrm>
        <a:prstGeom prst="downArrow">
          <a:avLst>
            <a:gd name="adj1" fmla="val 50000"/>
            <a:gd name="adj2" fmla="val 35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lvl="0" algn="ctr" defTabSz="1644650">
            <a:lnSpc>
              <a:spcPct val="90000"/>
            </a:lnSpc>
            <a:spcBef>
              <a:spcPct val="0"/>
            </a:spcBef>
            <a:spcAft>
              <a:spcPct val="35000"/>
            </a:spcAft>
          </a:pPr>
          <a:r>
            <a:rPr lang="zh-CN" altLang="en-US" sz="3700" kern="1200" dirty="0" smtClean="0"/>
            <a:t>生命至上</a:t>
          </a:r>
          <a:endParaRPr lang="zh-CN" altLang="en-US" sz="3700" kern="1200" dirty="0"/>
        </a:p>
      </dsp:txBody>
      <dsp:txXfrm rot="16200000">
        <a:off x="1322" y="558601"/>
        <a:ext cx="2946796" cy="2946796"/>
      </dsp:txXfrm>
    </dsp:sp>
    <dsp:sp modelId="{45854399-AA2D-4280-896C-AEE5F8384257}">
      <dsp:nvSpPr>
        <dsp:cNvPr id="0" name=""/>
        <dsp:cNvSpPr/>
      </dsp:nvSpPr>
      <dsp:spPr>
        <a:xfrm rot="5400000">
          <a:off x="3147880" y="558601"/>
          <a:ext cx="2946796" cy="2946796"/>
        </a:xfrm>
        <a:prstGeom prst="downArrow">
          <a:avLst>
            <a:gd name="adj1" fmla="val 50000"/>
            <a:gd name="adj2" fmla="val 35000"/>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lvl="0" algn="ctr" defTabSz="1644650">
            <a:lnSpc>
              <a:spcPct val="90000"/>
            </a:lnSpc>
            <a:spcBef>
              <a:spcPct val="0"/>
            </a:spcBef>
            <a:spcAft>
              <a:spcPct val="35000"/>
            </a:spcAft>
          </a:pPr>
          <a:r>
            <a:rPr lang="zh-CN" altLang="en-US" sz="3700" kern="1200" dirty="0" smtClean="0"/>
            <a:t>奋不顾身</a:t>
          </a:r>
          <a:endParaRPr lang="zh-CN" altLang="en-US" sz="3700" kern="1200" dirty="0"/>
        </a:p>
      </dsp:txBody>
      <dsp:txXfrm rot="5400000">
        <a:off x="3147880" y="558601"/>
        <a:ext cx="2946796" cy="2946796"/>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B458EA8-DA30-43F6-A949-AFD6ECEBC2D5}">
      <dsp:nvSpPr>
        <dsp:cNvPr id="0" name=""/>
        <dsp:cNvSpPr/>
      </dsp:nvSpPr>
      <dsp:spPr>
        <a:xfrm>
          <a:off x="0" y="0"/>
          <a:ext cx="1224136" cy="7344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zh-CN" altLang="en-US" sz="2600" b="1" kern="1200" dirty="0" smtClean="0">
              <a:solidFill>
                <a:schemeClr val="tx1"/>
              </a:solidFill>
            </a:rPr>
            <a:t>大局观</a:t>
          </a:r>
          <a:r>
            <a:rPr lang="zh-CN" altLang="en-US" sz="2600" kern="1200" dirty="0" smtClean="0"/>
            <a:t> </a:t>
          </a:r>
          <a:endParaRPr lang="zh-CN" altLang="en-US" sz="2600" kern="1200" dirty="0"/>
        </a:p>
      </dsp:txBody>
      <dsp:txXfrm>
        <a:off x="0" y="0"/>
        <a:ext cx="1224136" cy="734481"/>
      </dsp:txXfrm>
    </dsp:sp>
    <dsp:sp modelId="{9B179FDA-5B3C-4A65-832E-16CC8ECFFDBA}">
      <dsp:nvSpPr>
        <dsp:cNvPr id="0" name=""/>
        <dsp:cNvSpPr/>
      </dsp:nvSpPr>
      <dsp:spPr>
        <a:xfrm>
          <a:off x="0" y="1008799"/>
          <a:ext cx="1224136" cy="7344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zh-CN" altLang="en-US" sz="2600" b="1" kern="1200" dirty="0" smtClean="0">
              <a:solidFill>
                <a:schemeClr val="tx1"/>
              </a:solidFill>
            </a:rPr>
            <a:t>长远观</a:t>
          </a:r>
          <a:endParaRPr lang="zh-CN" altLang="en-US" sz="2600" b="1" kern="1200" dirty="0">
            <a:solidFill>
              <a:schemeClr val="tx1"/>
            </a:solidFill>
          </a:endParaRPr>
        </a:p>
      </dsp:txBody>
      <dsp:txXfrm>
        <a:off x="0" y="1008799"/>
        <a:ext cx="1224136" cy="734481"/>
      </dsp:txXfrm>
    </dsp:sp>
    <dsp:sp modelId="{0F2BBE4D-4FD5-4D66-98D9-9D76FE4B0F7B}">
      <dsp:nvSpPr>
        <dsp:cNvPr id="0" name=""/>
        <dsp:cNvSpPr/>
      </dsp:nvSpPr>
      <dsp:spPr>
        <a:xfrm>
          <a:off x="0" y="1865694"/>
          <a:ext cx="1224136" cy="7344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zh-CN" altLang="en-US" sz="2600" b="1" kern="1200" dirty="0" smtClean="0">
              <a:solidFill>
                <a:schemeClr val="tx1"/>
              </a:solidFill>
            </a:rPr>
            <a:t>集体观 </a:t>
          </a:r>
          <a:endParaRPr lang="zh-CN" altLang="en-US" sz="2600" b="1" kern="1200" dirty="0">
            <a:solidFill>
              <a:schemeClr val="tx1"/>
            </a:solidFill>
          </a:endParaRPr>
        </a:p>
      </dsp:txBody>
      <dsp:txXfrm>
        <a:off x="0" y="1865694"/>
        <a:ext cx="1224136" cy="734481"/>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777F29E-EB10-4ECC-87AC-CA56E5FB65E1}">
      <dsp:nvSpPr>
        <dsp:cNvPr id="0" name=""/>
        <dsp:cNvSpPr/>
      </dsp:nvSpPr>
      <dsp:spPr>
        <a:xfrm>
          <a:off x="2664288" y="2016234"/>
          <a:ext cx="1532493" cy="1383730"/>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b="1" kern="1200" dirty="0" smtClean="0"/>
            <a:t>八年级</a:t>
          </a:r>
          <a:endParaRPr lang="zh-CN" altLang="en-US" sz="2000" b="1" kern="1200" dirty="0"/>
        </a:p>
      </dsp:txBody>
      <dsp:txXfrm>
        <a:off x="2664288" y="2016234"/>
        <a:ext cx="1532493" cy="1383730"/>
      </dsp:txXfrm>
    </dsp:sp>
    <dsp:sp modelId="{A8826C75-1B54-49C0-B55D-47EEAA8F88CB}">
      <dsp:nvSpPr>
        <dsp:cNvPr id="0" name=""/>
        <dsp:cNvSpPr/>
      </dsp:nvSpPr>
      <dsp:spPr>
        <a:xfrm>
          <a:off x="1296144" y="1224143"/>
          <a:ext cx="1666160" cy="1699123"/>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b="1" kern="1200" dirty="0" smtClean="0"/>
            <a:t>七下</a:t>
          </a:r>
          <a:endParaRPr lang="zh-CN" altLang="en-US" sz="2000" b="1" kern="1200" dirty="0"/>
        </a:p>
      </dsp:txBody>
      <dsp:txXfrm>
        <a:off x="1296144" y="1224143"/>
        <a:ext cx="1666160" cy="1699123"/>
      </dsp:txXfrm>
    </dsp:sp>
    <dsp:sp modelId="{FDCC0AE5-2D5D-46F9-815C-D66D6DD332FB}">
      <dsp:nvSpPr>
        <dsp:cNvPr id="0" name=""/>
        <dsp:cNvSpPr/>
      </dsp:nvSpPr>
      <dsp:spPr>
        <a:xfrm rot="20700000">
          <a:off x="2705156" y="256883"/>
          <a:ext cx="1645280" cy="1645280"/>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b="1" kern="1200" dirty="0" smtClean="0"/>
            <a:t>七上</a:t>
          </a:r>
          <a:endParaRPr lang="zh-CN" altLang="en-US" sz="2000" b="1" kern="1200" dirty="0"/>
        </a:p>
      </dsp:txBody>
      <dsp:txXfrm>
        <a:off x="3066014" y="617741"/>
        <a:ext cx="923564" cy="923564"/>
      </dsp:txXfrm>
    </dsp:sp>
    <dsp:sp modelId="{F12CF576-42A6-4F17-8A81-FF9AE05E4137}">
      <dsp:nvSpPr>
        <dsp:cNvPr id="0" name=""/>
        <dsp:cNvSpPr/>
      </dsp:nvSpPr>
      <dsp:spPr>
        <a:xfrm>
          <a:off x="1440157" y="1785991"/>
          <a:ext cx="3024325" cy="2034175"/>
        </a:xfrm>
        <a:prstGeom prst="circularArrow">
          <a:avLst>
            <a:gd name="adj1" fmla="val 4688"/>
            <a:gd name="adj2" fmla="val 299029"/>
            <a:gd name="adj3" fmla="val 2516333"/>
            <a:gd name="adj4" fmla="val 15860916"/>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A65C6F-A1F9-4920-A19C-8238C2FCAB28}">
      <dsp:nvSpPr>
        <dsp:cNvPr id="0" name=""/>
        <dsp:cNvSpPr/>
      </dsp:nvSpPr>
      <dsp:spPr>
        <a:xfrm>
          <a:off x="1152123" y="759939"/>
          <a:ext cx="2147286" cy="2147286"/>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5F0215-7F51-4EB9-9ACA-3E8F1AE90768}">
      <dsp:nvSpPr>
        <dsp:cNvPr id="0" name=""/>
        <dsp:cNvSpPr/>
      </dsp:nvSpPr>
      <dsp:spPr>
        <a:xfrm>
          <a:off x="2376262" y="-72005"/>
          <a:ext cx="2315207" cy="2315207"/>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633C198-5AB2-4D0E-969F-59DDD76C0A6B}">
      <dsp:nvSpPr>
        <dsp:cNvPr id="0" name=""/>
        <dsp:cNvSpPr/>
      </dsp:nvSpPr>
      <dsp:spPr>
        <a:xfrm>
          <a:off x="5942745" y="2124973"/>
          <a:ext cx="238873" cy="1863214"/>
        </a:xfrm>
        <a:custGeom>
          <a:avLst/>
          <a:gdLst/>
          <a:ahLst/>
          <a:cxnLst/>
          <a:rect l="0" t="0" r="0" b="0"/>
          <a:pathLst>
            <a:path>
              <a:moveTo>
                <a:pt x="0" y="0"/>
              </a:moveTo>
              <a:lnTo>
                <a:pt x="0" y="1814235"/>
              </a:lnTo>
              <a:lnTo>
                <a:pt x="232594" y="1814235"/>
              </a:lnTo>
            </a:path>
          </a:pathLst>
        </a:custGeom>
        <a:noFill/>
        <a:ln w="38100" cap="flat" cmpd="sng" algn="ctr">
          <a:solidFill>
            <a:srgbClr val="333399"/>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AA6531BA-8EA0-4830-A385-7BA61B290A0A}">
      <dsp:nvSpPr>
        <dsp:cNvPr id="0" name=""/>
        <dsp:cNvSpPr/>
      </dsp:nvSpPr>
      <dsp:spPr>
        <a:xfrm>
          <a:off x="5942745" y="2124973"/>
          <a:ext cx="238873" cy="732546"/>
        </a:xfrm>
        <a:custGeom>
          <a:avLst/>
          <a:gdLst/>
          <a:ahLst/>
          <a:cxnLst/>
          <a:rect l="0" t="0" r="0" b="0"/>
          <a:pathLst>
            <a:path>
              <a:moveTo>
                <a:pt x="0" y="0"/>
              </a:moveTo>
              <a:lnTo>
                <a:pt x="0" y="713289"/>
              </a:lnTo>
              <a:lnTo>
                <a:pt x="232594" y="713289"/>
              </a:lnTo>
            </a:path>
          </a:pathLst>
        </a:custGeom>
        <a:noFill/>
        <a:ln w="38100" cap="flat" cmpd="sng" algn="ctr">
          <a:solidFill>
            <a:srgbClr val="333399"/>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2823CE2C-B3CB-48BD-9544-36AD5CEBC863}">
      <dsp:nvSpPr>
        <dsp:cNvPr id="0" name=""/>
        <dsp:cNvSpPr/>
      </dsp:nvSpPr>
      <dsp:spPr>
        <a:xfrm>
          <a:off x="3689370" y="994305"/>
          <a:ext cx="2890371" cy="334423"/>
        </a:xfrm>
        <a:custGeom>
          <a:avLst/>
          <a:gdLst/>
          <a:ahLst/>
          <a:cxnLst/>
          <a:rect l="0" t="0" r="0" b="0"/>
          <a:pathLst>
            <a:path>
              <a:moveTo>
                <a:pt x="0" y="0"/>
              </a:moveTo>
              <a:lnTo>
                <a:pt x="0" y="162815"/>
              </a:lnTo>
              <a:lnTo>
                <a:pt x="2814390" y="162815"/>
              </a:lnTo>
              <a:lnTo>
                <a:pt x="2814390" y="325631"/>
              </a:lnTo>
            </a:path>
          </a:pathLst>
        </a:custGeom>
        <a:noFill/>
        <a:ln w="38100" cap="flat" cmpd="sng" algn="ctr">
          <a:solidFill>
            <a:srgbClr val="333399"/>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935F855E-589D-4C32-BA56-037D0B95B87B}">
      <dsp:nvSpPr>
        <dsp:cNvPr id="0" name=""/>
        <dsp:cNvSpPr/>
      </dsp:nvSpPr>
      <dsp:spPr>
        <a:xfrm>
          <a:off x="4015831" y="2124973"/>
          <a:ext cx="232647" cy="2881660"/>
        </a:xfrm>
        <a:custGeom>
          <a:avLst/>
          <a:gdLst/>
          <a:ahLst/>
          <a:cxnLst/>
          <a:rect l="0" t="0" r="0" b="0"/>
          <a:pathLst>
            <a:path>
              <a:moveTo>
                <a:pt x="0" y="0"/>
              </a:moveTo>
              <a:lnTo>
                <a:pt x="0" y="2915181"/>
              </a:lnTo>
              <a:lnTo>
                <a:pt x="232594" y="2915181"/>
              </a:lnTo>
            </a:path>
          </a:pathLst>
        </a:custGeom>
        <a:noFill/>
        <a:ln w="38100" cap="flat" cmpd="sng" algn="ctr">
          <a:solidFill>
            <a:srgbClr val="333399"/>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DADE5548-9E29-4F35-85AC-0F96C3B606E9}">
      <dsp:nvSpPr>
        <dsp:cNvPr id="0" name=""/>
        <dsp:cNvSpPr/>
      </dsp:nvSpPr>
      <dsp:spPr>
        <a:xfrm>
          <a:off x="4015831" y="2124973"/>
          <a:ext cx="238873" cy="1863214"/>
        </a:xfrm>
        <a:custGeom>
          <a:avLst/>
          <a:gdLst/>
          <a:ahLst/>
          <a:cxnLst/>
          <a:rect l="0" t="0" r="0" b="0"/>
          <a:pathLst>
            <a:path>
              <a:moveTo>
                <a:pt x="0" y="0"/>
              </a:moveTo>
              <a:lnTo>
                <a:pt x="0" y="1814235"/>
              </a:lnTo>
              <a:lnTo>
                <a:pt x="232594" y="1814235"/>
              </a:lnTo>
            </a:path>
          </a:pathLst>
        </a:custGeom>
        <a:noFill/>
        <a:ln w="38100" cap="flat" cmpd="sng" algn="ctr">
          <a:solidFill>
            <a:srgbClr val="333399"/>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4BA68B4E-FE70-4DFC-B055-6B8A5584074A}">
      <dsp:nvSpPr>
        <dsp:cNvPr id="0" name=""/>
        <dsp:cNvSpPr/>
      </dsp:nvSpPr>
      <dsp:spPr>
        <a:xfrm>
          <a:off x="4015831" y="2124973"/>
          <a:ext cx="238873" cy="732546"/>
        </a:xfrm>
        <a:custGeom>
          <a:avLst/>
          <a:gdLst/>
          <a:ahLst/>
          <a:cxnLst/>
          <a:rect l="0" t="0" r="0" b="0"/>
          <a:pathLst>
            <a:path>
              <a:moveTo>
                <a:pt x="0" y="0"/>
              </a:moveTo>
              <a:lnTo>
                <a:pt x="0" y="713289"/>
              </a:lnTo>
              <a:lnTo>
                <a:pt x="232594" y="713289"/>
              </a:lnTo>
            </a:path>
          </a:pathLst>
        </a:custGeom>
        <a:noFill/>
        <a:ln w="38100" cap="flat" cmpd="sng" algn="ctr">
          <a:solidFill>
            <a:srgbClr val="333399"/>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AF472824-0392-4589-ACAE-16A69A1E78A5}">
      <dsp:nvSpPr>
        <dsp:cNvPr id="0" name=""/>
        <dsp:cNvSpPr/>
      </dsp:nvSpPr>
      <dsp:spPr>
        <a:xfrm>
          <a:off x="3689370" y="994305"/>
          <a:ext cx="963457" cy="334423"/>
        </a:xfrm>
        <a:custGeom>
          <a:avLst/>
          <a:gdLst/>
          <a:ahLst/>
          <a:cxnLst/>
          <a:rect l="0" t="0" r="0" b="0"/>
          <a:pathLst>
            <a:path>
              <a:moveTo>
                <a:pt x="0" y="0"/>
              </a:moveTo>
              <a:lnTo>
                <a:pt x="0" y="162815"/>
              </a:lnTo>
              <a:lnTo>
                <a:pt x="938130" y="162815"/>
              </a:lnTo>
              <a:lnTo>
                <a:pt x="938130" y="325631"/>
              </a:lnTo>
            </a:path>
          </a:pathLst>
        </a:custGeom>
        <a:noFill/>
        <a:ln w="38100" cap="flat" cmpd="sng" algn="ctr">
          <a:solidFill>
            <a:srgbClr val="333399"/>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8360BBB6-B33E-4C75-8376-F0FDCDDB444C}">
      <dsp:nvSpPr>
        <dsp:cNvPr id="0" name=""/>
        <dsp:cNvSpPr/>
      </dsp:nvSpPr>
      <dsp:spPr>
        <a:xfrm>
          <a:off x="2088916" y="2124973"/>
          <a:ext cx="238873" cy="1863214"/>
        </a:xfrm>
        <a:custGeom>
          <a:avLst/>
          <a:gdLst/>
          <a:ahLst/>
          <a:cxnLst/>
          <a:rect l="0" t="0" r="0" b="0"/>
          <a:pathLst>
            <a:path>
              <a:moveTo>
                <a:pt x="0" y="0"/>
              </a:moveTo>
              <a:lnTo>
                <a:pt x="0" y="1814235"/>
              </a:lnTo>
              <a:lnTo>
                <a:pt x="232594" y="1814235"/>
              </a:lnTo>
            </a:path>
          </a:pathLst>
        </a:custGeom>
        <a:noFill/>
        <a:ln w="38100" cap="flat" cmpd="sng" algn="ctr">
          <a:solidFill>
            <a:srgbClr val="333399"/>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7EF91EAF-141C-4DE1-883B-DC369CC13523}">
      <dsp:nvSpPr>
        <dsp:cNvPr id="0" name=""/>
        <dsp:cNvSpPr/>
      </dsp:nvSpPr>
      <dsp:spPr>
        <a:xfrm>
          <a:off x="2088916" y="2124973"/>
          <a:ext cx="238873" cy="732546"/>
        </a:xfrm>
        <a:custGeom>
          <a:avLst/>
          <a:gdLst/>
          <a:ahLst/>
          <a:cxnLst/>
          <a:rect l="0" t="0" r="0" b="0"/>
          <a:pathLst>
            <a:path>
              <a:moveTo>
                <a:pt x="0" y="0"/>
              </a:moveTo>
              <a:lnTo>
                <a:pt x="0" y="713289"/>
              </a:lnTo>
              <a:lnTo>
                <a:pt x="232594" y="713289"/>
              </a:lnTo>
            </a:path>
          </a:pathLst>
        </a:custGeom>
        <a:noFill/>
        <a:ln w="38100" cap="flat" cmpd="sng" algn="ctr">
          <a:solidFill>
            <a:srgbClr val="333399"/>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8F92A9A4-C9B9-4D20-8ED5-071383485E1B}">
      <dsp:nvSpPr>
        <dsp:cNvPr id="0" name=""/>
        <dsp:cNvSpPr/>
      </dsp:nvSpPr>
      <dsp:spPr>
        <a:xfrm>
          <a:off x="2725913" y="994305"/>
          <a:ext cx="963457" cy="334423"/>
        </a:xfrm>
        <a:custGeom>
          <a:avLst/>
          <a:gdLst/>
          <a:ahLst/>
          <a:cxnLst/>
          <a:rect l="0" t="0" r="0" b="0"/>
          <a:pathLst>
            <a:path>
              <a:moveTo>
                <a:pt x="938130" y="0"/>
              </a:moveTo>
              <a:lnTo>
                <a:pt x="938130" y="162815"/>
              </a:lnTo>
              <a:lnTo>
                <a:pt x="0" y="162815"/>
              </a:lnTo>
              <a:lnTo>
                <a:pt x="0" y="325631"/>
              </a:lnTo>
            </a:path>
          </a:pathLst>
        </a:custGeom>
        <a:noFill/>
        <a:ln w="38100" cap="flat" cmpd="sng" algn="ctr">
          <a:solidFill>
            <a:srgbClr val="333399"/>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C842B097-FF75-4259-958B-31D74AC8ECEB}">
      <dsp:nvSpPr>
        <dsp:cNvPr id="0" name=""/>
        <dsp:cNvSpPr/>
      </dsp:nvSpPr>
      <dsp:spPr>
        <a:xfrm>
          <a:off x="162002" y="2124973"/>
          <a:ext cx="198042" cy="2881660"/>
        </a:xfrm>
        <a:custGeom>
          <a:avLst/>
          <a:gdLst/>
          <a:ahLst/>
          <a:cxnLst/>
          <a:rect l="0" t="0" r="0" b="0"/>
          <a:pathLst>
            <a:path>
              <a:moveTo>
                <a:pt x="0" y="0"/>
              </a:moveTo>
              <a:lnTo>
                <a:pt x="0" y="2915181"/>
              </a:lnTo>
              <a:lnTo>
                <a:pt x="232594" y="2915181"/>
              </a:lnTo>
            </a:path>
          </a:pathLst>
        </a:custGeom>
        <a:noFill/>
        <a:ln w="38100" cap="flat" cmpd="sng" algn="ctr">
          <a:solidFill>
            <a:srgbClr val="333399"/>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145DC168-C8A5-4E22-ACEA-A43164257671}">
      <dsp:nvSpPr>
        <dsp:cNvPr id="0" name=""/>
        <dsp:cNvSpPr/>
      </dsp:nvSpPr>
      <dsp:spPr>
        <a:xfrm>
          <a:off x="162002" y="2124973"/>
          <a:ext cx="238873" cy="1863214"/>
        </a:xfrm>
        <a:custGeom>
          <a:avLst/>
          <a:gdLst/>
          <a:ahLst/>
          <a:cxnLst/>
          <a:rect l="0" t="0" r="0" b="0"/>
          <a:pathLst>
            <a:path>
              <a:moveTo>
                <a:pt x="0" y="0"/>
              </a:moveTo>
              <a:lnTo>
                <a:pt x="0" y="1814235"/>
              </a:lnTo>
              <a:lnTo>
                <a:pt x="232594" y="1814235"/>
              </a:lnTo>
            </a:path>
          </a:pathLst>
        </a:custGeom>
        <a:noFill/>
        <a:ln w="38100" cap="flat" cmpd="sng" algn="ctr">
          <a:solidFill>
            <a:srgbClr val="333399"/>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4F1E4CB6-8292-407B-8E16-DB1AB689EA3A}">
      <dsp:nvSpPr>
        <dsp:cNvPr id="0" name=""/>
        <dsp:cNvSpPr/>
      </dsp:nvSpPr>
      <dsp:spPr>
        <a:xfrm>
          <a:off x="162002" y="2124973"/>
          <a:ext cx="238873" cy="732546"/>
        </a:xfrm>
        <a:custGeom>
          <a:avLst/>
          <a:gdLst/>
          <a:ahLst/>
          <a:cxnLst/>
          <a:rect l="0" t="0" r="0" b="0"/>
          <a:pathLst>
            <a:path>
              <a:moveTo>
                <a:pt x="0" y="0"/>
              </a:moveTo>
              <a:lnTo>
                <a:pt x="0" y="713289"/>
              </a:lnTo>
              <a:lnTo>
                <a:pt x="232594" y="713289"/>
              </a:lnTo>
            </a:path>
          </a:pathLst>
        </a:custGeom>
        <a:noFill/>
        <a:ln w="38100" cap="flat" cmpd="sng" algn="ctr">
          <a:solidFill>
            <a:srgbClr val="333399"/>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E7429998-7A23-40D8-84A6-1261C4612614}">
      <dsp:nvSpPr>
        <dsp:cNvPr id="0" name=""/>
        <dsp:cNvSpPr/>
      </dsp:nvSpPr>
      <dsp:spPr>
        <a:xfrm>
          <a:off x="798998" y="994305"/>
          <a:ext cx="2890371" cy="334423"/>
        </a:xfrm>
        <a:custGeom>
          <a:avLst/>
          <a:gdLst/>
          <a:ahLst/>
          <a:cxnLst/>
          <a:rect l="0" t="0" r="0" b="0"/>
          <a:pathLst>
            <a:path>
              <a:moveTo>
                <a:pt x="2814390" y="0"/>
              </a:moveTo>
              <a:lnTo>
                <a:pt x="2814390" y="162815"/>
              </a:lnTo>
              <a:lnTo>
                <a:pt x="0" y="162815"/>
              </a:lnTo>
              <a:lnTo>
                <a:pt x="0" y="325631"/>
              </a:lnTo>
            </a:path>
          </a:pathLst>
        </a:custGeom>
        <a:noFill/>
        <a:ln w="38100" cap="flat" cmpd="sng" algn="ctr">
          <a:solidFill>
            <a:srgbClr val="333399"/>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6F12DE5C-A774-4B17-8779-D829FF417CB9}">
      <dsp:nvSpPr>
        <dsp:cNvPr id="0" name=""/>
        <dsp:cNvSpPr/>
      </dsp:nvSpPr>
      <dsp:spPr>
        <a:xfrm>
          <a:off x="2893124" y="198059"/>
          <a:ext cx="1592491" cy="796245"/>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zh-CN" altLang="en-US" sz="2100" b="1" kern="1200" dirty="0" smtClean="0">
              <a:solidFill>
                <a:srgbClr val="FFFFFF"/>
              </a:solidFill>
              <a:latin typeface="黑体" pitchFamily="49" charset="-122"/>
              <a:ea typeface="黑体" pitchFamily="49" charset="-122"/>
              <a:cs typeface="+mn-cs"/>
            </a:rPr>
            <a:t>七年级下册</a:t>
          </a:r>
          <a:endParaRPr lang="zh-CN" altLang="en-US" sz="2100" b="1" kern="1200" dirty="0">
            <a:solidFill>
              <a:srgbClr val="FFFFFF"/>
            </a:solidFill>
            <a:latin typeface="黑体" pitchFamily="49" charset="-122"/>
            <a:ea typeface="黑体" pitchFamily="49" charset="-122"/>
            <a:cs typeface="+mn-cs"/>
          </a:endParaRPr>
        </a:p>
      </dsp:txBody>
      <dsp:txXfrm>
        <a:off x="2893124" y="198059"/>
        <a:ext cx="1592491" cy="796245"/>
      </dsp:txXfrm>
    </dsp:sp>
    <dsp:sp modelId="{837EDB11-F50C-41D3-B071-DABF1E30E7B5}">
      <dsp:nvSpPr>
        <dsp:cNvPr id="0" name=""/>
        <dsp:cNvSpPr/>
      </dsp:nvSpPr>
      <dsp:spPr>
        <a:xfrm>
          <a:off x="2753" y="1328728"/>
          <a:ext cx="1592491" cy="796245"/>
        </a:xfrm>
        <a:prstGeom prst="rect">
          <a:avLst/>
        </a:prstGeom>
        <a:solidFill>
          <a:srgbClr val="BBE0E3"/>
        </a:solidFill>
        <a:ln w="38100" cap="flat" cmpd="sng" algn="ctr">
          <a:solidFill>
            <a:srgbClr val="FFFFFF"/>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zh-CN" altLang="en-US" sz="2100" b="1" kern="1200" dirty="0" smtClean="0">
              <a:solidFill>
                <a:srgbClr val="000000"/>
              </a:solidFill>
              <a:latin typeface="黑体" pitchFamily="49" charset="-122"/>
              <a:ea typeface="黑体" pitchFamily="49" charset="-122"/>
              <a:cs typeface="+mn-cs"/>
            </a:rPr>
            <a:t>青春时光</a:t>
          </a:r>
          <a:endParaRPr lang="zh-CN" altLang="en-US" sz="2100" b="1" kern="1200" dirty="0">
            <a:solidFill>
              <a:srgbClr val="000000"/>
            </a:solidFill>
            <a:latin typeface="黑体" pitchFamily="49" charset="-122"/>
            <a:ea typeface="黑体" pitchFamily="49" charset="-122"/>
            <a:cs typeface="+mn-cs"/>
          </a:endParaRPr>
        </a:p>
      </dsp:txBody>
      <dsp:txXfrm>
        <a:off x="2753" y="1328728"/>
        <a:ext cx="1592491" cy="796245"/>
      </dsp:txXfrm>
    </dsp:sp>
    <dsp:sp modelId="{F886040D-2125-4EE7-A3C8-DB47D2173022}">
      <dsp:nvSpPr>
        <dsp:cNvPr id="0" name=""/>
        <dsp:cNvSpPr/>
      </dsp:nvSpPr>
      <dsp:spPr>
        <a:xfrm>
          <a:off x="400875" y="2459397"/>
          <a:ext cx="1592491" cy="796245"/>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zh-CN" altLang="en-US" sz="2100" b="1" kern="1200" dirty="0" smtClean="0">
              <a:solidFill>
                <a:srgbClr val="FFFFFF"/>
              </a:solidFill>
              <a:latin typeface="黑体" pitchFamily="49" charset="-122"/>
              <a:ea typeface="黑体" pitchFamily="49" charset="-122"/>
              <a:cs typeface="+mn-cs"/>
            </a:rPr>
            <a:t>青春的邀约</a:t>
          </a:r>
          <a:endParaRPr lang="zh-CN" altLang="en-US" sz="2100" b="1" kern="1200" dirty="0">
            <a:solidFill>
              <a:srgbClr val="FFFFFF"/>
            </a:solidFill>
            <a:latin typeface="黑体" pitchFamily="49" charset="-122"/>
            <a:ea typeface="黑体" pitchFamily="49" charset="-122"/>
            <a:cs typeface="+mn-cs"/>
          </a:endParaRPr>
        </a:p>
      </dsp:txBody>
      <dsp:txXfrm>
        <a:off x="400875" y="2459397"/>
        <a:ext cx="1592491" cy="796245"/>
      </dsp:txXfrm>
    </dsp:sp>
    <dsp:sp modelId="{87EFDA9B-879E-41FE-BF16-1E0AA115183A}">
      <dsp:nvSpPr>
        <dsp:cNvPr id="0" name=""/>
        <dsp:cNvSpPr/>
      </dsp:nvSpPr>
      <dsp:spPr>
        <a:xfrm>
          <a:off x="400875" y="3590066"/>
          <a:ext cx="1592491" cy="796245"/>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zh-CN" altLang="en-US" sz="2100" b="1" kern="1200" dirty="0" smtClean="0">
              <a:solidFill>
                <a:srgbClr val="FFFFFF"/>
              </a:solidFill>
              <a:latin typeface="黑体" pitchFamily="49" charset="-122"/>
              <a:ea typeface="黑体" pitchFamily="49" charset="-122"/>
              <a:cs typeface="+mn-cs"/>
            </a:rPr>
            <a:t>青春的心弦</a:t>
          </a:r>
          <a:endParaRPr lang="en-US" altLang="zh-CN" sz="2100" b="1" kern="1200" dirty="0" smtClean="0">
            <a:solidFill>
              <a:srgbClr val="FFFFFF"/>
            </a:solidFill>
            <a:latin typeface="黑体" pitchFamily="49" charset="-122"/>
            <a:ea typeface="黑体" pitchFamily="49" charset="-122"/>
            <a:cs typeface="+mn-cs"/>
          </a:endParaRPr>
        </a:p>
      </dsp:txBody>
      <dsp:txXfrm>
        <a:off x="400875" y="3590066"/>
        <a:ext cx="1592491" cy="796245"/>
      </dsp:txXfrm>
    </dsp:sp>
    <dsp:sp modelId="{7674C033-E7B5-4702-8A61-A879652661E0}">
      <dsp:nvSpPr>
        <dsp:cNvPr id="0" name=""/>
        <dsp:cNvSpPr/>
      </dsp:nvSpPr>
      <dsp:spPr>
        <a:xfrm>
          <a:off x="360044" y="4608512"/>
          <a:ext cx="1592491" cy="796245"/>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zh-CN" altLang="en-US" sz="2100" b="1" kern="1200" dirty="0" smtClean="0">
              <a:solidFill>
                <a:srgbClr val="FFFFFF"/>
              </a:solidFill>
              <a:latin typeface="黑体" pitchFamily="49" charset="-122"/>
              <a:ea typeface="黑体" pitchFamily="49" charset="-122"/>
              <a:cs typeface="+mn-cs"/>
            </a:rPr>
            <a:t>青春的证明</a:t>
          </a:r>
          <a:endParaRPr lang="en-US" altLang="zh-CN" sz="2100" b="1" kern="1200" dirty="0" smtClean="0">
            <a:solidFill>
              <a:srgbClr val="FFFFFF"/>
            </a:solidFill>
            <a:latin typeface="黑体" pitchFamily="49" charset="-122"/>
            <a:ea typeface="黑体" pitchFamily="49" charset="-122"/>
            <a:cs typeface="+mn-cs"/>
          </a:endParaRPr>
        </a:p>
      </dsp:txBody>
      <dsp:txXfrm>
        <a:off x="360044" y="4608512"/>
        <a:ext cx="1592491" cy="796245"/>
      </dsp:txXfrm>
    </dsp:sp>
    <dsp:sp modelId="{1B0AD1B7-45F7-4A7A-80F8-F7702E42A0E5}">
      <dsp:nvSpPr>
        <dsp:cNvPr id="0" name=""/>
        <dsp:cNvSpPr/>
      </dsp:nvSpPr>
      <dsp:spPr>
        <a:xfrm>
          <a:off x="1929667" y="1328728"/>
          <a:ext cx="1592491" cy="796245"/>
        </a:xfrm>
        <a:prstGeom prst="rect">
          <a:avLst/>
        </a:prstGeom>
        <a:solidFill>
          <a:srgbClr val="BBE0E3"/>
        </a:solidFill>
        <a:ln w="38100" cap="flat" cmpd="sng" algn="ctr">
          <a:solidFill>
            <a:srgbClr val="FFFFFF"/>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zh-CN" altLang="en-US" sz="2100" b="1" kern="1200" dirty="0" smtClean="0">
              <a:solidFill>
                <a:srgbClr val="000000"/>
              </a:solidFill>
              <a:latin typeface="黑体" pitchFamily="49" charset="-122"/>
              <a:ea typeface="黑体" pitchFamily="49" charset="-122"/>
              <a:cs typeface="+mn-cs"/>
            </a:rPr>
            <a:t>做情绪</a:t>
          </a:r>
          <a:endParaRPr lang="en-US" altLang="zh-CN" sz="2100" b="1" kern="1200" dirty="0" smtClean="0">
            <a:solidFill>
              <a:srgbClr val="000000"/>
            </a:solidFill>
            <a:latin typeface="黑体" pitchFamily="49" charset="-122"/>
            <a:ea typeface="黑体" pitchFamily="49" charset="-122"/>
            <a:cs typeface="+mn-cs"/>
          </a:endParaRPr>
        </a:p>
        <a:p>
          <a:pPr lvl="0" algn="ctr" defTabSz="933450">
            <a:lnSpc>
              <a:spcPct val="90000"/>
            </a:lnSpc>
            <a:spcBef>
              <a:spcPct val="0"/>
            </a:spcBef>
            <a:spcAft>
              <a:spcPct val="35000"/>
            </a:spcAft>
          </a:pPr>
          <a:r>
            <a:rPr lang="zh-CN" altLang="en-US" sz="2100" b="1" kern="1200" dirty="0" smtClean="0">
              <a:solidFill>
                <a:srgbClr val="000000"/>
              </a:solidFill>
              <a:latin typeface="黑体" pitchFamily="49" charset="-122"/>
              <a:ea typeface="黑体" pitchFamily="49" charset="-122"/>
              <a:cs typeface="+mn-cs"/>
            </a:rPr>
            <a:t>情感的主人</a:t>
          </a:r>
          <a:endParaRPr lang="zh-CN" altLang="en-US" sz="2100" b="1" kern="1200" dirty="0">
            <a:solidFill>
              <a:srgbClr val="000000"/>
            </a:solidFill>
            <a:latin typeface="黑体" pitchFamily="49" charset="-122"/>
            <a:ea typeface="黑体" pitchFamily="49" charset="-122"/>
            <a:cs typeface="+mn-cs"/>
          </a:endParaRPr>
        </a:p>
      </dsp:txBody>
      <dsp:txXfrm>
        <a:off x="1929667" y="1328728"/>
        <a:ext cx="1592491" cy="796245"/>
      </dsp:txXfrm>
    </dsp:sp>
    <dsp:sp modelId="{251B2054-6726-4D0B-BBFA-6018F7997DC6}">
      <dsp:nvSpPr>
        <dsp:cNvPr id="0" name=""/>
        <dsp:cNvSpPr/>
      </dsp:nvSpPr>
      <dsp:spPr>
        <a:xfrm>
          <a:off x="2327790" y="2459397"/>
          <a:ext cx="1592491" cy="796245"/>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3335" tIns="13335" rIns="13335" bIns="13335" numCol="1" spcCol="1270" anchor="ctr" anchorCtr="1">
          <a:noAutofit/>
        </a:bodyPr>
        <a:lstStyle/>
        <a:p>
          <a:pPr lvl="0" algn="ctr" defTabSz="933450">
            <a:lnSpc>
              <a:spcPct val="90000"/>
            </a:lnSpc>
            <a:spcBef>
              <a:spcPct val="0"/>
            </a:spcBef>
            <a:spcAft>
              <a:spcPct val="35000"/>
            </a:spcAft>
          </a:pPr>
          <a:r>
            <a:rPr lang="zh-CN" altLang="en-US" sz="2100" b="1" kern="1200" dirty="0" smtClean="0">
              <a:solidFill>
                <a:srgbClr val="FFFFFF"/>
              </a:solidFill>
              <a:latin typeface="黑体" pitchFamily="49" charset="-122"/>
              <a:ea typeface="黑体" pitchFamily="49" charset="-122"/>
              <a:cs typeface="+mn-cs"/>
            </a:rPr>
            <a:t>揭开</a:t>
          </a:r>
          <a:endParaRPr lang="en-US" altLang="zh-CN" sz="2100" b="1" kern="1200" dirty="0" smtClean="0">
            <a:solidFill>
              <a:srgbClr val="FFFFFF"/>
            </a:solidFill>
            <a:latin typeface="黑体" pitchFamily="49" charset="-122"/>
            <a:ea typeface="黑体" pitchFamily="49" charset="-122"/>
            <a:cs typeface="+mn-cs"/>
          </a:endParaRPr>
        </a:p>
        <a:p>
          <a:pPr lvl="0" algn="ctr" defTabSz="933450">
            <a:lnSpc>
              <a:spcPct val="90000"/>
            </a:lnSpc>
            <a:spcBef>
              <a:spcPct val="0"/>
            </a:spcBef>
            <a:spcAft>
              <a:spcPct val="35000"/>
            </a:spcAft>
          </a:pPr>
          <a:r>
            <a:rPr lang="zh-CN" altLang="en-US" sz="2100" b="1" kern="1200" dirty="0" smtClean="0">
              <a:solidFill>
                <a:srgbClr val="FFFFFF"/>
              </a:solidFill>
              <a:latin typeface="黑体" pitchFamily="49" charset="-122"/>
              <a:ea typeface="黑体" pitchFamily="49" charset="-122"/>
              <a:cs typeface="+mn-cs"/>
            </a:rPr>
            <a:t>情绪的面纱</a:t>
          </a:r>
          <a:endParaRPr lang="zh-CN" altLang="en-US" sz="2100" b="1" kern="1200" dirty="0">
            <a:solidFill>
              <a:srgbClr val="FFFFFF"/>
            </a:solidFill>
            <a:latin typeface="黑体" pitchFamily="49" charset="-122"/>
            <a:ea typeface="黑体" pitchFamily="49" charset="-122"/>
            <a:cs typeface="+mn-cs"/>
          </a:endParaRPr>
        </a:p>
      </dsp:txBody>
      <dsp:txXfrm>
        <a:off x="2327790" y="2459397"/>
        <a:ext cx="1592491" cy="796245"/>
      </dsp:txXfrm>
    </dsp:sp>
    <dsp:sp modelId="{D059265F-2267-4102-B6FB-3502E071BE14}">
      <dsp:nvSpPr>
        <dsp:cNvPr id="0" name=""/>
        <dsp:cNvSpPr/>
      </dsp:nvSpPr>
      <dsp:spPr>
        <a:xfrm>
          <a:off x="2327790" y="3590066"/>
          <a:ext cx="1592491" cy="796245"/>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zh-CN" altLang="en-US" sz="2100" b="1" kern="1200" dirty="0" smtClean="0">
              <a:solidFill>
                <a:srgbClr val="FFFFFF"/>
              </a:solidFill>
              <a:latin typeface="黑体" pitchFamily="49" charset="-122"/>
              <a:ea typeface="黑体" pitchFamily="49" charset="-122"/>
              <a:cs typeface="+mn-cs"/>
            </a:rPr>
            <a:t>品出</a:t>
          </a:r>
          <a:endParaRPr lang="en-US" altLang="zh-CN" sz="2100" b="1" kern="1200" dirty="0" smtClean="0">
            <a:solidFill>
              <a:srgbClr val="FFFFFF"/>
            </a:solidFill>
            <a:latin typeface="黑体" pitchFamily="49" charset="-122"/>
            <a:ea typeface="黑体" pitchFamily="49" charset="-122"/>
            <a:cs typeface="+mn-cs"/>
          </a:endParaRPr>
        </a:p>
        <a:p>
          <a:pPr lvl="0" algn="ctr" defTabSz="933450">
            <a:lnSpc>
              <a:spcPct val="90000"/>
            </a:lnSpc>
            <a:spcBef>
              <a:spcPct val="0"/>
            </a:spcBef>
            <a:spcAft>
              <a:spcPct val="35000"/>
            </a:spcAft>
          </a:pPr>
          <a:r>
            <a:rPr lang="zh-CN" altLang="en-US" sz="2100" b="1" kern="1200" dirty="0" smtClean="0">
              <a:solidFill>
                <a:srgbClr val="FFFFFF"/>
              </a:solidFill>
              <a:latin typeface="黑体" pitchFamily="49" charset="-122"/>
              <a:ea typeface="黑体" pitchFamily="49" charset="-122"/>
              <a:cs typeface="+mn-cs"/>
            </a:rPr>
            <a:t>情感的滋味</a:t>
          </a:r>
          <a:endParaRPr lang="zh-CN" altLang="en-US" sz="2100" b="1" kern="1200" dirty="0">
            <a:solidFill>
              <a:srgbClr val="FFFFFF"/>
            </a:solidFill>
            <a:latin typeface="黑体" pitchFamily="49" charset="-122"/>
            <a:ea typeface="黑体" pitchFamily="49" charset="-122"/>
            <a:cs typeface="+mn-cs"/>
          </a:endParaRPr>
        </a:p>
      </dsp:txBody>
      <dsp:txXfrm>
        <a:off x="2327790" y="3590066"/>
        <a:ext cx="1592491" cy="796245"/>
      </dsp:txXfrm>
    </dsp:sp>
    <dsp:sp modelId="{6B8F0329-BFF5-4B35-AC1E-FF00D5835900}">
      <dsp:nvSpPr>
        <dsp:cNvPr id="0" name=""/>
        <dsp:cNvSpPr/>
      </dsp:nvSpPr>
      <dsp:spPr>
        <a:xfrm>
          <a:off x="3856582" y="1328728"/>
          <a:ext cx="1592491" cy="796245"/>
        </a:xfrm>
        <a:prstGeom prst="rect">
          <a:avLst/>
        </a:prstGeom>
        <a:solidFill>
          <a:srgbClr val="BBE0E3"/>
        </a:solidFill>
        <a:ln w="38100" cap="flat" cmpd="sng" algn="ctr">
          <a:solidFill>
            <a:srgbClr val="FFFFFF"/>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zh-CN" altLang="en-US" sz="2100" b="1" kern="1200" dirty="0" smtClean="0">
              <a:solidFill>
                <a:srgbClr val="000000"/>
              </a:solidFill>
              <a:latin typeface="黑体" pitchFamily="49" charset="-122"/>
              <a:ea typeface="黑体" pitchFamily="49" charset="-122"/>
              <a:cs typeface="+mn-cs"/>
            </a:rPr>
            <a:t>在集体</a:t>
          </a:r>
          <a:endParaRPr lang="en-US" altLang="zh-CN" sz="2100" b="1" kern="1200" dirty="0" smtClean="0">
            <a:solidFill>
              <a:srgbClr val="000000"/>
            </a:solidFill>
            <a:latin typeface="黑体" pitchFamily="49" charset="-122"/>
            <a:ea typeface="黑体" pitchFamily="49" charset="-122"/>
            <a:cs typeface="+mn-cs"/>
          </a:endParaRPr>
        </a:p>
        <a:p>
          <a:pPr lvl="0" algn="ctr" defTabSz="933450">
            <a:lnSpc>
              <a:spcPct val="90000"/>
            </a:lnSpc>
            <a:spcBef>
              <a:spcPct val="0"/>
            </a:spcBef>
            <a:spcAft>
              <a:spcPct val="35000"/>
            </a:spcAft>
          </a:pPr>
          <a:r>
            <a:rPr lang="zh-CN" altLang="en-US" sz="2100" b="1" kern="1200" dirty="0" smtClean="0">
              <a:solidFill>
                <a:srgbClr val="000000"/>
              </a:solidFill>
              <a:latin typeface="黑体" pitchFamily="49" charset="-122"/>
              <a:ea typeface="黑体" pitchFamily="49" charset="-122"/>
              <a:cs typeface="+mn-cs"/>
            </a:rPr>
            <a:t>中成长</a:t>
          </a:r>
          <a:endParaRPr lang="zh-CN" altLang="en-US" sz="2100" b="1" kern="1200" dirty="0">
            <a:solidFill>
              <a:srgbClr val="000000"/>
            </a:solidFill>
            <a:latin typeface="黑体" pitchFamily="49" charset="-122"/>
            <a:ea typeface="黑体" pitchFamily="49" charset="-122"/>
            <a:cs typeface="+mn-cs"/>
          </a:endParaRPr>
        </a:p>
      </dsp:txBody>
      <dsp:txXfrm>
        <a:off x="3856582" y="1328728"/>
        <a:ext cx="1592491" cy="796245"/>
      </dsp:txXfrm>
    </dsp:sp>
    <dsp:sp modelId="{053B0C98-4F37-49BB-9ECE-99FDB4847566}">
      <dsp:nvSpPr>
        <dsp:cNvPr id="0" name=""/>
        <dsp:cNvSpPr/>
      </dsp:nvSpPr>
      <dsp:spPr>
        <a:xfrm>
          <a:off x="4254705" y="2459397"/>
          <a:ext cx="1592491" cy="796245"/>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zh-CN" altLang="en-US" sz="2100" b="1" kern="1200" dirty="0" smtClean="0">
              <a:solidFill>
                <a:srgbClr val="FFFFFF"/>
              </a:solidFill>
              <a:latin typeface="黑体" pitchFamily="49" charset="-122"/>
              <a:ea typeface="黑体" pitchFamily="49" charset="-122"/>
              <a:cs typeface="+mn-cs"/>
            </a:rPr>
            <a:t>“我”和“我们”</a:t>
          </a:r>
          <a:endParaRPr lang="zh-CN" altLang="en-US" sz="2100" b="1" kern="1200" dirty="0">
            <a:solidFill>
              <a:srgbClr val="FFFFFF"/>
            </a:solidFill>
            <a:latin typeface="黑体" pitchFamily="49" charset="-122"/>
            <a:ea typeface="黑体" pitchFamily="49" charset="-122"/>
            <a:cs typeface="+mn-cs"/>
          </a:endParaRPr>
        </a:p>
      </dsp:txBody>
      <dsp:txXfrm>
        <a:off x="4254705" y="2459397"/>
        <a:ext cx="1592491" cy="796245"/>
      </dsp:txXfrm>
    </dsp:sp>
    <dsp:sp modelId="{5B7C95C9-C5BB-4FC4-AE7C-85C37747A826}">
      <dsp:nvSpPr>
        <dsp:cNvPr id="0" name=""/>
        <dsp:cNvSpPr/>
      </dsp:nvSpPr>
      <dsp:spPr>
        <a:xfrm>
          <a:off x="4254705" y="3590066"/>
          <a:ext cx="1592491" cy="796245"/>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3335" tIns="13335" rIns="13335" bIns="13335"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pPr>
          <a:r>
            <a:rPr lang="zh-CN" altLang="en-US" sz="2100" b="1" kern="1200" dirty="0" smtClean="0">
              <a:solidFill>
                <a:srgbClr val="FFFFFF"/>
              </a:solidFill>
              <a:latin typeface="黑体" pitchFamily="49" charset="-122"/>
              <a:ea typeface="黑体" pitchFamily="49" charset="-122"/>
              <a:cs typeface="+mn-cs"/>
            </a:rPr>
            <a:t>共奏</a:t>
          </a:r>
          <a:endParaRPr lang="en-US" altLang="zh-CN" sz="2100" b="1" kern="1200" dirty="0" smtClean="0">
            <a:solidFill>
              <a:srgbClr val="FFFFFF"/>
            </a:solidFill>
            <a:latin typeface="黑体" pitchFamily="49" charset="-122"/>
            <a:ea typeface="黑体" pitchFamily="49" charset="-122"/>
            <a:cs typeface="+mn-cs"/>
          </a:endParaRPr>
        </a:p>
        <a:p>
          <a:pPr marL="0" marR="0" lvl="0" indent="0" algn="ctr" defTabSz="914400" eaLnBrk="1" fontAlgn="auto" latinLnBrk="0" hangingPunct="1">
            <a:lnSpc>
              <a:spcPct val="100000"/>
            </a:lnSpc>
            <a:spcBef>
              <a:spcPct val="0"/>
            </a:spcBef>
            <a:spcAft>
              <a:spcPts val="0"/>
            </a:spcAft>
            <a:buClrTx/>
            <a:buSzTx/>
            <a:buFontTx/>
            <a:buNone/>
          </a:pPr>
          <a:r>
            <a:rPr lang="zh-CN" altLang="en-US" sz="2100" b="1" kern="1200" dirty="0" smtClean="0">
              <a:solidFill>
                <a:srgbClr val="FFFFFF"/>
              </a:solidFill>
              <a:latin typeface="黑体" pitchFamily="49" charset="-122"/>
              <a:ea typeface="黑体" pitchFamily="49" charset="-122"/>
              <a:cs typeface="+mn-cs"/>
            </a:rPr>
            <a:t>和谐乐章</a:t>
          </a:r>
        </a:p>
      </dsp:txBody>
      <dsp:txXfrm>
        <a:off x="4254705" y="3590066"/>
        <a:ext cx="1592491" cy="796245"/>
      </dsp:txXfrm>
    </dsp:sp>
    <dsp:sp modelId="{93000CDD-3B32-4448-ACD0-957174FC3EE9}">
      <dsp:nvSpPr>
        <dsp:cNvPr id="0" name=""/>
        <dsp:cNvSpPr/>
      </dsp:nvSpPr>
      <dsp:spPr>
        <a:xfrm>
          <a:off x="4248478" y="4608512"/>
          <a:ext cx="1592491" cy="796245"/>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zh-CN" altLang="en-US" sz="2100" b="1" kern="1200" dirty="0" smtClean="0">
              <a:solidFill>
                <a:srgbClr val="FFFFFF"/>
              </a:solidFill>
              <a:latin typeface="黑体" pitchFamily="49" charset="-122"/>
              <a:ea typeface="黑体" pitchFamily="49" charset="-122"/>
              <a:cs typeface="+mn-cs"/>
            </a:rPr>
            <a:t>美好</a:t>
          </a:r>
          <a:endParaRPr lang="en-US" altLang="zh-CN" sz="2100" b="1" kern="1200" dirty="0" smtClean="0">
            <a:solidFill>
              <a:srgbClr val="FFFFFF"/>
            </a:solidFill>
            <a:latin typeface="黑体" pitchFamily="49" charset="-122"/>
            <a:ea typeface="黑体" pitchFamily="49" charset="-122"/>
            <a:cs typeface="+mn-cs"/>
          </a:endParaRPr>
        </a:p>
        <a:p>
          <a:pPr lvl="0" algn="ctr" defTabSz="933450">
            <a:lnSpc>
              <a:spcPct val="90000"/>
            </a:lnSpc>
            <a:spcBef>
              <a:spcPct val="0"/>
            </a:spcBef>
            <a:spcAft>
              <a:spcPct val="35000"/>
            </a:spcAft>
          </a:pPr>
          <a:r>
            <a:rPr lang="zh-CN" altLang="en-US" sz="2100" b="1" kern="1200" dirty="0" smtClean="0">
              <a:solidFill>
                <a:srgbClr val="FFFFFF"/>
              </a:solidFill>
              <a:latin typeface="黑体" pitchFamily="49" charset="-122"/>
              <a:ea typeface="黑体" pitchFamily="49" charset="-122"/>
              <a:cs typeface="+mn-cs"/>
            </a:rPr>
            <a:t>集体有我在</a:t>
          </a:r>
          <a:endParaRPr lang="en-US" altLang="zh-CN" sz="2100" b="1" kern="1200" dirty="0" smtClean="0">
            <a:solidFill>
              <a:srgbClr val="FFFFFF"/>
            </a:solidFill>
            <a:latin typeface="黑体" pitchFamily="49" charset="-122"/>
            <a:ea typeface="黑体" pitchFamily="49" charset="-122"/>
            <a:cs typeface="+mn-cs"/>
          </a:endParaRPr>
        </a:p>
      </dsp:txBody>
      <dsp:txXfrm>
        <a:off x="4248478" y="4608512"/>
        <a:ext cx="1592491" cy="796245"/>
      </dsp:txXfrm>
    </dsp:sp>
    <dsp:sp modelId="{30E2EC4B-D94C-4D63-A2C9-AC70B33F137B}">
      <dsp:nvSpPr>
        <dsp:cNvPr id="0" name=""/>
        <dsp:cNvSpPr/>
      </dsp:nvSpPr>
      <dsp:spPr>
        <a:xfrm>
          <a:off x="5783496" y="1328728"/>
          <a:ext cx="1592491" cy="796245"/>
        </a:xfrm>
        <a:prstGeom prst="rect">
          <a:avLst/>
        </a:prstGeom>
        <a:solidFill>
          <a:srgbClr val="BBE0E3"/>
        </a:solidFill>
        <a:ln w="38100" cap="flat" cmpd="sng" algn="ctr">
          <a:solidFill>
            <a:srgbClr val="FFFFFF"/>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zh-CN" altLang="en-US" sz="2100" b="1" kern="1200" dirty="0" smtClean="0">
              <a:solidFill>
                <a:srgbClr val="000000"/>
              </a:solidFill>
              <a:latin typeface="黑体" pitchFamily="49" charset="-122"/>
              <a:ea typeface="黑体" pitchFamily="49" charset="-122"/>
              <a:cs typeface="+mn-cs"/>
            </a:rPr>
            <a:t>走进</a:t>
          </a:r>
          <a:endParaRPr lang="en-US" altLang="zh-CN" sz="2100" b="1" kern="1200" dirty="0" smtClean="0">
            <a:solidFill>
              <a:srgbClr val="000000"/>
            </a:solidFill>
            <a:latin typeface="黑体" pitchFamily="49" charset="-122"/>
            <a:ea typeface="黑体" pitchFamily="49" charset="-122"/>
            <a:cs typeface="+mn-cs"/>
          </a:endParaRPr>
        </a:p>
        <a:p>
          <a:pPr lvl="0" algn="ctr" defTabSz="933450">
            <a:lnSpc>
              <a:spcPct val="90000"/>
            </a:lnSpc>
            <a:spcBef>
              <a:spcPct val="0"/>
            </a:spcBef>
            <a:spcAft>
              <a:spcPct val="35000"/>
            </a:spcAft>
          </a:pPr>
          <a:r>
            <a:rPr lang="zh-CN" altLang="en-US" sz="2100" b="1" kern="1200" dirty="0" smtClean="0">
              <a:solidFill>
                <a:srgbClr val="000000"/>
              </a:solidFill>
              <a:latin typeface="黑体" pitchFamily="49" charset="-122"/>
              <a:ea typeface="黑体" pitchFamily="49" charset="-122"/>
              <a:cs typeface="+mn-cs"/>
            </a:rPr>
            <a:t>法治天地</a:t>
          </a:r>
          <a:endParaRPr lang="zh-CN" altLang="en-US" sz="2100" b="1" kern="1200" dirty="0">
            <a:solidFill>
              <a:srgbClr val="000000"/>
            </a:solidFill>
            <a:latin typeface="黑体" pitchFamily="49" charset="-122"/>
            <a:ea typeface="黑体" pitchFamily="49" charset="-122"/>
            <a:cs typeface="+mn-cs"/>
          </a:endParaRPr>
        </a:p>
      </dsp:txBody>
      <dsp:txXfrm>
        <a:off x="5783496" y="1328728"/>
        <a:ext cx="1592491" cy="796245"/>
      </dsp:txXfrm>
    </dsp:sp>
    <dsp:sp modelId="{3FC32315-4A0D-4029-9614-88F98877CB73}">
      <dsp:nvSpPr>
        <dsp:cNvPr id="0" name=""/>
        <dsp:cNvSpPr/>
      </dsp:nvSpPr>
      <dsp:spPr>
        <a:xfrm>
          <a:off x="6181619" y="2459397"/>
          <a:ext cx="1592491" cy="796245"/>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zh-CN" altLang="en-US" sz="2100" b="1" kern="1200" dirty="0" smtClean="0">
              <a:solidFill>
                <a:srgbClr val="FFFFFF"/>
              </a:solidFill>
              <a:latin typeface="黑体" pitchFamily="49" charset="-122"/>
              <a:ea typeface="黑体" pitchFamily="49" charset="-122"/>
              <a:cs typeface="+mn-cs"/>
            </a:rPr>
            <a:t>法律</a:t>
          </a:r>
          <a:endParaRPr lang="en-US" altLang="zh-CN" sz="2100" b="1" kern="1200" dirty="0" smtClean="0">
            <a:solidFill>
              <a:srgbClr val="FFFFFF"/>
            </a:solidFill>
            <a:latin typeface="黑体" pitchFamily="49" charset="-122"/>
            <a:ea typeface="黑体" pitchFamily="49" charset="-122"/>
            <a:cs typeface="+mn-cs"/>
          </a:endParaRPr>
        </a:p>
        <a:p>
          <a:pPr lvl="0" algn="ctr" defTabSz="933450">
            <a:lnSpc>
              <a:spcPct val="90000"/>
            </a:lnSpc>
            <a:spcBef>
              <a:spcPct val="0"/>
            </a:spcBef>
            <a:spcAft>
              <a:spcPct val="35000"/>
            </a:spcAft>
          </a:pPr>
          <a:r>
            <a:rPr lang="zh-CN" altLang="en-US" sz="2100" b="1" kern="1200" dirty="0" smtClean="0">
              <a:solidFill>
                <a:srgbClr val="FFFFFF"/>
              </a:solidFill>
              <a:latin typeface="黑体" pitchFamily="49" charset="-122"/>
              <a:ea typeface="黑体" pitchFamily="49" charset="-122"/>
              <a:cs typeface="+mn-cs"/>
            </a:rPr>
            <a:t>在我们身边</a:t>
          </a:r>
          <a:endParaRPr lang="zh-CN" altLang="en-US" sz="2100" b="1" kern="1200" dirty="0">
            <a:solidFill>
              <a:srgbClr val="FFFFFF"/>
            </a:solidFill>
            <a:latin typeface="黑体" pitchFamily="49" charset="-122"/>
            <a:ea typeface="黑体" pitchFamily="49" charset="-122"/>
            <a:cs typeface="+mn-cs"/>
          </a:endParaRPr>
        </a:p>
      </dsp:txBody>
      <dsp:txXfrm>
        <a:off x="6181619" y="2459397"/>
        <a:ext cx="1592491" cy="796245"/>
      </dsp:txXfrm>
    </dsp:sp>
    <dsp:sp modelId="{A3C92CD9-10AB-4348-A48A-6571831F816E}">
      <dsp:nvSpPr>
        <dsp:cNvPr id="0" name=""/>
        <dsp:cNvSpPr/>
      </dsp:nvSpPr>
      <dsp:spPr>
        <a:xfrm>
          <a:off x="6181619" y="3590066"/>
          <a:ext cx="1592491" cy="796245"/>
        </a:xfrm>
        <a:prstGeom prst="rect">
          <a:avLst/>
        </a:prstGeom>
        <a:solidFill>
          <a:srgbClr val="333399"/>
        </a:solidFill>
        <a:ln w="38100" cap="flat" cmpd="sng" algn="ctr">
          <a:solidFill>
            <a:srgbClr val="FFFFFF"/>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zh-CN" altLang="en-US" sz="2100" b="1" kern="1200" dirty="0" smtClean="0">
              <a:solidFill>
                <a:srgbClr val="FFFFFF"/>
              </a:solidFill>
              <a:latin typeface="黑体" pitchFamily="49" charset="-122"/>
              <a:ea typeface="黑体" pitchFamily="49" charset="-122"/>
              <a:cs typeface="+mn-cs"/>
            </a:rPr>
            <a:t>法律</a:t>
          </a:r>
          <a:endParaRPr lang="en-US" altLang="zh-CN" sz="2100" b="1" kern="1200" dirty="0" smtClean="0">
            <a:solidFill>
              <a:srgbClr val="FFFFFF"/>
            </a:solidFill>
            <a:latin typeface="黑体" pitchFamily="49" charset="-122"/>
            <a:ea typeface="黑体" pitchFamily="49" charset="-122"/>
            <a:cs typeface="+mn-cs"/>
          </a:endParaRPr>
        </a:p>
        <a:p>
          <a:pPr lvl="0" algn="ctr" defTabSz="933450">
            <a:lnSpc>
              <a:spcPct val="90000"/>
            </a:lnSpc>
            <a:spcBef>
              <a:spcPct val="0"/>
            </a:spcBef>
            <a:spcAft>
              <a:spcPct val="35000"/>
            </a:spcAft>
          </a:pPr>
          <a:r>
            <a:rPr lang="zh-CN" altLang="en-US" sz="2100" b="1" kern="1200" dirty="0" smtClean="0">
              <a:solidFill>
                <a:srgbClr val="FFFFFF"/>
              </a:solidFill>
              <a:latin typeface="黑体" pitchFamily="49" charset="-122"/>
              <a:ea typeface="黑体" pitchFamily="49" charset="-122"/>
              <a:cs typeface="+mn-cs"/>
            </a:rPr>
            <a:t>伴我们成长</a:t>
          </a:r>
          <a:endParaRPr lang="zh-CN" altLang="en-US" sz="2100" b="1" kern="1200" dirty="0">
            <a:solidFill>
              <a:srgbClr val="FFFFFF"/>
            </a:solidFill>
            <a:latin typeface="黑体" pitchFamily="49" charset="-122"/>
            <a:ea typeface="黑体" pitchFamily="49" charset="-122"/>
            <a:cs typeface="+mn-cs"/>
          </a:endParaRPr>
        </a:p>
      </dsp:txBody>
      <dsp:txXfrm>
        <a:off x="6181619" y="3590066"/>
        <a:ext cx="1592491" cy="796245"/>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C30E6A4-CBA1-4F0B-B043-907B85B16E62}">
      <dsp:nvSpPr>
        <dsp:cNvPr id="0" name=""/>
        <dsp:cNvSpPr/>
      </dsp:nvSpPr>
      <dsp:spPr>
        <a:xfrm>
          <a:off x="0" y="22422"/>
          <a:ext cx="4355976" cy="1034865"/>
        </a:xfrm>
        <a:prstGeom prst="round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zh-CN" altLang="en-US" sz="2800" b="1" kern="1200" dirty="0" smtClean="0">
              <a:latin typeface="华文楷体" panose="02010600040101010101" pitchFamily="2" charset="-122"/>
              <a:ea typeface="华文楷体" panose="02010600040101010101" pitchFamily="2" charset="-122"/>
            </a:rPr>
            <a:t> </a:t>
          </a:r>
          <a:r>
            <a:rPr lang="zh-CN" altLang="en-US" sz="2000" b="1" kern="1200" dirty="0" smtClean="0">
              <a:latin typeface="华文楷体" panose="02010600040101010101" pitchFamily="2" charset="-122"/>
              <a:ea typeface="华文楷体" panose="02010600040101010101" pitchFamily="2" charset="-122"/>
            </a:rPr>
            <a:t>进入青春期的自我认识、自我发展，积极面对成长中的烦恼，珍惜青春。</a:t>
          </a:r>
          <a:endParaRPr lang="zh-CN" altLang="en-US" sz="2000" kern="1200" dirty="0">
            <a:latin typeface="华文楷体" panose="02010600040101010101" pitchFamily="2" charset="-122"/>
            <a:ea typeface="华文楷体" panose="02010600040101010101" pitchFamily="2" charset="-122"/>
          </a:endParaRPr>
        </a:p>
      </dsp:txBody>
      <dsp:txXfrm>
        <a:off x="0" y="22422"/>
        <a:ext cx="4355976" cy="1034865"/>
      </dsp:txXfrm>
    </dsp:sp>
    <dsp:sp modelId="{62BC9881-380B-4B5E-AE0B-8C5C8352F309}">
      <dsp:nvSpPr>
        <dsp:cNvPr id="0" name=""/>
        <dsp:cNvSpPr/>
      </dsp:nvSpPr>
      <dsp:spPr>
        <a:xfrm>
          <a:off x="0" y="1119619"/>
          <a:ext cx="4355976" cy="10348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zh-CN" altLang="en-US" sz="2400" b="1" kern="1200" dirty="0" smtClean="0">
              <a:latin typeface="华文楷体" panose="02010600040101010101" pitchFamily="2" charset="-122"/>
              <a:ea typeface="华文楷体" panose="02010600040101010101" pitchFamily="2" charset="-122"/>
            </a:rPr>
            <a:t>在社会生活中，管理好自己的情绪，培育积极情感</a:t>
          </a:r>
          <a:endParaRPr lang="zh-CN" altLang="en-US" sz="2400" b="1" kern="1200" dirty="0">
            <a:latin typeface="华文楷体" panose="02010600040101010101" pitchFamily="2" charset="-122"/>
            <a:ea typeface="华文楷体" panose="02010600040101010101" pitchFamily="2" charset="-122"/>
          </a:endParaRPr>
        </a:p>
      </dsp:txBody>
      <dsp:txXfrm>
        <a:off x="0" y="1119619"/>
        <a:ext cx="4355976" cy="1034865"/>
      </dsp:txXfrm>
    </dsp:sp>
    <dsp:sp modelId="{1F3FF6E4-2BEC-4F8E-A30E-D58E579EA966}">
      <dsp:nvSpPr>
        <dsp:cNvPr id="0" name=""/>
        <dsp:cNvSpPr/>
      </dsp:nvSpPr>
      <dsp:spPr>
        <a:xfrm>
          <a:off x="0" y="2238004"/>
          <a:ext cx="4355976" cy="1034865"/>
        </a:xfrm>
        <a:prstGeom prst="round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zh-CN" altLang="en-US" sz="2400" b="1" kern="1200" dirty="0" smtClean="0">
              <a:latin typeface="华文楷体" panose="02010600040101010101" pitchFamily="2" charset="-122"/>
              <a:ea typeface="华文楷体" panose="02010600040101010101" pitchFamily="2" charset="-122"/>
            </a:rPr>
            <a:t>在学校生活中，主动参与集体建设，学会过集体生活。</a:t>
          </a:r>
          <a:endParaRPr lang="zh-CN" altLang="en-US" sz="2400" b="1" kern="1200" dirty="0">
            <a:latin typeface="华文楷体" panose="02010600040101010101" pitchFamily="2" charset="-122"/>
            <a:ea typeface="华文楷体" panose="02010600040101010101" pitchFamily="2" charset="-122"/>
          </a:endParaRPr>
        </a:p>
      </dsp:txBody>
      <dsp:txXfrm>
        <a:off x="0" y="2238004"/>
        <a:ext cx="4355976" cy="1034865"/>
      </dsp:txXfrm>
    </dsp:sp>
    <dsp:sp modelId="{F9EAF893-E737-4C9B-BBE0-31A89B6A0636}">
      <dsp:nvSpPr>
        <dsp:cNvPr id="0" name=""/>
        <dsp:cNvSpPr/>
      </dsp:nvSpPr>
      <dsp:spPr>
        <a:xfrm>
          <a:off x="0" y="3356389"/>
          <a:ext cx="4355976" cy="10348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zh-CN" altLang="en-US" sz="2400" b="1" kern="1200" dirty="0" smtClean="0">
              <a:latin typeface="华文楷体" panose="02010600040101010101" pitchFamily="2" charset="-122"/>
              <a:ea typeface="华文楷体" panose="02010600040101010101" pitchFamily="2" charset="-122"/>
            </a:rPr>
            <a:t>树立法治信仰、自觉学法守法用法，遵法行事</a:t>
          </a:r>
          <a:endParaRPr lang="zh-CN" altLang="en-US" sz="2400" b="1" kern="1200" dirty="0">
            <a:latin typeface="华文楷体" panose="02010600040101010101" pitchFamily="2" charset="-122"/>
            <a:ea typeface="华文楷体" panose="02010600040101010101" pitchFamily="2" charset="-122"/>
          </a:endParaRPr>
        </a:p>
      </dsp:txBody>
      <dsp:txXfrm>
        <a:off x="0" y="3356389"/>
        <a:ext cx="4355976" cy="1034865"/>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090817B-AA8C-444D-A200-08840618E459}">
      <dsp:nvSpPr>
        <dsp:cNvPr id="0" name=""/>
        <dsp:cNvSpPr/>
      </dsp:nvSpPr>
      <dsp:spPr>
        <a:xfrm rot="1097693">
          <a:off x="1571532" y="1964191"/>
          <a:ext cx="657297" cy="66972"/>
        </a:xfrm>
        <a:custGeom>
          <a:avLst/>
          <a:gdLst/>
          <a:ahLst/>
          <a:cxnLst/>
          <a:rect l="0" t="0" r="0" b="0"/>
          <a:pathLst>
            <a:path>
              <a:moveTo>
                <a:pt x="0" y="33486"/>
              </a:moveTo>
              <a:lnTo>
                <a:pt x="657297" y="334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C588A9-1DCA-49BE-8340-2DD5FE8E08DE}">
      <dsp:nvSpPr>
        <dsp:cNvPr id="0" name=""/>
        <dsp:cNvSpPr/>
      </dsp:nvSpPr>
      <dsp:spPr>
        <a:xfrm rot="19865119">
          <a:off x="1543513" y="1072484"/>
          <a:ext cx="716042" cy="66972"/>
        </a:xfrm>
        <a:custGeom>
          <a:avLst/>
          <a:gdLst/>
          <a:ahLst/>
          <a:cxnLst/>
          <a:rect l="0" t="0" r="0" b="0"/>
          <a:pathLst>
            <a:path>
              <a:moveTo>
                <a:pt x="0" y="33486"/>
              </a:moveTo>
              <a:lnTo>
                <a:pt x="716042" y="334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CDDFF3-3FCA-408E-A620-BDB5F6C77BFA}">
      <dsp:nvSpPr>
        <dsp:cNvPr id="0" name=""/>
        <dsp:cNvSpPr/>
      </dsp:nvSpPr>
      <dsp:spPr>
        <a:xfrm>
          <a:off x="98147" y="1013994"/>
          <a:ext cx="1571903" cy="127900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B844F9-22C0-4C8B-98A2-EA9D86A97715}">
      <dsp:nvSpPr>
        <dsp:cNvPr id="0" name=""/>
        <dsp:cNvSpPr/>
      </dsp:nvSpPr>
      <dsp:spPr>
        <a:xfrm>
          <a:off x="2140450" y="46582"/>
          <a:ext cx="1194849" cy="119484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b="1" kern="1200" dirty="0" smtClean="0"/>
            <a:t>帮助自己</a:t>
          </a:r>
          <a:endParaRPr lang="zh-CN" altLang="en-US" sz="2400" b="1" kern="1200" dirty="0"/>
        </a:p>
      </dsp:txBody>
      <dsp:txXfrm>
        <a:off x="2140450" y="46582"/>
        <a:ext cx="1194849" cy="1194849"/>
      </dsp:txXfrm>
    </dsp:sp>
    <dsp:sp modelId="{9A3DC485-33C8-4342-A7AC-D01E83026815}">
      <dsp:nvSpPr>
        <dsp:cNvPr id="0" name=""/>
        <dsp:cNvSpPr/>
      </dsp:nvSpPr>
      <dsp:spPr>
        <a:xfrm>
          <a:off x="3454785" y="46582"/>
          <a:ext cx="1792274" cy="1194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066800">
            <a:lnSpc>
              <a:spcPct val="90000"/>
            </a:lnSpc>
            <a:spcBef>
              <a:spcPct val="0"/>
            </a:spcBef>
            <a:spcAft>
              <a:spcPct val="15000"/>
            </a:spcAft>
            <a:buChar char="••"/>
          </a:pPr>
          <a:r>
            <a:rPr lang="zh-CN" altLang="en-US" sz="2400" b="1" kern="1200" dirty="0" smtClean="0"/>
            <a:t>身心健康</a:t>
          </a:r>
          <a:endParaRPr lang="zh-CN" altLang="en-US" sz="2400" b="1" kern="1200" dirty="0"/>
        </a:p>
        <a:p>
          <a:pPr marL="228600" lvl="1" indent="-228600" algn="l" defTabSz="1066800">
            <a:lnSpc>
              <a:spcPct val="90000"/>
            </a:lnSpc>
            <a:spcBef>
              <a:spcPct val="0"/>
            </a:spcBef>
            <a:spcAft>
              <a:spcPct val="15000"/>
            </a:spcAft>
            <a:buChar char="••"/>
          </a:pPr>
          <a:r>
            <a:rPr lang="zh-CN" altLang="en-US" sz="2400" b="1" kern="1200" dirty="0" smtClean="0"/>
            <a:t>快乐成长</a:t>
          </a:r>
          <a:endParaRPr lang="zh-CN" altLang="en-US" sz="2400" b="1" kern="1200" dirty="0"/>
        </a:p>
      </dsp:txBody>
      <dsp:txXfrm>
        <a:off x="3454785" y="46582"/>
        <a:ext cx="1792274" cy="1194849"/>
      </dsp:txXfrm>
    </dsp:sp>
    <dsp:sp modelId="{9351FBF8-A426-48D3-BD7A-67F0A81C2BCC}">
      <dsp:nvSpPr>
        <dsp:cNvPr id="0" name=""/>
        <dsp:cNvSpPr/>
      </dsp:nvSpPr>
      <dsp:spPr>
        <a:xfrm>
          <a:off x="2182019" y="1690954"/>
          <a:ext cx="1194849" cy="119484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b="1" kern="1200" dirty="0" smtClean="0"/>
            <a:t>帮助他人</a:t>
          </a:r>
          <a:endParaRPr lang="zh-CN" altLang="en-US" sz="2400" b="1" kern="1200" dirty="0"/>
        </a:p>
      </dsp:txBody>
      <dsp:txXfrm>
        <a:off x="2182019" y="1690954"/>
        <a:ext cx="1194849" cy="1194849"/>
      </dsp:txXfrm>
    </dsp:sp>
    <dsp:sp modelId="{0F4CD98E-21E2-4135-8F45-B27DCBA76016}">
      <dsp:nvSpPr>
        <dsp:cNvPr id="0" name=""/>
        <dsp:cNvSpPr/>
      </dsp:nvSpPr>
      <dsp:spPr>
        <a:xfrm>
          <a:off x="3496353" y="1690954"/>
          <a:ext cx="1792274" cy="1194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066800">
            <a:lnSpc>
              <a:spcPct val="90000"/>
            </a:lnSpc>
            <a:spcBef>
              <a:spcPct val="0"/>
            </a:spcBef>
            <a:spcAft>
              <a:spcPct val="15000"/>
            </a:spcAft>
            <a:buChar char="••"/>
          </a:pPr>
          <a:r>
            <a:rPr lang="zh-CN" altLang="en-US" sz="2400" b="1" kern="1200" dirty="0" smtClean="0"/>
            <a:t>积极向上</a:t>
          </a:r>
          <a:endParaRPr lang="zh-CN" altLang="en-US" sz="2400" b="1" kern="1200" dirty="0"/>
        </a:p>
        <a:p>
          <a:pPr marL="228600" lvl="1" indent="-228600" algn="l" defTabSz="1066800">
            <a:lnSpc>
              <a:spcPct val="90000"/>
            </a:lnSpc>
            <a:spcBef>
              <a:spcPct val="0"/>
            </a:spcBef>
            <a:spcAft>
              <a:spcPct val="15000"/>
            </a:spcAft>
            <a:buChar char="••"/>
          </a:pPr>
          <a:r>
            <a:rPr lang="zh-CN" altLang="en-US" sz="2400" b="1" kern="1200" dirty="0" smtClean="0"/>
            <a:t>乐观心境</a:t>
          </a:r>
          <a:endParaRPr lang="zh-CN" altLang="en-US" sz="2400" b="1" kern="1200" dirty="0"/>
        </a:p>
      </dsp:txBody>
      <dsp:txXfrm>
        <a:off x="3496353" y="1690954"/>
        <a:ext cx="1792274" cy="119484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parTxLTRAlign" val="r"/>
                    <dgm:param type="parTxRTLAlign" val="r"/>
                    <dgm:param type="txAnchorVert" val="t"/>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parTxLTRAlign" val="l"/>
                            <dgm:param type="parTxRTLAlign" val="r"/>
                            <dgm:param type="txAnchorVert" val="t"/>
                          </dgm:alg>
                        </dgm:if>
                        <dgm:else name="Name15">
                          <dgm:alg type="tx">
                            <dgm:param type="parTxLTRAlign" val="l"/>
                            <dgm:param type="parTxRTLAlign" val="l"/>
                            <dgm:param type="txAnchorVert" val="t"/>
                          </dgm:alg>
                        </dgm:else>
                      </dgm:choose>
                    </dgm:if>
                    <dgm:else name="Name16">
                      <dgm:choose name="Name17">
                        <dgm:if name="Name18" axis="root des" ptType="all node" func="maxDepth" op="gt" val="1">
                          <dgm:alg type="tx">
                            <dgm:param type="parTxLTRAlign" val="l"/>
                            <dgm:param type="parTxRTLAlign" val="r"/>
                            <dgm:param type="txAnchorVertCh" val="b"/>
                            <dgm:param type="txAnchorVert" val="b"/>
                          </dgm:alg>
                        </dgm:if>
                        <dgm:else name="Name19">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parTxLTRAlign" val="l"/>
                            <dgm:param type="parTxRTLAlign" val="r"/>
                            <dgm:param type="txAnchorVert" val="t"/>
                          </dgm:alg>
                        </dgm:if>
                        <dgm:else name="Name28">
                          <dgm:alg type="tx">
                            <dgm:param type="parTxLTRAlign" val="l"/>
                            <dgm:param type="parTxRTLAlign" val="l"/>
                            <dgm:param type="txAnchorVert" val="t"/>
                          </dgm:alg>
                        </dgm:else>
                      </dgm:choose>
                    </dgm:if>
                    <dgm:else name="Name29">
                      <dgm:choose name="Name30">
                        <dgm:if name="Name31" axis="root des" ptType="all node" func="maxDepth" op="gt" val="1">
                          <dgm:alg type="tx">
                            <dgm:param type="parTxLTRAlign" val="l"/>
                            <dgm:param type="parTxRTLAlign" val="r"/>
                            <dgm:param type="txAnchorVertCh" val="b"/>
                            <dgm:param type="txAnchorVert" val="b"/>
                          </dgm:alg>
                        </dgm:if>
                        <dgm:else name="Name3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parTxLTRAlign" val="l"/>
                            <dgm:param type="parTxRTLAlign" val="r"/>
                            <dgm:param type="txAnchorVert" val="t"/>
                          </dgm:alg>
                        </dgm:if>
                        <dgm:else name="Name45">
                          <dgm:alg type="tx">
                            <dgm:param type="parTxLTRAlign" val="l"/>
                            <dgm:param type="parTxRTLAlign" val="l"/>
                            <dgm:param type="txAnchorVert" val="t"/>
                          </dgm:alg>
                        </dgm:else>
                      </dgm:choose>
                    </dgm:if>
                    <dgm:else name="Name46">
                      <dgm:choose name="Name47">
                        <dgm:if name="Name48" axis="root des" ptType="all node" func="maxDepth" op="gt" val="1">
                          <dgm:alg type="tx">
                            <dgm:param type="parTxLTRAlign" val="l"/>
                            <dgm:param type="parTxRTLAlign" val="r"/>
                            <dgm:param type="txAnchorVertCh" val="b"/>
                            <dgm:param type="txAnchorVert" val="b"/>
                          </dgm:alg>
                        </dgm:if>
                        <dgm:else name="Name49">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parTxLTRAlign" val="l"/>
                            <dgm:param type="parTxRTLAlign" val="r"/>
                            <dgm:param type="txAnchorVert" val="t"/>
                          </dgm:alg>
                        </dgm:if>
                        <dgm:else name="Name58">
                          <dgm:alg type="tx">
                            <dgm:param type="parTxLTRAlign" val="l"/>
                            <dgm:param type="parTxRTLAlign" val="l"/>
                            <dgm:param type="txAnchorVert" val="t"/>
                          </dgm:alg>
                        </dgm:else>
                      </dgm:choose>
                    </dgm:if>
                    <dgm:else name="Name59">
                      <dgm:choose name="Name60">
                        <dgm:if name="Name61" axis="root des" ptType="all node" func="maxDepth" op="gt" val="1">
                          <dgm:alg type="tx">
                            <dgm:param type="parTxLTRAlign" val="l"/>
                            <dgm:param type="parTxRTLAlign" val="r"/>
                            <dgm:param type="txAnchorVertCh" val="b"/>
                            <dgm:param type="txAnchorVert" val="b"/>
                          </dgm:alg>
                        </dgm:if>
                        <dgm:else name="Name6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parTxLTRAlign" val="l"/>
                            <dgm:param type="parTxRTLAlign" val="r"/>
                            <dgm:param type="txAnchorVert" val="t"/>
                          </dgm:alg>
                        </dgm:if>
                        <dgm:else name="Name71">
                          <dgm:alg type="tx">
                            <dgm:param type="parTxLTRAlign" val="l"/>
                            <dgm:param type="parTxRTLAlign" val="l"/>
                            <dgm:param type="txAnchorVert" val="t"/>
                          </dgm:alg>
                        </dgm:else>
                      </dgm:choose>
                    </dgm:if>
                    <dgm:else name="Name72">
                      <dgm:choose name="Name73">
                        <dgm:if name="Name74" axis="root des" ptType="all node" func="maxDepth" op="gt" val="1">
                          <dgm:alg type="tx">
                            <dgm:param type="parTxLTRAlign" val="l"/>
                            <dgm:param type="parTxRTLAlign" val="r"/>
                            <dgm:param type="txAnchorVertCh" val="b"/>
                            <dgm:param type="txAnchorVert" val="b"/>
                          </dgm:alg>
                        </dgm:if>
                        <dgm:else name="Name75">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param type="txAnchorVert" val="t"/>
                          </dgm:alg>
                        </dgm:if>
                        <dgm:else name="Name88">
                          <dgm:alg type="tx">
                            <dgm:param type="parTxLTRAlign" val="l"/>
                            <dgm:param type="parTxRTLAlign" val="l"/>
                            <dgm:param type="txAnchorVert" val="t"/>
                          </dgm:alg>
                        </dgm:else>
                      </dgm:choose>
                    </dgm:if>
                    <dgm:else name="Name89">
                      <dgm:choose name="Name90">
                        <dgm:if name="Name91" axis="root des" ptType="all node" func="maxDepth" op="gt" val="1">
                          <dgm:alg type="tx">
                            <dgm:param type="parTxLTRAlign" val="l"/>
                            <dgm:param type="parTxRTLAlign" val="r"/>
                            <dgm:param type="txAnchorVertCh" val="b"/>
                            <dgm:param type="txAnchorVert" val="b"/>
                          </dgm:alg>
                        </dgm:if>
                        <dgm:else name="Name9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parTxLTRAlign" val="l"/>
                            <dgm:param type="parTxRTLAlign" val="r"/>
                            <dgm:param type="txAnchorVert" val="t"/>
                          </dgm:alg>
                        </dgm:if>
                        <dgm:else name="Name101">
                          <dgm:alg type="tx">
                            <dgm:param type="parTxLTRAlign" val="l"/>
                            <dgm:param type="parTxRTLAlign" val="l"/>
                            <dgm:param type="txAnchorVert" val="t"/>
                          </dgm:alg>
                        </dgm:else>
                      </dgm:choose>
                    </dgm:if>
                    <dgm:else name="Name102">
                      <dgm:choose name="Name103">
                        <dgm:if name="Name104" axis="root des" ptType="all node" func="maxDepth" op="gt" val="1">
                          <dgm:alg type="tx">
                            <dgm:param type="parTxLTRAlign" val="l"/>
                            <dgm:param type="parTxRTLAlign" val="r"/>
                            <dgm:param type="txAnchorVertCh" val="b"/>
                            <dgm:param type="txAnchorVert" val="b"/>
                          </dgm:alg>
                        </dgm:if>
                        <dgm:else name="Name105">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parTxLTRAlign" val="l"/>
                            <dgm:param type="parTxRTLAlign" val="r"/>
                            <dgm:param type="txAnchorVert" val="t"/>
                          </dgm:alg>
                        </dgm:if>
                        <dgm:else name="Name114">
                          <dgm:alg type="tx">
                            <dgm:param type="parTxLTRAlign" val="l"/>
                            <dgm:param type="parTxRTLAlign" val="l"/>
                            <dgm:param type="txAnchorVert" val="t"/>
                          </dgm:alg>
                        </dgm:else>
                      </dgm:choose>
                    </dgm:if>
                    <dgm:else name="Name115">
                      <dgm:choose name="Name116">
                        <dgm:if name="Name117" axis="root des" ptType="all node" func="maxDepth" op="gt" val="1">
                          <dgm:alg type="tx">
                            <dgm:param type="parTxLTRAlign" val="l"/>
                            <dgm:param type="parTxRTLAlign" val="r"/>
                            <dgm:param type="txAnchorVertCh" val="b"/>
                            <dgm:param type="txAnchorVert" val="b"/>
                          </dgm:alg>
                        </dgm:if>
                        <dgm:else name="Name118">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parTxLTRAlign" val="l"/>
                            <dgm:param type="parTxRTLAlign" val="r"/>
                            <dgm:param type="txAnchorVert" val="t"/>
                          </dgm:alg>
                        </dgm:if>
                        <dgm:else name="Name127">
                          <dgm:alg type="tx">
                            <dgm:param type="parTxLTRAlign" val="l"/>
                            <dgm:param type="parTxRTLAlign" val="l"/>
                            <dgm:param type="txAnchorVert" val="t"/>
                          </dgm:alg>
                        </dgm:else>
                      </dgm:choose>
                    </dgm:if>
                    <dgm:else name="Name128">
                      <dgm:choose name="Name129">
                        <dgm:if name="Name130" axis="root des" ptType="all node" func="maxDepth" op="gt" val="1">
                          <dgm:alg type="tx">
                            <dgm:param type="parTxLTRAlign" val="l"/>
                            <dgm:param type="parTxRTLAlign" val="r"/>
                            <dgm:param type="txAnchorVertCh" val="b"/>
                            <dgm:param type="txAnchorVert" val="b"/>
                          </dgm:alg>
                        </dgm:if>
                        <dgm:else name="Name131">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parTxLTRAlign" val="l"/>
                            <dgm:param type="parTxRTLAlign" val="r"/>
                            <dgm:param type="txAnchorVert" val="t"/>
                          </dgm:alg>
                        </dgm:if>
                        <dgm:else name="Name144">
                          <dgm:alg type="tx">
                            <dgm:param type="parTxLTRAlign" val="l"/>
                            <dgm:param type="parTxRTLAlign" val="l"/>
                            <dgm:param type="txAnchorVert" val="t"/>
                          </dgm:alg>
                        </dgm:else>
                      </dgm:choose>
                    </dgm:if>
                    <dgm:else name="Name145">
                      <dgm:choose name="Name146">
                        <dgm:if name="Name147" axis="root des" ptType="all node" func="maxDepth" op="gt" val="1">
                          <dgm:alg type="tx">
                            <dgm:param type="parTxLTRAlign" val="l"/>
                            <dgm:param type="parTxRTLAlign" val="r"/>
                            <dgm:param type="txAnchorVertCh" val="b"/>
                            <dgm:param type="txAnchorVert" val="b"/>
                          </dgm:alg>
                        </dgm:if>
                        <dgm:else name="Name148">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parTxLTRAlign" val="l"/>
                            <dgm:param type="parTxRTLAlign" val="r"/>
                            <dgm:param type="txAnchorVert" val="t"/>
                          </dgm:alg>
                        </dgm:if>
                        <dgm:else name="Name157">
                          <dgm:alg type="tx">
                            <dgm:param type="parTxLTRAlign" val="l"/>
                            <dgm:param type="parTxRTLAlign" val="l"/>
                            <dgm:param type="txAnchorVert" val="t"/>
                          </dgm:alg>
                        </dgm:else>
                      </dgm:choose>
                    </dgm:if>
                    <dgm:else name="Name158">
                      <dgm:choose name="Name159">
                        <dgm:if name="Name160" axis="root des" ptType="all node" func="maxDepth" op="gt" val="1">
                          <dgm:alg type="tx">
                            <dgm:param type="parTxLTRAlign" val="l"/>
                            <dgm:param type="parTxRTLAlign" val="r"/>
                            <dgm:param type="txAnchorVertCh" val="b"/>
                            <dgm:param type="txAnchorVert" val="b"/>
                          </dgm:alg>
                        </dgm:if>
                        <dgm:else name="Name161">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parTxLTRAlign" val="l"/>
                            <dgm:param type="parTxRTLAlign" val="r"/>
                            <dgm:param type="txAnchorVert" val="t"/>
                          </dgm:alg>
                        </dgm:if>
                        <dgm:else name="Name170">
                          <dgm:alg type="tx">
                            <dgm:param type="parTxLTRAlign" val="l"/>
                            <dgm:param type="parTxRTLAlign" val="l"/>
                            <dgm:param type="txAnchorVert" val="t"/>
                          </dgm:alg>
                        </dgm:else>
                      </dgm:choose>
                    </dgm:if>
                    <dgm:else name="Name171">
                      <dgm:choose name="Name172">
                        <dgm:if name="Name173" axis="root des" ptType="all node" func="maxDepth" op="gt" val="1">
                          <dgm:alg type="tx">
                            <dgm:param type="parTxLTRAlign" val="l"/>
                            <dgm:param type="parTxRTLAlign" val="r"/>
                            <dgm:param type="txAnchorVertCh" val="b"/>
                            <dgm:param type="txAnchorVert" val="b"/>
                          </dgm:alg>
                        </dgm:if>
                        <dgm:else name="Name174">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parTxLTRAlign" val="l"/>
                            <dgm:param type="parTxRTLAlign" val="r"/>
                            <dgm:param type="txAnchorVert" val="t"/>
                          </dgm:alg>
                        </dgm:if>
                        <dgm:else name="Name183">
                          <dgm:alg type="tx">
                            <dgm:param type="parTxLTRAlign" val="l"/>
                            <dgm:param type="parTxRTLAlign" val="l"/>
                            <dgm:param type="txAnchorVert" val="t"/>
                          </dgm:alg>
                        </dgm:else>
                      </dgm:choose>
                    </dgm:if>
                    <dgm:else name="Name184">
                      <dgm:choose name="Name185">
                        <dgm:if name="Name186" axis="root des" ptType="all node" func="maxDepth" op="gt" val="1">
                          <dgm:alg type="tx">
                            <dgm:param type="parTxLTRAlign" val="l"/>
                            <dgm:param type="parTxRTLAlign" val="r"/>
                            <dgm:param type="txAnchorVertCh" val="b"/>
                            <dgm:param type="txAnchorVert" val="b"/>
                          </dgm:alg>
                        </dgm:if>
                        <dgm:else name="Name187">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parTxLTRAlign" val="l"/>
                            <dgm:param type="parTxRTLAlign" val="r"/>
                            <dgm:param type="txAnchorVert" val="t"/>
                          </dgm:alg>
                        </dgm:if>
                        <dgm:else name="Name196">
                          <dgm:alg type="tx">
                            <dgm:param type="parTxLTRAlign" val="l"/>
                            <dgm:param type="parTxRTLAlign" val="l"/>
                            <dgm:param type="txAnchorVert" val="t"/>
                          </dgm:alg>
                        </dgm:else>
                      </dgm:choose>
                    </dgm:if>
                    <dgm:else name="Name197">
                      <dgm:choose name="Name198">
                        <dgm:if name="Name199" axis="root des" ptType="all node" func="maxDepth" op="gt" val="1">
                          <dgm:alg type="tx">
                            <dgm:param type="parTxLTRAlign" val="l"/>
                            <dgm:param type="parTxRTLAlign" val="r"/>
                            <dgm:param type="txAnchorVertCh" val="b"/>
                            <dgm:param type="txAnchorVert" val="b"/>
                          </dgm:alg>
                        </dgm:if>
                        <dgm:else name="Name200">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orgChart1#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type="gear6" r:blip="" rot="-15">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srcNode" val="gear1srcNode"/>
          <dgm:param type="dstNode" val="gear1dstNode"/>
          <dgm:param type="connRout" val="curv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srcNode" val="gear2srcNode"/>
          <dgm:param type="dstNode" val="gear2dstNode"/>
          <dgm:param type="connRout" val="curv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srcNode" val="gear3srcNode"/>
          <dgm:param type="dstNode" val="gear3dstNode"/>
          <dgm:param type="connRout" val="curv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2">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stBulletLvl" val="1"/>
                <dgm:param type="txAnchorVertCh" val="mid"/>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srcNode" val="connSite"/>
              <dgm:param type="dstNode" val="parentNode"/>
              <dgm:param type="dim" val="1D"/>
              <dgm:param type="endSty" val="noArr"/>
              <dgm:param type="begPts" val="auto"/>
              <dgm:param type="endPts" val="auto"/>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181393FB-6976-4AB4-921C-EBB3D4D33CF2}" type="datetimeFigureOut">
              <a:rPr lang="zh-CN" altLang="en-US"/>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823CEF3A-DAE4-4B40-AB4A-A71DEC64E89E}"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3C9A5B-FA63-4F5D-A288-565E4456580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幻灯片图像占位符 1"/>
          <p:cNvSpPr>
            <a:spLocks noGrp="1" noRot="1" noChangeAspect="1"/>
          </p:cNvSpPr>
          <p:nvPr>
            <p:ph type="sldImg"/>
          </p:nvPr>
        </p:nvSpPr>
        <p:spPr bwMode="auto">
          <a:noFill/>
          <a:ln>
            <a:solidFill>
              <a:srgbClr val="000000"/>
            </a:solidFill>
            <a:miter lim="800000"/>
          </a:ln>
        </p:spPr>
      </p:sp>
      <p:sp>
        <p:nvSpPr>
          <p:cNvPr id="59394" name="备注占位符 2"/>
          <p:cNvSpPr>
            <a:spLocks noGrp="1"/>
          </p:cNvSpPr>
          <p:nvPr>
            <p:ph type="body" idx="1"/>
          </p:nvPr>
        </p:nvSpPr>
        <p:spPr bwMode="auto">
          <a:noFill/>
        </p:spPr>
        <p:txBody>
          <a:bodyPr wrap="square" numCol="1" anchor="t" anchorCtr="0" compatLnSpc="1"/>
          <a:lstStyle/>
          <a:p>
            <a:pPr>
              <a:spcBef>
                <a:spcPct val="0"/>
              </a:spcBef>
            </a:pPr>
            <a:endParaRPr lang="zh-CN" altLang="zh-CN" smtClean="0"/>
          </a:p>
        </p:txBody>
      </p:sp>
      <p:sp>
        <p:nvSpPr>
          <p:cNvPr id="59395"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1176CE13-CD8B-4E84-A521-914C07102A4F}" type="slidenum">
              <a:rPr lang="zh-CN" altLang="en-US"/>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幻灯片图像占位符 1"/>
          <p:cNvSpPr>
            <a:spLocks noGrp="1" noRot="1" noChangeAspect="1"/>
          </p:cNvSpPr>
          <p:nvPr>
            <p:ph type="sldImg"/>
          </p:nvPr>
        </p:nvSpPr>
        <p:spPr bwMode="auto">
          <a:noFill/>
          <a:ln>
            <a:solidFill>
              <a:srgbClr val="000000"/>
            </a:solidFill>
            <a:miter lim="800000"/>
          </a:ln>
        </p:spPr>
      </p:sp>
      <p:sp>
        <p:nvSpPr>
          <p:cNvPr id="63490"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63491"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474513CF-6B26-40AB-BF75-0B47C2A4EB32}" type="slidenum">
              <a:rPr lang="zh-CN" altLang="en-US"/>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幻灯片图像占位符 1"/>
          <p:cNvSpPr>
            <a:spLocks noGrp="1" noRot="1" noChangeAspect="1"/>
          </p:cNvSpPr>
          <p:nvPr>
            <p:ph type="sldImg"/>
          </p:nvPr>
        </p:nvSpPr>
        <p:spPr bwMode="auto">
          <a:noFill/>
          <a:ln>
            <a:solidFill>
              <a:srgbClr val="000000"/>
            </a:solidFill>
            <a:miter lim="800000"/>
          </a:ln>
        </p:spPr>
      </p:sp>
      <p:sp>
        <p:nvSpPr>
          <p:cNvPr id="65538"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6553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07C336C8-AA8F-4FB5-B73B-42CB21389DB2}" type="slidenum">
              <a:rPr lang="zh-CN" altLang="en-US"/>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p:cNvSpPr>
            <a:spLocks noGrp="1" noRot="1" noChangeAspect="1"/>
          </p:cNvSpPr>
          <p:nvPr>
            <p:ph type="sldImg"/>
          </p:nvPr>
        </p:nvSpPr>
        <p:spPr bwMode="auto">
          <a:noFill/>
          <a:ln>
            <a:solidFill>
              <a:srgbClr val="000000"/>
            </a:solidFill>
            <a:miter lim="800000"/>
          </a:ln>
        </p:spPr>
      </p:sp>
      <p:sp>
        <p:nvSpPr>
          <p:cNvPr id="67586"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6758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8B4FC729-DE2F-4BF7-A06B-E9EC4EA50609}" type="slidenum">
              <a:rPr lang="zh-CN" altLang="en-US"/>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幻灯片图像占位符 1"/>
          <p:cNvSpPr>
            <a:spLocks noGrp="1" noRot="1" noChangeAspect="1"/>
          </p:cNvSpPr>
          <p:nvPr>
            <p:ph type="sldImg"/>
          </p:nvPr>
        </p:nvSpPr>
        <p:spPr bwMode="auto">
          <a:noFill/>
          <a:ln>
            <a:solidFill>
              <a:srgbClr val="000000"/>
            </a:solidFill>
            <a:miter lim="800000"/>
          </a:ln>
        </p:spPr>
      </p:sp>
      <p:sp>
        <p:nvSpPr>
          <p:cNvPr id="73730" name="备注占位符 2"/>
          <p:cNvSpPr>
            <a:spLocks noGrp="1"/>
          </p:cNvSpPr>
          <p:nvPr>
            <p:ph type="body" idx="1"/>
          </p:nvPr>
        </p:nvSpPr>
        <p:spPr bwMode="auto">
          <a:noFill/>
        </p:spPr>
        <p:txBody>
          <a:bodyPr wrap="square" numCol="1" anchor="t" anchorCtr="0" compatLnSpc="1"/>
          <a:lstStyle/>
          <a:p>
            <a:pPr>
              <a:spcBef>
                <a:spcPct val="0"/>
              </a:spcBef>
            </a:pPr>
            <a:endParaRPr lang="en-US" altLang="zh-CN" smtClean="0"/>
          </a:p>
          <a:p>
            <a:pPr>
              <a:spcBef>
                <a:spcPct val="0"/>
              </a:spcBef>
            </a:pPr>
            <a:endParaRPr lang="en-US" altLang="zh-CN" smtClean="0"/>
          </a:p>
          <a:p>
            <a:pPr>
              <a:spcBef>
                <a:spcPct val="0"/>
              </a:spcBef>
            </a:pPr>
            <a:endParaRPr lang="zh-CN" altLang="zh-CN" smtClean="0"/>
          </a:p>
        </p:txBody>
      </p:sp>
      <p:sp>
        <p:nvSpPr>
          <p:cNvPr id="73731"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1F10B055-928D-49A0-96FE-2C7085C55903}" type="slidenum">
              <a:rPr lang="zh-CN" altLang="en-US"/>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幻灯片图像占位符 1"/>
          <p:cNvSpPr>
            <a:spLocks noGrp="1" noRot="1" noChangeAspect="1"/>
          </p:cNvSpPr>
          <p:nvPr>
            <p:ph type="sldImg"/>
          </p:nvPr>
        </p:nvSpPr>
        <p:spPr bwMode="auto">
          <a:noFill/>
          <a:ln>
            <a:solidFill>
              <a:srgbClr val="000000"/>
            </a:solidFill>
            <a:miter lim="800000"/>
          </a:ln>
        </p:spPr>
      </p:sp>
      <p:sp>
        <p:nvSpPr>
          <p:cNvPr id="75778" name="备注占位符 2"/>
          <p:cNvSpPr>
            <a:spLocks noGrp="1"/>
          </p:cNvSpPr>
          <p:nvPr>
            <p:ph type="body" idx="1"/>
          </p:nvPr>
        </p:nvSpPr>
        <p:spPr bwMode="auto">
          <a:noFill/>
        </p:spPr>
        <p:txBody>
          <a:bodyPr wrap="square" numCol="1" anchor="t" anchorCtr="0" compatLnSpc="1"/>
          <a:lstStyle/>
          <a:p>
            <a:pPr>
              <a:spcBef>
                <a:spcPct val="0"/>
              </a:spcBef>
            </a:pPr>
            <a:endParaRPr lang="zh-CN" altLang="zh-CN" smtClean="0"/>
          </a:p>
        </p:txBody>
      </p:sp>
      <p:sp>
        <p:nvSpPr>
          <p:cNvPr id="7577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4858D500-99AB-4425-846D-B6D534B45BDC}" type="slidenum">
              <a:rPr lang="zh-CN" altLang="en-US"/>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幻灯片图像占位符 1"/>
          <p:cNvSpPr>
            <a:spLocks noGrp="1" noRot="1" noChangeAspect="1"/>
          </p:cNvSpPr>
          <p:nvPr>
            <p:ph type="sldImg"/>
          </p:nvPr>
        </p:nvSpPr>
        <p:spPr bwMode="auto">
          <a:noFill/>
          <a:ln>
            <a:solidFill>
              <a:srgbClr val="000000"/>
            </a:solidFill>
            <a:miter lim="800000"/>
          </a:ln>
        </p:spPr>
      </p:sp>
      <p:sp>
        <p:nvSpPr>
          <p:cNvPr id="77826"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7782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83CFBD7A-FE5B-4A3C-ABE2-AE77710B7023}" type="slidenum">
              <a:rPr lang="zh-CN" altLang="en-US"/>
            </a:fld>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幻灯片图像占位符 1"/>
          <p:cNvSpPr>
            <a:spLocks noGrp="1" noRot="1" noChangeAspect="1"/>
          </p:cNvSpPr>
          <p:nvPr>
            <p:ph type="sldImg"/>
          </p:nvPr>
        </p:nvSpPr>
        <p:spPr bwMode="auto">
          <a:noFill/>
          <a:ln>
            <a:solidFill>
              <a:srgbClr val="000000"/>
            </a:solidFill>
            <a:miter lim="800000"/>
          </a:ln>
        </p:spPr>
      </p:sp>
      <p:sp>
        <p:nvSpPr>
          <p:cNvPr id="79874" name="备注占位符 2"/>
          <p:cNvSpPr>
            <a:spLocks noGrp="1"/>
          </p:cNvSpPr>
          <p:nvPr>
            <p:ph type="body" idx="1"/>
          </p:nvPr>
        </p:nvSpPr>
        <p:spPr bwMode="auto">
          <a:noFill/>
        </p:spPr>
        <p:txBody>
          <a:bodyPr wrap="square" numCol="1" anchor="t" anchorCtr="0" compatLnSpc="1"/>
          <a:lstStyle/>
          <a:p>
            <a:pPr>
              <a:spcBef>
                <a:spcPct val="0"/>
              </a:spcBef>
            </a:pPr>
            <a:endParaRPr lang="zh-CN" altLang="zh-CN" smtClean="0"/>
          </a:p>
        </p:txBody>
      </p:sp>
      <p:sp>
        <p:nvSpPr>
          <p:cNvPr id="79875"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9087F631-C2FD-4CDB-B025-7ABA930697D8}" type="slidenum">
              <a:rPr lang="zh-CN" altLang="en-US"/>
            </a:fld>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dirty="0" smtClean="0">
              <a:latin typeface="+mn-ea"/>
            </a:endParaRPr>
          </a:p>
        </p:txBody>
      </p:sp>
      <p:sp>
        <p:nvSpPr>
          <p:cNvPr id="4" name="灯片编号占位符 3"/>
          <p:cNvSpPr>
            <a:spLocks noGrp="1"/>
          </p:cNvSpPr>
          <p:nvPr>
            <p:ph type="sldNum" sz="quarter" idx="10"/>
          </p:nvPr>
        </p:nvSpPr>
        <p:spPr/>
        <p:txBody>
          <a:bodyPr/>
          <a:lstStyle/>
          <a:p>
            <a:fld id="{3AEF7EFA-1F22-4759-92BE-F5439248CE3B}"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8E9D78-8AE1-409A-9B5F-AB03D7B1AA48}"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幻灯片图像占位符 1"/>
          <p:cNvSpPr>
            <a:spLocks noGrp="1" noRot="1" noChangeAspect="1"/>
          </p:cNvSpPr>
          <p:nvPr>
            <p:ph type="sldImg"/>
          </p:nvPr>
        </p:nvSpPr>
        <p:spPr bwMode="auto">
          <a:noFill/>
          <a:ln>
            <a:solidFill>
              <a:srgbClr val="000000"/>
            </a:solidFill>
            <a:miter lim="800000"/>
          </a:ln>
        </p:spPr>
      </p:sp>
      <p:sp>
        <p:nvSpPr>
          <p:cNvPr id="3" name="备注占位符 2"/>
          <p:cNvSpPr>
            <a:spLocks noGrp="1"/>
          </p:cNvSpPr>
          <p:nvPr>
            <p:ph type="body" idx="1"/>
          </p:nvPr>
        </p:nvSpPr>
        <p:spPr/>
        <p:txBody>
          <a:bodyPr/>
          <a:lstStyle/>
          <a:p>
            <a:pPr fontAlgn="auto">
              <a:spcBef>
                <a:spcPts val="0"/>
              </a:spcBef>
              <a:spcAft>
                <a:spcPts val="0"/>
              </a:spcAft>
              <a:defRPr/>
            </a:pPr>
            <a:endParaRPr lang="en-US" altLang="zh-CN" dirty="0" smtClean="0">
              <a:latin typeface="+mn-ea"/>
            </a:endParaRPr>
          </a:p>
        </p:txBody>
      </p:sp>
      <p:sp>
        <p:nvSpPr>
          <p:cNvPr id="43011"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F33C682E-4881-43D9-85D9-B35449DE9CE6}" type="slidenum">
              <a:rPr lang="zh-CN" altLang="en-US"/>
            </a:fld>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4950C46-B64A-4F34-B9E0-2440B12C3AD8}"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4950C46-B64A-4F34-B9E0-2440B12C3AD8}"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幻灯片图像占位符 1"/>
          <p:cNvSpPr>
            <a:spLocks noGrp="1" noRot="1" noChangeAspect="1" noTextEdit="1"/>
          </p:cNvSpPr>
          <p:nvPr>
            <p:ph type="sldImg"/>
          </p:nvPr>
        </p:nvSpPr>
        <p:spPr bwMode="auto">
          <a:noFill/>
          <a:ln>
            <a:solidFill>
              <a:srgbClr val="000000"/>
            </a:solidFill>
            <a:miter lim="800000"/>
          </a:ln>
        </p:spPr>
      </p:sp>
      <p:sp>
        <p:nvSpPr>
          <p:cNvPr id="108547" name="备注占位符 2"/>
          <p:cNvSpPr>
            <a:spLocks noGrp="1"/>
          </p:cNvSpPr>
          <p:nvPr>
            <p:ph type="body" idx="1"/>
          </p:nvPr>
        </p:nvSpPr>
        <p:spPr bwMode="auto">
          <a:noFill/>
        </p:spPr>
        <p:txBody>
          <a:bodyPr wrap="square" numCol="1" anchor="t" anchorCtr="0" compatLnSpc="1"/>
          <a:lstStyle/>
          <a:p>
            <a:pPr eaLnBrk="1" hangingPunct="1"/>
            <a:endParaRPr lang="zh-CN" altLang="en-US" smtClean="0"/>
          </a:p>
        </p:txBody>
      </p:sp>
      <p:sp>
        <p:nvSpPr>
          <p:cNvPr id="4" name="灯片编号占位符 3"/>
          <p:cNvSpPr>
            <a:spLocks noGrp="1"/>
          </p:cNvSpPr>
          <p:nvPr>
            <p:ph type="sldNum" sz="quarter" idx="5"/>
          </p:nvPr>
        </p:nvSpPr>
        <p:spPr/>
        <p:txBody>
          <a:bodyPr/>
          <a:lstStyle/>
          <a:p>
            <a:pPr>
              <a:defRPr/>
            </a:pPr>
            <a:fld id="{216D6FD6-944D-4993-AE41-05CFE4079C80}"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4950C46-B64A-4F34-B9E0-2440B12C3AD8}"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幻灯片图像占位符 1"/>
          <p:cNvSpPr>
            <a:spLocks noGrp="1" noRot="1" noChangeAspect="1"/>
          </p:cNvSpPr>
          <p:nvPr>
            <p:ph type="sldImg"/>
          </p:nvPr>
        </p:nvSpPr>
        <p:spPr bwMode="auto">
          <a:noFill/>
          <a:ln>
            <a:solidFill>
              <a:srgbClr val="000000"/>
            </a:solidFill>
            <a:miter lim="800000"/>
          </a:ln>
        </p:spPr>
      </p:sp>
      <p:sp>
        <p:nvSpPr>
          <p:cNvPr id="83970"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83971"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2C73B69E-6340-4F5D-B94E-70CADC31110B}" type="slidenum">
              <a:rPr lang="zh-CN" altLang="en-US"/>
            </a:fld>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幻灯片图像占位符 1"/>
          <p:cNvSpPr>
            <a:spLocks noGrp="1" noRot="1" noChangeAspect="1"/>
          </p:cNvSpPr>
          <p:nvPr>
            <p:ph type="sldImg"/>
          </p:nvPr>
        </p:nvSpPr>
        <p:spPr bwMode="auto">
          <a:noFill/>
          <a:ln>
            <a:solidFill>
              <a:srgbClr val="000000"/>
            </a:solidFill>
            <a:miter lim="800000"/>
          </a:ln>
        </p:spPr>
      </p:sp>
      <p:sp>
        <p:nvSpPr>
          <p:cNvPr id="86018"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8601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22DE445B-095D-4A93-BDD0-55B822A2BFD1}" type="slidenum">
              <a:rPr lang="zh-CN" altLang="en-US"/>
            </a:fld>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幻灯片图像占位符 1"/>
          <p:cNvSpPr>
            <a:spLocks noGrp="1" noRot="1" noChangeAspect="1"/>
          </p:cNvSpPr>
          <p:nvPr>
            <p:ph type="sldImg"/>
          </p:nvPr>
        </p:nvSpPr>
        <p:spPr bwMode="auto">
          <a:noFill/>
          <a:ln>
            <a:solidFill>
              <a:srgbClr val="000000"/>
            </a:solidFill>
            <a:miter lim="800000"/>
          </a:ln>
        </p:spPr>
      </p:sp>
      <p:sp>
        <p:nvSpPr>
          <p:cNvPr id="88066"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8806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F9CBEF97-9A14-4DFA-AA1A-60E32791B5DB}" type="slidenum">
              <a:rPr lang="zh-CN" altLang="en-US"/>
            </a:fld>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幻灯片图像占位符 1"/>
          <p:cNvSpPr>
            <a:spLocks noGrp="1" noRot="1" noChangeAspect="1"/>
          </p:cNvSpPr>
          <p:nvPr>
            <p:ph type="sldImg"/>
          </p:nvPr>
        </p:nvSpPr>
        <p:spPr bwMode="auto">
          <a:noFill/>
          <a:ln>
            <a:solidFill>
              <a:srgbClr val="000000"/>
            </a:solidFill>
            <a:miter lim="800000"/>
          </a:ln>
        </p:spPr>
      </p:sp>
      <p:sp>
        <p:nvSpPr>
          <p:cNvPr id="92162"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92163"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8F1C4756-2591-41F8-99FE-4929F8EBBCC3}" type="slidenum">
              <a:rPr lang="zh-CN" altLang="en-US"/>
            </a:fld>
            <a:endParaRPr lang="en-US"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幻灯片图像占位符 1"/>
          <p:cNvSpPr>
            <a:spLocks noGrp="1" noRot="1" noChangeAspect="1"/>
          </p:cNvSpPr>
          <p:nvPr>
            <p:ph type="sldImg"/>
          </p:nvPr>
        </p:nvSpPr>
        <p:spPr bwMode="auto">
          <a:noFill/>
          <a:ln>
            <a:solidFill>
              <a:srgbClr val="000000"/>
            </a:solidFill>
            <a:miter lim="800000"/>
          </a:ln>
        </p:spPr>
      </p:sp>
      <p:sp>
        <p:nvSpPr>
          <p:cNvPr id="94210"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94211"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0B2E1D81-88CB-4960-9A80-8E96E8F452A0}" type="slidenum">
              <a:rPr lang="zh-CN" altLang="en-US"/>
            </a:fld>
            <a:endParaRPr lang="en-US"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幻灯片图像占位符 1"/>
          <p:cNvSpPr>
            <a:spLocks noGrp="1" noRot="1" noChangeAspect="1"/>
          </p:cNvSpPr>
          <p:nvPr>
            <p:ph type="sldImg"/>
          </p:nvPr>
        </p:nvSpPr>
        <p:spPr bwMode="auto">
          <a:noFill/>
          <a:ln>
            <a:solidFill>
              <a:srgbClr val="000000"/>
            </a:solidFill>
            <a:miter lim="800000"/>
          </a:ln>
        </p:spPr>
      </p:sp>
      <p:sp>
        <p:nvSpPr>
          <p:cNvPr id="101378"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0137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E7FFEE6-C019-4460-A583-94BCB15F92EE}" type="slidenum">
              <a:rPr lang="zh-CN" altLang="en-US"/>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幻灯片图像占位符 1"/>
          <p:cNvSpPr>
            <a:spLocks noGrp="1" noRot="1" noChangeAspect="1"/>
          </p:cNvSpPr>
          <p:nvPr>
            <p:ph type="sldImg"/>
          </p:nvPr>
        </p:nvSpPr>
        <p:spPr bwMode="auto">
          <a:noFill/>
          <a:ln>
            <a:solidFill>
              <a:srgbClr val="000000"/>
            </a:solidFill>
            <a:miter lim="800000"/>
          </a:ln>
        </p:spPr>
      </p:sp>
      <p:sp>
        <p:nvSpPr>
          <p:cNvPr id="3" name="备注占位符 2"/>
          <p:cNvSpPr>
            <a:spLocks noGrp="1"/>
          </p:cNvSpPr>
          <p:nvPr>
            <p:ph type="body" idx="1"/>
          </p:nvPr>
        </p:nvSpPr>
        <p:spPr/>
        <p:txBody>
          <a:bodyPr/>
          <a:lstStyle/>
          <a:p>
            <a:pPr fontAlgn="auto">
              <a:spcBef>
                <a:spcPts val="0"/>
              </a:spcBef>
              <a:spcAft>
                <a:spcPts val="0"/>
              </a:spcAft>
              <a:defRPr/>
            </a:pPr>
            <a:endParaRPr lang="en-US" altLang="zh-CN" dirty="0" smtClean="0">
              <a:latin typeface="+mn-ea"/>
            </a:endParaRPr>
          </a:p>
        </p:txBody>
      </p:sp>
      <p:sp>
        <p:nvSpPr>
          <p:cNvPr id="43011"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F33C682E-4881-43D9-85D9-B35449DE9CE6}" type="slidenum">
              <a:rPr lang="zh-CN" altLang="en-US"/>
            </a:fld>
            <a:endParaRPr lang="en-US"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p:cNvSpPr>
          <p:nvPr>
            <p:ph type="sldImg"/>
          </p:nvPr>
        </p:nvSpPr>
        <p:spPr bwMode="auto">
          <a:noFill/>
          <a:ln>
            <a:solidFill>
              <a:srgbClr val="000000"/>
            </a:solidFill>
            <a:miter lim="800000"/>
          </a:ln>
        </p:spPr>
      </p:sp>
      <p:sp>
        <p:nvSpPr>
          <p:cNvPr id="103426"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0342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D4420AEC-3C78-40FF-80E4-9EC67306BB8D}" type="slidenum">
              <a:rPr lang="zh-CN" altLang="en-US"/>
            </a:fld>
            <a:endParaRPr lang="en-US"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幻灯片图像占位符 1"/>
          <p:cNvSpPr>
            <a:spLocks noGrp="1" noRot="1" noChangeAspect="1"/>
          </p:cNvSpPr>
          <p:nvPr>
            <p:ph type="sldImg"/>
          </p:nvPr>
        </p:nvSpPr>
        <p:spPr bwMode="auto">
          <a:noFill/>
          <a:ln>
            <a:solidFill>
              <a:srgbClr val="000000"/>
            </a:solidFill>
            <a:miter lim="800000"/>
          </a:ln>
        </p:spPr>
      </p:sp>
      <p:sp>
        <p:nvSpPr>
          <p:cNvPr id="106498"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0649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4B792D82-E501-441B-A7FA-E98C9FD2E3AD}" type="slidenum">
              <a:rPr lang="zh-CN" altLang="en-US"/>
            </a:fld>
            <a:endParaRPr lang="en-US" alt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幻灯片图像占位符 1"/>
          <p:cNvSpPr>
            <a:spLocks noGrp="1" noRot="1" noChangeAspect="1"/>
          </p:cNvSpPr>
          <p:nvPr>
            <p:ph type="sldImg"/>
          </p:nvPr>
        </p:nvSpPr>
        <p:spPr bwMode="auto">
          <a:noFill/>
          <a:ln>
            <a:solidFill>
              <a:srgbClr val="000000"/>
            </a:solidFill>
            <a:miter lim="800000"/>
          </a:ln>
        </p:spPr>
      </p:sp>
      <p:sp>
        <p:nvSpPr>
          <p:cNvPr id="108546"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0854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1CC80A6E-972B-4E8E-AA17-7199A749D242}" type="slidenum">
              <a:rPr lang="zh-CN" altLang="en-US"/>
            </a:fld>
            <a:endParaRPr lang="en-US" altLang="zh-C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幻灯片图像占位符 1"/>
          <p:cNvSpPr>
            <a:spLocks noGrp="1" noRot="1" noChangeAspect="1"/>
          </p:cNvSpPr>
          <p:nvPr>
            <p:ph type="sldImg"/>
          </p:nvPr>
        </p:nvSpPr>
        <p:spPr bwMode="auto">
          <a:noFill/>
          <a:ln>
            <a:solidFill>
              <a:srgbClr val="000000"/>
            </a:solidFill>
            <a:miter lim="800000"/>
          </a:ln>
        </p:spPr>
      </p:sp>
      <p:sp>
        <p:nvSpPr>
          <p:cNvPr id="111618"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1161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415D70EA-A16D-459F-820A-1A35B2C3C156}" type="slidenum">
              <a:rPr lang="zh-CN" altLang="en-US"/>
            </a:fld>
            <a:endParaRPr lang="en-US" altLang="zh-C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幻灯片图像占位符 1"/>
          <p:cNvSpPr>
            <a:spLocks noGrp="1" noRot="1" noChangeAspect="1"/>
          </p:cNvSpPr>
          <p:nvPr>
            <p:ph type="sldImg"/>
          </p:nvPr>
        </p:nvSpPr>
        <p:spPr bwMode="auto">
          <a:noFill/>
          <a:ln>
            <a:solidFill>
              <a:srgbClr val="000000"/>
            </a:solidFill>
            <a:miter lim="800000"/>
          </a:ln>
        </p:spPr>
      </p:sp>
      <p:sp>
        <p:nvSpPr>
          <p:cNvPr id="113666"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1366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69E2CCD7-3B1A-47A7-BDF1-DDA3F3727A47}" type="slidenum">
              <a:rPr lang="zh-CN" altLang="en-US"/>
            </a:fld>
            <a:endParaRPr lang="en-US" altLang="zh-C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幻灯片图像占位符 1"/>
          <p:cNvSpPr>
            <a:spLocks noGrp="1" noRot="1" noChangeAspect="1"/>
          </p:cNvSpPr>
          <p:nvPr>
            <p:ph type="sldImg"/>
          </p:nvPr>
        </p:nvSpPr>
        <p:spPr bwMode="auto">
          <a:noFill/>
          <a:ln>
            <a:solidFill>
              <a:srgbClr val="000000"/>
            </a:solidFill>
            <a:miter lim="800000"/>
          </a:ln>
        </p:spPr>
      </p:sp>
      <p:sp>
        <p:nvSpPr>
          <p:cNvPr id="1218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218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408A4344-5923-4666-8B78-044216652BA1}" type="slidenum">
              <a:rPr lang="zh-CN" altLang="en-US"/>
            </a:fld>
            <a:endParaRPr lang="en-US" altLang="zh-C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幻灯片图像占位符 1"/>
          <p:cNvSpPr>
            <a:spLocks noGrp="1" noRot="1" noChangeAspect="1"/>
          </p:cNvSpPr>
          <p:nvPr>
            <p:ph type="sldImg"/>
          </p:nvPr>
        </p:nvSpPr>
        <p:spPr bwMode="auto">
          <a:noFill/>
          <a:ln>
            <a:solidFill>
              <a:srgbClr val="000000"/>
            </a:solidFill>
            <a:miter lim="800000"/>
          </a:ln>
        </p:spPr>
      </p:sp>
      <p:sp>
        <p:nvSpPr>
          <p:cNvPr id="126978"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2697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82296B60-52CD-4603-9CAD-7F1A0904B8B0}" type="slidenum">
              <a:rPr lang="zh-CN" altLang="en-US"/>
            </a:fld>
            <a:endParaRPr lang="en-US" altLang="zh-CN"/>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幻灯片图像占位符 1"/>
          <p:cNvSpPr>
            <a:spLocks noGrp="1" noRot="1" noChangeAspect="1"/>
          </p:cNvSpPr>
          <p:nvPr>
            <p:ph type="sldImg"/>
          </p:nvPr>
        </p:nvSpPr>
        <p:spPr bwMode="auto">
          <a:noFill/>
          <a:ln>
            <a:solidFill>
              <a:srgbClr val="000000"/>
            </a:solidFill>
            <a:miter lim="800000"/>
          </a:ln>
        </p:spPr>
      </p:sp>
      <p:sp>
        <p:nvSpPr>
          <p:cNvPr id="129026"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2902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BE7FC56F-8BE1-4D60-B26D-C6DBDE5A4153}" type="slidenum">
              <a:rPr lang="zh-CN" altLang="en-US"/>
            </a:fld>
            <a:endParaRPr lang="en-US" altLang="zh-C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幻灯片图像占位符 1"/>
          <p:cNvSpPr>
            <a:spLocks noGrp="1" noRot="1" noChangeAspect="1"/>
          </p:cNvSpPr>
          <p:nvPr>
            <p:ph type="sldImg"/>
          </p:nvPr>
        </p:nvSpPr>
        <p:spPr bwMode="auto">
          <a:noFill/>
          <a:ln>
            <a:solidFill>
              <a:srgbClr val="000000"/>
            </a:solidFill>
            <a:miter lim="800000"/>
          </a:ln>
        </p:spPr>
      </p:sp>
      <p:sp>
        <p:nvSpPr>
          <p:cNvPr id="134146"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3414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0A61EE46-6CD1-4661-B22D-43E065867036}" type="slidenum">
              <a:rPr lang="zh-CN" altLang="en-US"/>
            </a:fld>
            <a:endParaRPr lang="en-US" altLang="zh-C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幻灯片图像占位符 1"/>
          <p:cNvSpPr>
            <a:spLocks noGrp="1" noRot="1" noChangeAspect="1"/>
          </p:cNvSpPr>
          <p:nvPr>
            <p:ph type="sldImg"/>
          </p:nvPr>
        </p:nvSpPr>
        <p:spPr bwMode="auto">
          <a:noFill/>
          <a:ln>
            <a:solidFill>
              <a:srgbClr val="000000"/>
            </a:solidFill>
            <a:miter lim="800000"/>
          </a:ln>
        </p:spPr>
      </p:sp>
      <p:sp>
        <p:nvSpPr>
          <p:cNvPr id="131074"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31075"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9F36A1A5-2EC0-4294-A4DB-D4614B0D1D63}" type="slidenum">
              <a:rPr lang="zh-CN" altLang="en-US"/>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幻灯片图像占位符 1"/>
          <p:cNvSpPr>
            <a:spLocks noGrp="1" noRot="1" noChangeAspect="1"/>
          </p:cNvSpPr>
          <p:nvPr>
            <p:ph type="sldImg"/>
          </p:nvPr>
        </p:nvSpPr>
        <p:spPr bwMode="auto">
          <a:noFill/>
          <a:ln>
            <a:solidFill>
              <a:srgbClr val="000000"/>
            </a:solidFill>
            <a:miter lim="800000"/>
          </a:ln>
        </p:spPr>
      </p:sp>
      <p:sp>
        <p:nvSpPr>
          <p:cNvPr id="45058"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4505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9F1D015B-7B7B-43A9-8123-7B2CC9A270B4}" type="slidenum">
              <a:rPr lang="zh-CN" altLang="en-US"/>
            </a:fld>
            <a:endParaRPr lang="en-US" altLang="zh-CN"/>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幻灯片图像占位符 1"/>
          <p:cNvSpPr>
            <a:spLocks noGrp="1" noRot="1" noChangeAspect="1"/>
          </p:cNvSpPr>
          <p:nvPr>
            <p:ph type="sldImg"/>
          </p:nvPr>
        </p:nvSpPr>
        <p:spPr bwMode="auto">
          <a:noFill/>
          <a:ln>
            <a:solidFill>
              <a:srgbClr val="000000"/>
            </a:solidFill>
            <a:miter lim="800000"/>
          </a:ln>
        </p:spPr>
      </p:sp>
      <p:sp>
        <p:nvSpPr>
          <p:cNvPr id="137218"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3721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8E8F2C14-311E-4ADC-8DA4-C2142D3CA598}" type="slidenum">
              <a:rPr lang="zh-CN" altLang="en-US"/>
            </a:fld>
            <a:endParaRPr lang="en-US" altLang="zh-C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幻灯片图像占位符 1"/>
          <p:cNvSpPr>
            <a:spLocks noGrp="1" noRot="1" noChangeAspect="1"/>
          </p:cNvSpPr>
          <p:nvPr>
            <p:ph type="sldImg"/>
          </p:nvPr>
        </p:nvSpPr>
        <p:spPr bwMode="auto">
          <a:noFill/>
          <a:ln>
            <a:solidFill>
              <a:srgbClr val="000000"/>
            </a:solidFill>
            <a:miter lim="800000"/>
          </a:ln>
        </p:spPr>
      </p:sp>
      <p:sp>
        <p:nvSpPr>
          <p:cNvPr id="137218"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13721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8E8F2C14-311E-4ADC-8DA4-C2142D3CA598}" type="slidenum">
              <a:rPr lang="zh-CN" altLang="en-US"/>
            </a:fld>
            <a:endParaRPr lang="en-US" altLang="zh-C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23C9A5B-FA63-4F5D-A288-565E4456580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幻灯片图像占位符 1"/>
          <p:cNvSpPr>
            <a:spLocks noGrp="1" noRot="1" noChangeAspect="1"/>
          </p:cNvSpPr>
          <p:nvPr>
            <p:ph type="sldImg"/>
          </p:nvPr>
        </p:nvSpPr>
        <p:spPr bwMode="auto">
          <a:noFill/>
          <a:ln>
            <a:solidFill>
              <a:srgbClr val="000000"/>
            </a:solidFill>
            <a:miter lim="800000"/>
          </a:ln>
        </p:spPr>
      </p:sp>
      <p:sp>
        <p:nvSpPr>
          <p:cNvPr id="47106"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4710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15805A27-A065-4D12-93DA-DF7DCD0A9F93}" type="slidenum">
              <a:rPr lang="zh-CN" altLang="en-US"/>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幻灯片图像占位符 1"/>
          <p:cNvSpPr>
            <a:spLocks noGrp="1" noRot="1" noChangeAspect="1"/>
          </p:cNvSpPr>
          <p:nvPr>
            <p:ph type="sldImg"/>
          </p:nvPr>
        </p:nvSpPr>
        <p:spPr bwMode="auto">
          <a:noFill/>
          <a:ln>
            <a:solidFill>
              <a:srgbClr val="000000"/>
            </a:solidFill>
            <a:miter lim="800000"/>
          </a:ln>
        </p:spPr>
      </p:sp>
      <p:sp>
        <p:nvSpPr>
          <p:cNvPr id="49154"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49155"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107E2E4E-3B81-4C43-B341-B12AB5B0AB92}" type="slidenum">
              <a:rPr lang="zh-CN" altLang="en-US"/>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幻灯片图像占位符 1"/>
          <p:cNvSpPr>
            <a:spLocks noGrp="1" noRot="1" noChangeAspect="1"/>
          </p:cNvSpPr>
          <p:nvPr>
            <p:ph type="sldImg"/>
          </p:nvPr>
        </p:nvSpPr>
        <p:spPr bwMode="auto">
          <a:noFill/>
          <a:ln>
            <a:solidFill>
              <a:srgbClr val="000000"/>
            </a:solidFill>
            <a:miter lim="800000"/>
          </a:ln>
        </p:spPr>
      </p:sp>
      <p:sp>
        <p:nvSpPr>
          <p:cNvPr id="51202" name="备注占位符 2"/>
          <p:cNvSpPr>
            <a:spLocks noGrp="1"/>
          </p:cNvSpPr>
          <p:nvPr>
            <p:ph type="body" idx="1"/>
          </p:nvPr>
        </p:nvSpPr>
        <p:spPr bwMode="auto">
          <a:noFill/>
        </p:spPr>
        <p:txBody>
          <a:bodyPr wrap="square" numCol="1" anchor="t" anchorCtr="0" compatLnSpc="1"/>
          <a:lstStyle/>
          <a:p>
            <a:pPr>
              <a:spcBef>
                <a:spcPct val="0"/>
              </a:spcBef>
            </a:pPr>
            <a:endParaRPr lang="zh-CN" altLang="zh-CN" smtClean="0"/>
          </a:p>
        </p:txBody>
      </p:sp>
      <p:sp>
        <p:nvSpPr>
          <p:cNvPr id="51203"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81C5FBA8-3D1D-4CBB-8D33-6E43C005E175}" type="slidenum">
              <a:rPr lang="zh-CN" altLang="en-US"/>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幻灯片图像占位符 1"/>
          <p:cNvSpPr>
            <a:spLocks noGrp="1" noRot="1" noChangeAspect="1"/>
          </p:cNvSpPr>
          <p:nvPr>
            <p:ph type="sldImg"/>
          </p:nvPr>
        </p:nvSpPr>
        <p:spPr bwMode="auto">
          <a:noFill/>
          <a:ln>
            <a:solidFill>
              <a:srgbClr val="000000"/>
            </a:solidFill>
            <a:miter lim="800000"/>
          </a:ln>
        </p:spPr>
      </p:sp>
      <p:sp>
        <p:nvSpPr>
          <p:cNvPr id="55298" name="备注占位符 2"/>
          <p:cNvSpPr>
            <a:spLocks noGrp="1"/>
          </p:cNvSpPr>
          <p:nvPr>
            <p:ph type="body" idx="1"/>
          </p:nvPr>
        </p:nvSpPr>
        <p:spPr bwMode="auto">
          <a:noFill/>
        </p:spPr>
        <p:txBody>
          <a:bodyPr wrap="square" numCol="1" anchor="t" anchorCtr="0" compatLnSpc="1"/>
          <a:lstStyle/>
          <a:p>
            <a:pPr>
              <a:spcBef>
                <a:spcPct val="0"/>
              </a:spcBef>
            </a:pPr>
            <a:endParaRPr lang="en-US" altLang="zh-CN" smtClean="0"/>
          </a:p>
        </p:txBody>
      </p:sp>
      <p:sp>
        <p:nvSpPr>
          <p:cNvPr id="55299"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EB7ABD75-3440-488B-B441-92E1511CF17E}" type="slidenum">
              <a:rPr lang="zh-CN" altLang="en-US"/>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幻灯片图像占位符 1"/>
          <p:cNvSpPr>
            <a:spLocks noGrp="1" noRot="1" noChangeAspect="1"/>
          </p:cNvSpPr>
          <p:nvPr>
            <p:ph type="sldImg"/>
          </p:nvPr>
        </p:nvSpPr>
        <p:spPr bwMode="auto">
          <a:noFill/>
          <a:ln>
            <a:solidFill>
              <a:srgbClr val="000000"/>
            </a:solidFill>
            <a:miter lim="800000"/>
          </a:ln>
        </p:spPr>
      </p:sp>
      <p:sp>
        <p:nvSpPr>
          <p:cNvPr id="57346" name="备注占位符 2"/>
          <p:cNvSpPr>
            <a:spLocks noGrp="1"/>
          </p:cNvSpPr>
          <p:nvPr>
            <p:ph type="body" idx="1"/>
          </p:nvPr>
        </p:nvSpPr>
        <p:spPr bwMode="auto">
          <a:noFill/>
        </p:spPr>
        <p:txBody>
          <a:bodyPr wrap="square" numCol="1" anchor="t" anchorCtr="0" compatLnSpc="1"/>
          <a:lstStyle/>
          <a:p>
            <a:pPr>
              <a:spcBef>
                <a:spcPct val="0"/>
              </a:spcBef>
            </a:pPr>
            <a:endParaRPr lang="zh-CN" altLang="en-US" smtClean="0"/>
          </a:p>
        </p:txBody>
      </p:sp>
      <p:sp>
        <p:nvSpPr>
          <p:cNvPr id="5734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D3FDC94F-B2B6-4C1A-86B7-A6339C68F032}" type="slidenum">
              <a:rPr lang="zh-CN" altLang="en-US"/>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6065E2BA-C398-4B59-8E47-56A356614082}"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FC13A2B-1633-45A3-87E0-DC76AB6CD4B3}" type="slidenum">
              <a:rPr lang="zh-CN" altLang="en-US"/>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72D0FE62-C751-4FB9-A6D6-7DE8998285C9}"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074D43E-CD22-4683-BEC8-E4726D9D9CD6}" type="slidenum">
              <a:rPr lang="zh-CN" altLang="en-US"/>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16C54DA2-FE76-4018-8B62-FEDDE23EF43F}"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F406164-478B-4774-8416-5F844F0CB387}" type="slidenum">
              <a:rPr lang="zh-CN" altLang="en-US"/>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srcRect/>
          <a:stretch>
            <a:fillRect/>
          </a:stretch>
        </p:blipFill>
        <p:spPr bwMode="auto">
          <a:xfrm>
            <a:off x="-26988" y="-26988"/>
            <a:ext cx="9242426" cy="6884988"/>
          </a:xfrm>
          <a:prstGeom prst="rect">
            <a:avLst/>
          </a:prstGeom>
          <a:noFill/>
          <a:ln w="9525">
            <a:noFill/>
            <a:miter lim="800000"/>
            <a:headEnd/>
            <a:tailEnd/>
          </a:ln>
        </p:spPr>
      </p:pic>
      <p:sp>
        <p:nvSpPr>
          <p:cNvPr id="2" name="标题 1"/>
          <p:cNvSpPr>
            <a:spLocks noGrp="1"/>
          </p:cNvSpPr>
          <p:nvPr>
            <p:ph type="title"/>
          </p:nvPr>
        </p:nvSpPr>
        <p:spPr>
          <a:xfrm>
            <a:off x="457200" y="529828"/>
            <a:ext cx="8229600" cy="738932"/>
          </a:xfrm>
        </p:spPr>
        <p:txBody>
          <a:bodyPr>
            <a:normAutofit/>
          </a:bodyPr>
          <a:lstStyle>
            <a:lvl1pPr>
              <a:defRPr sz="4000"/>
            </a:lvl1p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88CF3589-470E-463C-A74D-712BBDC4CD21}"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1C73A601-0473-4677-A6E6-150C2E33667B}" type="slidenum">
              <a:rPr lang="zh-CN" altLang="en-US"/>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lvl1pPr>
              <a:defRPr/>
            </a:lvl1pPr>
          </a:lstStyle>
          <a:p>
            <a:pPr>
              <a:defRPr/>
            </a:pPr>
            <a:fld id="{9739B036-16ED-4CC7-B8F3-1AD9B7317F0D}"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94CB254-ED1D-4A7C-81D3-2351766CBA3A}" type="slidenum">
              <a:rPr lang="zh-CN" altLang="en-US"/>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2BD69E37-B680-4851-BD7E-2D57CE5A3A34}"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C3E142D6-4976-42E1-8473-377EE4553E4C}" type="slidenum">
              <a:rPr lang="zh-CN" altLang="en-US"/>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A263737E-E1E0-4BE7-BD4D-DB31E0434F51}"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093DF701-83A5-41EB-BEFC-F328F490AAF5}" type="slidenum">
              <a:rPr lang="zh-CN" altLang="en-US"/>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283A3239-BEC5-4B5C-803D-64C847A45401}"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256F5D72-C9F6-4433-9B2D-1F81B7D84FF6}" type="slidenum">
              <a:rPr lang="zh-CN" altLang="en-US"/>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F034DA11-07F1-4975-8FCF-369652DE576C}"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B52F3D24-E2CD-44AA-9E62-BC5374C1127C}" type="slidenum">
              <a:rPr lang="zh-CN" altLang="en-US"/>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71CAD225-0678-412E-8850-54AE4E6D0F2D}"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48AC467C-B13B-44D7-9C4B-2ED362099005}" type="slidenum">
              <a:rPr lang="zh-CN" altLang="en-US"/>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1AA44677-F0CE-4AEE-B9F0-2050575093DB}"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6EAED57B-E17A-4427-8AAD-F402BE1E94FD}" type="slidenum">
              <a:rPr lang="zh-CN" altLang="en-US"/>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文本占位符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66C9C3D4-FD56-4CB2-863F-86C9ED0D429D}" type="datetimeFigureOut">
              <a:rPr lang="zh-CN" altLang="en-US"/>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185AB128-BA61-47CA-AAA6-10E10AC30BC8}"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jpeg"/><Relationship Id="rId1"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2.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29.xml.rels><?xml version="1.0" encoding="UTF-8" standalone="yes"?>
<Relationships xmlns="http://schemas.openxmlformats.org/package/2006/relationships"><Relationship Id="rId9" Type="http://schemas.openxmlformats.org/officeDocument/2006/relationships/diagramColors" Target="../diagrams/colors5.xml"/><Relationship Id="rId8" Type="http://schemas.openxmlformats.org/officeDocument/2006/relationships/diagramQuickStyle" Target="../diagrams/quickStyle5.xml"/><Relationship Id="rId7" Type="http://schemas.openxmlformats.org/officeDocument/2006/relationships/diagramLayout" Target="../diagrams/layout5.xml"/><Relationship Id="rId6" Type="http://schemas.openxmlformats.org/officeDocument/2006/relationships/diagramData" Target="../diagrams/data5.xml"/><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1" Type="http://schemas.openxmlformats.org/officeDocument/2006/relationships/slideLayout" Target="../slideLayouts/slideLayout2.xml"/><Relationship Id="rId10" Type="http://schemas.microsoft.com/office/2007/relationships/diagramDrawing" Target="../diagrams/drawing5.xml"/><Relationship Id="rId1" Type="http://schemas.openxmlformats.org/officeDocument/2006/relationships/diagramData" Target="../diagrams/data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2.xml"/><Relationship Id="rId5" Type="http://schemas.microsoft.com/office/2007/relationships/diagramDrawing" Target="../diagrams/drawing6.xml"/><Relationship Id="rId4" Type="http://schemas.openxmlformats.org/officeDocument/2006/relationships/diagramColors" Target="../diagrams/colors6.xml"/><Relationship Id="rId3" Type="http://schemas.openxmlformats.org/officeDocument/2006/relationships/diagramQuickStyle" Target="../diagrams/quickStyle6.xml"/><Relationship Id="rId2" Type="http://schemas.openxmlformats.org/officeDocument/2006/relationships/diagramLayout" Target="../diagrams/layout6.xml"/><Relationship Id="rId1" Type="http://schemas.openxmlformats.org/officeDocument/2006/relationships/diagramData" Target="../diagrams/data6.xml"/></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7.xml"/><Relationship Id="rId4" Type="http://schemas.openxmlformats.org/officeDocument/2006/relationships/diagramColors" Target="../diagrams/colors7.xml"/><Relationship Id="rId3" Type="http://schemas.openxmlformats.org/officeDocument/2006/relationships/diagramQuickStyle" Target="../diagrams/quickStyle7.xml"/><Relationship Id="rId2" Type="http://schemas.openxmlformats.org/officeDocument/2006/relationships/diagramLayout" Target="../diagrams/layout7.xml"/><Relationship Id="rId1" Type="http://schemas.openxmlformats.org/officeDocument/2006/relationships/diagramData" Target="../diagrams/data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23.xml"/><Relationship Id="rId7"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diagramDrawing" Target="../diagrams/drawing8.xml"/><Relationship Id="rId4" Type="http://schemas.openxmlformats.org/officeDocument/2006/relationships/diagramColors" Target="../diagrams/colors8.xml"/><Relationship Id="rId3" Type="http://schemas.openxmlformats.org/officeDocument/2006/relationships/diagramQuickStyle" Target="../diagrams/quickStyle8.xml"/><Relationship Id="rId2" Type="http://schemas.openxmlformats.org/officeDocument/2006/relationships/diagramLayout" Target="../diagrams/layout8.xml"/><Relationship Id="rId1" Type="http://schemas.openxmlformats.org/officeDocument/2006/relationships/diagramData" Target="../diagrams/data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png"/></Relationships>
</file>

<file path=ppt/slides/_rels/slide4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7.jpeg"/><Relationship Id="rId5" Type="http://schemas.microsoft.com/office/2007/relationships/diagramDrawing" Target="../diagrams/drawing9.xml"/><Relationship Id="rId4" Type="http://schemas.openxmlformats.org/officeDocument/2006/relationships/diagramColors" Target="../diagrams/colors9.xml"/><Relationship Id="rId3" Type="http://schemas.openxmlformats.org/officeDocument/2006/relationships/diagramQuickStyle" Target="../diagrams/quickStyle9.xml"/><Relationship Id="rId2" Type="http://schemas.openxmlformats.org/officeDocument/2006/relationships/diagramLayout" Target="../diagrams/layout9.xml"/><Relationship Id="rId1" Type="http://schemas.openxmlformats.org/officeDocument/2006/relationships/diagramData" Target="../diagrams/data9.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1.jpeg"/><Relationship Id="rId1" Type="http://schemas.openxmlformats.org/officeDocument/2006/relationships/image" Target="../media/image30.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jpe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5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image" Target="../media/image40.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jpeg"/><Relationship Id="rId1" Type="http://schemas.openxmlformats.org/officeDocument/2006/relationships/image" Target="../media/image10.jpeg"/></Relationships>
</file>

<file path=ppt/slides/_rels/slide6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2.xml"/><Relationship Id="rId2" Type="http://schemas.openxmlformats.org/officeDocument/2006/relationships/image" Target="../media/image42.jpeg"/><Relationship Id="rId1" Type="http://schemas.openxmlformats.org/officeDocument/2006/relationships/image" Target="../media/image41.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image" Target="../media/image43.jpeg"/></Relationships>
</file>

<file path=ppt/slides/_rels/slide64.xml.rels><?xml version="1.0" encoding="UTF-8" standalone="yes"?>
<Relationships xmlns="http://schemas.openxmlformats.org/package/2006/relationships"><Relationship Id="rId8" Type="http://schemas.openxmlformats.org/officeDocument/2006/relationships/notesSlide" Target="../notesSlides/notesSlide34.xml"/><Relationship Id="rId7"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diagramDrawing" Target="../diagrams/drawing10.xml"/><Relationship Id="rId4" Type="http://schemas.openxmlformats.org/officeDocument/2006/relationships/diagramColors" Target="../diagrams/colors10.xml"/><Relationship Id="rId3" Type="http://schemas.openxmlformats.org/officeDocument/2006/relationships/diagramQuickStyle" Target="../diagrams/quickStyle10.xml"/><Relationship Id="rId2" Type="http://schemas.openxmlformats.org/officeDocument/2006/relationships/diagramLayout" Target="../diagrams/layout10.xml"/><Relationship Id="rId1" Type="http://schemas.openxmlformats.org/officeDocument/2006/relationships/diagramData" Target="../diagrams/data10.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jpe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jpe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jpe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jpe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jpe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jpe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image" Target="../media/image52.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4.jpeg"/><Relationship Id="rId1" Type="http://schemas.openxmlformats.org/officeDocument/2006/relationships/image" Target="../media/image53.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9" Type="http://schemas.openxmlformats.org/officeDocument/2006/relationships/image" Target="../media/image63.png"/><Relationship Id="rId8" Type="http://schemas.openxmlformats.org/officeDocument/2006/relationships/image" Target="../media/image62.png"/><Relationship Id="rId7" Type="http://schemas.openxmlformats.org/officeDocument/2006/relationships/image" Target="../media/image61.png"/><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0" Type="http://schemas.openxmlformats.org/officeDocument/2006/relationships/slideLayout" Target="../slideLayouts/slideLayout7.xml"/><Relationship Id="rId1" Type="http://schemas.openxmlformats.org/officeDocument/2006/relationships/image" Target="../media/image55.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84.xml.rels><?xml version="1.0" encoding="UTF-8" standalone="yes"?>
<Relationships xmlns="http://schemas.openxmlformats.org/package/2006/relationships"><Relationship Id="rId7" Type="http://schemas.openxmlformats.org/officeDocument/2006/relationships/notesSlide" Target="../notesSlides/notesSlide42.xml"/><Relationship Id="rId6"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223945" y="3140968"/>
            <a:ext cx="4337094" cy="4767032"/>
          </a:xfrm>
          <a:prstGeom prst="rect">
            <a:avLst/>
          </a:prstGeom>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878" y="3941994"/>
            <a:ext cx="3309938" cy="3638053"/>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4" y="1"/>
            <a:ext cx="1935138" cy="2039409"/>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998" y="2636375"/>
            <a:ext cx="1475003" cy="276578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0032" y="356659"/>
            <a:ext cx="1600598" cy="1127104"/>
          </a:xfrm>
          <a:prstGeom prst="rect">
            <a:avLst/>
          </a:prstGeom>
        </p:spPr>
      </p:pic>
      <p:sp>
        <p:nvSpPr>
          <p:cNvPr id="11" name="Text Box 160"/>
          <p:cNvSpPr txBox="1">
            <a:spLocks noChangeArrowheads="1"/>
          </p:cNvSpPr>
          <p:nvPr/>
        </p:nvSpPr>
        <p:spPr bwMode="auto">
          <a:xfrm>
            <a:off x="1403648" y="3075154"/>
            <a:ext cx="6696744"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zh-CN" sz="4400" b="1" dirty="0" smtClean="0">
                <a:latin typeface="楷体_GB2312" panose="02010609030101010101" pitchFamily="49" charset="-122"/>
                <a:ea typeface="楷体_GB2312" panose="02010609030101010101" pitchFamily="49" charset="-122"/>
              </a:rPr>
              <a:t>《</a:t>
            </a:r>
            <a:r>
              <a:rPr lang="zh-CN" altLang="en-US" sz="4400" b="1" dirty="0" smtClean="0">
                <a:latin typeface="楷体_GB2312" panose="02010609030101010101" pitchFamily="49" charset="-122"/>
                <a:ea typeface="楷体_GB2312" panose="02010609030101010101" pitchFamily="49" charset="-122"/>
              </a:rPr>
              <a:t>道德与法治</a:t>
            </a:r>
            <a:r>
              <a:rPr lang="en-US" altLang="zh-CN" sz="4400" b="1" dirty="0" smtClean="0">
                <a:latin typeface="楷体_GB2312" panose="02010609030101010101" pitchFamily="49" charset="-122"/>
                <a:ea typeface="楷体_GB2312" panose="02010609030101010101" pitchFamily="49" charset="-122"/>
              </a:rPr>
              <a:t>》</a:t>
            </a:r>
            <a:r>
              <a:rPr lang="zh-CN" altLang="en-US" sz="4400" b="1" dirty="0" smtClean="0">
                <a:latin typeface="楷体_GB2312" panose="02010609030101010101" pitchFamily="49" charset="-122"/>
                <a:ea typeface="楷体_GB2312" panose="02010609030101010101" pitchFamily="49" charset="-122"/>
              </a:rPr>
              <a:t>七年级</a:t>
            </a:r>
            <a:endParaRPr lang="en-US" altLang="zh-CN" sz="4400" b="1" dirty="0" smtClean="0">
              <a:latin typeface="楷体_GB2312" panose="02010609030101010101" pitchFamily="49" charset="-122"/>
              <a:ea typeface="楷体_GB2312" panose="02010609030101010101" pitchFamily="49" charset="-122"/>
            </a:endParaRPr>
          </a:p>
          <a:p>
            <a:pPr algn="ctr"/>
            <a:r>
              <a:rPr lang="zh-CN" altLang="en-US" sz="4400" b="1" dirty="0" smtClean="0">
                <a:latin typeface="楷体_GB2312" panose="02010609030101010101" pitchFamily="49" charset="-122"/>
                <a:ea typeface="楷体_GB2312" panose="02010609030101010101" pitchFamily="49" charset="-122"/>
              </a:rPr>
              <a:t>教材分析与教学建议</a:t>
            </a:r>
            <a:endParaRPr lang="zh-CN" altLang="en-US" sz="4400" b="1" dirty="0">
              <a:latin typeface="楷体_GB2312" panose="02010609030101010101" pitchFamily="49" charset="-122"/>
              <a:ea typeface="楷体_GB2312" panose="02010609030101010101" pitchFamily="49" charset="-122"/>
            </a:endParaRPr>
          </a:p>
        </p:txBody>
      </p:sp>
      <p:pic>
        <p:nvPicPr>
          <p:cNvPr id="14" name="Picture 3" descr="E:\水墨图表素材\535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9912" y="1178957"/>
            <a:ext cx="1296144" cy="176999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4">
            <a:hlinkClick r:id="" action="ppaction://noaction"/>
          </p:cNvPr>
          <p:cNvSpPr txBox="1">
            <a:spLocks noChangeArrowheads="1"/>
          </p:cNvSpPr>
          <p:nvPr/>
        </p:nvSpPr>
        <p:spPr bwMode="auto">
          <a:xfrm>
            <a:off x="3995936" y="1370977"/>
            <a:ext cx="796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5400" b="1" dirty="0" smtClean="0">
                <a:solidFill>
                  <a:srgbClr val="FFFFFF"/>
                </a:solidFill>
                <a:latin typeface="楷体_GB2312" panose="02010609030101010101" pitchFamily="49" charset="-122"/>
                <a:ea typeface="楷体_GB2312" panose="02010609030101010101" pitchFamily="49" charset="-122"/>
              </a:rPr>
              <a:t>二</a:t>
            </a:r>
            <a:endParaRPr lang="zh-CN" altLang="en-US" sz="5400" b="1" dirty="0">
              <a:solidFill>
                <a:srgbClr val="FFFFFF"/>
              </a:solidFill>
              <a:latin typeface="楷体_GB2312" panose="02010609030101010101" pitchFamily="49" charset="-122"/>
              <a:ea typeface="楷体_GB2312" panose="0201060903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30225"/>
            <a:ext cx="8229600" cy="738188"/>
          </a:xfrm>
        </p:spPr>
        <p:txBody>
          <a:bodyPr rtlCol="0"/>
          <a:lstStyle/>
          <a:p>
            <a:pPr fontAlgn="auto">
              <a:spcAft>
                <a:spcPts val="0"/>
              </a:spcAft>
              <a:defRPr/>
            </a:pPr>
            <a:r>
              <a:rPr lang="zh-CN" altLang="en-US" b="1" dirty="0" smtClean="0">
                <a:solidFill>
                  <a:schemeClr val="tx2">
                    <a:lumMod val="60000"/>
                    <a:lumOff val="40000"/>
                  </a:schemeClr>
                </a:solidFill>
              </a:rPr>
              <a:t>第二单元  友谊的天空</a:t>
            </a:r>
            <a:endParaRPr lang="zh-CN" altLang="en-US" b="1" dirty="0">
              <a:solidFill>
                <a:schemeClr val="tx2">
                  <a:lumMod val="60000"/>
                  <a:lumOff val="40000"/>
                </a:schemeClr>
              </a:solidFill>
            </a:endParaRPr>
          </a:p>
        </p:txBody>
      </p:sp>
      <p:sp>
        <p:nvSpPr>
          <p:cNvPr id="54274" name="内容占位符 2"/>
          <p:cNvSpPr>
            <a:spLocks noGrp="1"/>
          </p:cNvSpPr>
          <p:nvPr>
            <p:ph idx="1"/>
          </p:nvPr>
        </p:nvSpPr>
        <p:spPr>
          <a:xfrm>
            <a:off x="0" y="1268760"/>
            <a:ext cx="9324528" cy="4525963"/>
          </a:xfrm>
        </p:spPr>
        <p:txBody>
          <a:bodyPr/>
          <a:lstStyle/>
          <a:p>
            <a:r>
              <a:rPr lang="zh-CN" altLang="en-US" sz="2800" b="1" dirty="0" smtClean="0"/>
              <a:t>学会交往，处理交友中的问题既是</a:t>
            </a:r>
            <a:r>
              <a:rPr lang="zh-CN" altLang="zh-CN" sz="2800" b="1" dirty="0" smtClean="0"/>
              <a:t>学生道德和心理发展在本阶段</a:t>
            </a:r>
            <a:r>
              <a:rPr lang="zh-CN" altLang="en-US" sz="2800" b="1" dirty="0" smtClean="0"/>
              <a:t>的</a:t>
            </a:r>
            <a:r>
              <a:rPr lang="zh-CN" altLang="zh-CN" sz="2800" b="1" dirty="0" smtClean="0"/>
              <a:t>核心任务，也是初中生活逐步展开后学生实际的需要，在学生生命成长中具在重要的意义。</a:t>
            </a:r>
            <a:endParaRPr lang="zh-CN" altLang="zh-CN" sz="2800" b="1" dirty="0" smtClean="0"/>
          </a:p>
          <a:p>
            <a:r>
              <a:rPr lang="en-US" altLang="zh-CN" sz="2800" b="1" dirty="0" smtClean="0"/>
              <a:t>2016</a:t>
            </a:r>
            <a:r>
              <a:rPr lang="zh-CN" altLang="zh-CN" sz="2800" b="1" dirty="0" smtClean="0"/>
              <a:t>年</a:t>
            </a:r>
            <a:r>
              <a:rPr lang="en-US" altLang="zh-CN" sz="2800" b="1" dirty="0" smtClean="0"/>
              <a:t> 9</a:t>
            </a:r>
            <a:r>
              <a:rPr lang="zh-CN" altLang="zh-CN" sz="2800" b="1" dirty="0" smtClean="0"/>
              <a:t>月，《中国学生发展核心素养</a:t>
            </a:r>
            <a:r>
              <a:rPr lang="zh-CN" altLang="en-US" sz="2800" b="1" dirty="0" smtClean="0"/>
              <a:t>框架</a:t>
            </a:r>
            <a:r>
              <a:rPr lang="zh-CN" altLang="zh-CN" sz="2800" b="1" dirty="0" smtClean="0"/>
              <a:t>》出台，“积极交往，有效互动，建立和维持良好的人际关系”被作为中国学生发展应具备的核心素养提出。</a:t>
            </a:r>
            <a:endParaRPr lang="en-US" altLang="zh-CN" sz="2800" b="1" dirty="0" smtClean="0"/>
          </a:p>
          <a:p>
            <a:r>
              <a:rPr lang="zh-CN" altLang="zh-CN" sz="2800" b="1" dirty="0" smtClean="0"/>
              <a:t>青少年期的同伴关系</a:t>
            </a:r>
            <a:r>
              <a:rPr lang="zh-CN" altLang="en-US" sz="2800" b="1" dirty="0" smtClean="0"/>
              <a:t>，不仅</a:t>
            </a:r>
            <a:r>
              <a:rPr lang="zh-CN" altLang="zh-CN" sz="2800" b="1" dirty="0" smtClean="0"/>
              <a:t>活动范围进一步扩大，朋友之间亲密感也进一步增加。这一方面提高了中学生友谊的质量，另一方面，也对学生的交友态度和能力提出了更高的要求。</a:t>
            </a:r>
            <a:endParaRPr lang="zh-CN" altLang="zh-CN" sz="2800" b="1" dirty="0" smtClean="0"/>
          </a:p>
        </p:txBody>
      </p:sp>
      <p:sp>
        <p:nvSpPr>
          <p:cNvPr id="4" name="矩形 3"/>
          <p:cNvSpPr/>
          <p:nvPr/>
        </p:nvSpPr>
        <p:spPr>
          <a:xfrm>
            <a:off x="7380312" y="5517232"/>
            <a:ext cx="1296144" cy="1152128"/>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zh-CN" altLang="en-US" sz="3200" b="1" dirty="0"/>
              <a:t>单元立意</a:t>
            </a:r>
            <a:endParaRPr lang="zh-CN" altLang="en-US" sz="32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1" name="组合 2"/>
          <p:cNvGrpSpPr/>
          <p:nvPr/>
        </p:nvGrpSpPr>
        <p:grpSpPr bwMode="auto">
          <a:xfrm>
            <a:off x="889000" y="765175"/>
            <a:ext cx="8255000" cy="4680049"/>
            <a:chOff x="889734" y="764704"/>
            <a:chExt cx="8254164" cy="4176464"/>
          </a:xfrm>
        </p:grpSpPr>
        <p:sp>
          <p:nvSpPr>
            <p:cNvPr id="2" name="矩形 1"/>
            <p:cNvSpPr/>
            <p:nvPr/>
          </p:nvSpPr>
          <p:spPr>
            <a:xfrm>
              <a:off x="3491384" y="764704"/>
              <a:ext cx="2017508" cy="936569"/>
            </a:xfrm>
            <a:prstGeom prst="rect">
              <a:avLst/>
            </a:prstGeom>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lang="zh-CN" altLang="en-US" sz="2800" b="1" dirty="0">
                  <a:latin typeface="+mn-ea"/>
                </a:rPr>
                <a:t>第二单元</a:t>
              </a:r>
              <a:endParaRPr lang="en-US" altLang="zh-CN" sz="2800" b="1" dirty="0">
                <a:latin typeface="+mn-ea"/>
              </a:endParaRPr>
            </a:p>
            <a:p>
              <a:pPr algn="ctr" fontAlgn="auto">
                <a:spcBef>
                  <a:spcPts val="0"/>
                </a:spcBef>
                <a:spcAft>
                  <a:spcPts val="0"/>
                </a:spcAft>
                <a:defRPr/>
              </a:pPr>
              <a:r>
                <a:rPr lang="zh-CN" altLang="en-US" sz="2800" b="1" dirty="0">
                  <a:latin typeface="+mn-ea"/>
                </a:rPr>
                <a:t>友谊的天空</a:t>
              </a:r>
              <a:endParaRPr lang="zh-CN" altLang="en-US" sz="2800" b="1" dirty="0">
                <a:latin typeface="+mn-ea"/>
              </a:endParaRPr>
            </a:p>
          </p:txBody>
        </p:sp>
        <p:cxnSp>
          <p:nvCxnSpPr>
            <p:cNvPr id="5" name="直接连接符 4"/>
            <p:cNvCxnSpPr/>
            <p:nvPr/>
          </p:nvCxnSpPr>
          <p:spPr>
            <a:xfrm flipH="1">
              <a:off x="4499344" y="1772707"/>
              <a:ext cx="0" cy="792115"/>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2051666" y="2564822"/>
              <a:ext cx="51128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183392" y="3501391"/>
              <a:ext cx="0" cy="12175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051666" y="2564822"/>
              <a:ext cx="0" cy="1444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7164487" y="2564822"/>
              <a:ext cx="0" cy="144454"/>
            </a:xfrm>
            <a:prstGeom prst="line">
              <a:avLst/>
            </a:prstGeom>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889734" y="2709276"/>
              <a:ext cx="3034621" cy="792115"/>
            </a:xfrm>
            <a:prstGeom prst="rect">
              <a:avLst/>
            </a:prstGeom>
          </p:spPr>
          <p:style>
            <a:lnRef idx="3">
              <a:schemeClr val="lt1"/>
            </a:lnRef>
            <a:fillRef idx="1">
              <a:schemeClr val="accent4"/>
            </a:fillRef>
            <a:effectRef idx="1">
              <a:schemeClr val="accent4"/>
            </a:effectRef>
            <a:fontRef idx="minor">
              <a:schemeClr val="lt1"/>
            </a:fontRef>
          </p:style>
          <p:txBody>
            <a:bodyPr anchor="ctr"/>
            <a:lstStyle/>
            <a:p>
              <a:pPr algn="ctr" fontAlgn="auto">
                <a:spcBef>
                  <a:spcPts val="0"/>
                </a:spcBef>
                <a:spcAft>
                  <a:spcPts val="0"/>
                </a:spcAft>
                <a:defRPr/>
              </a:pPr>
              <a:r>
                <a:rPr lang="zh-CN" altLang="en-US" sz="2800" b="1" dirty="0">
                  <a:latin typeface="+mn-ea"/>
                </a:rPr>
                <a:t>第四课</a:t>
              </a:r>
              <a:endParaRPr lang="en-US" altLang="zh-CN" sz="2800" b="1" dirty="0">
                <a:latin typeface="+mn-ea"/>
              </a:endParaRPr>
            </a:p>
            <a:p>
              <a:pPr algn="ctr" fontAlgn="auto">
                <a:spcBef>
                  <a:spcPts val="0"/>
                </a:spcBef>
                <a:spcAft>
                  <a:spcPts val="0"/>
                </a:spcAft>
                <a:defRPr/>
              </a:pPr>
              <a:r>
                <a:rPr lang="zh-CN" altLang="en-US" sz="2800" b="1" dirty="0">
                  <a:latin typeface="+mn-ea"/>
                </a:rPr>
                <a:t>友谊与成长同行</a:t>
              </a:r>
              <a:endParaRPr lang="zh-CN" altLang="en-US" sz="2800" b="1" dirty="0">
                <a:latin typeface="+mn-ea"/>
              </a:endParaRPr>
            </a:p>
          </p:txBody>
        </p:sp>
        <p:sp>
          <p:nvSpPr>
            <p:cNvPr id="22" name="矩形 21"/>
            <p:cNvSpPr/>
            <p:nvPr/>
          </p:nvSpPr>
          <p:spPr>
            <a:xfrm>
              <a:off x="1331014" y="3702992"/>
              <a:ext cx="2593341" cy="446060"/>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fontAlgn="auto">
                <a:spcBef>
                  <a:spcPts val="0"/>
                </a:spcBef>
                <a:spcAft>
                  <a:spcPts val="0"/>
                </a:spcAft>
                <a:defRPr/>
              </a:pPr>
              <a:r>
                <a:rPr lang="zh-CN" altLang="en-US" sz="2800" b="1" dirty="0">
                  <a:latin typeface="+mn-ea"/>
                </a:rPr>
                <a:t>和朋友在一起</a:t>
              </a:r>
              <a:endParaRPr lang="zh-CN" altLang="en-US" sz="2800" b="1" dirty="0">
                <a:latin typeface="+mn-ea"/>
              </a:endParaRPr>
            </a:p>
          </p:txBody>
        </p:sp>
        <p:sp>
          <p:nvSpPr>
            <p:cNvPr id="23" name="矩形 22"/>
            <p:cNvSpPr/>
            <p:nvPr/>
          </p:nvSpPr>
          <p:spPr>
            <a:xfrm>
              <a:off x="1331014" y="4495107"/>
              <a:ext cx="2737342" cy="446061"/>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fontAlgn="auto">
                <a:spcBef>
                  <a:spcPts val="0"/>
                </a:spcBef>
                <a:spcAft>
                  <a:spcPts val="0"/>
                </a:spcAft>
                <a:defRPr/>
              </a:pPr>
              <a:r>
                <a:rPr lang="zh-CN" altLang="en-US" sz="2800" b="1" dirty="0">
                  <a:latin typeface="+mn-ea"/>
                </a:rPr>
                <a:t>深深浅浅话友谊</a:t>
              </a:r>
              <a:endParaRPr lang="zh-CN" altLang="en-US" sz="2800" b="1" dirty="0">
                <a:latin typeface="+mn-ea"/>
              </a:endParaRPr>
            </a:p>
          </p:txBody>
        </p:sp>
        <p:cxnSp>
          <p:nvCxnSpPr>
            <p:cNvPr id="25" name="直接连接符 24"/>
            <p:cNvCxnSpPr/>
            <p:nvPr/>
          </p:nvCxnSpPr>
          <p:spPr>
            <a:xfrm>
              <a:off x="1183392" y="3926815"/>
              <a:ext cx="220640" cy="0"/>
            </a:xfrm>
            <a:prstGeom prst="line">
              <a:avLst/>
            </a:prstGeom>
          </p:spPr>
          <p:style>
            <a:lnRef idx="1">
              <a:schemeClr val="accent6"/>
            </a:lnRef>
            <a:fillRef idx="3">
              <a:schemeClr val="accent6"/>
            </a:fillRef>
            <a:effectRef idx="2">
              <a:schemeClr val="accent6"/>
            </a:effectRef>
            <a:fontRef idx="minor">
              <a:schemeClr val="lt1"/>
            </a:fontRef>
          </p:style>
        </p:cxnSp>
        <p:cxnSp>
          <p:nvCxnSpPr>
            <p:cNvPr id="27" name="直接连接符 26"/>
            <p:cNvCxnSpPr/>
            <p:nvPr/>
          </p:nvCxnSpPr>
          <p:spPr>
            <a:xfrm>
              <a:off x="1183392" y="4718931"/>
              <a:ext cx="220640" cy="0"/>
            </a:xfrm>
            <a:prstGeom prst="line">
              <a:avLst/>
            </a:prstGeom>
          </p:spPr>
          <p:style>
            <a:lnRef idx="1">
              <a:schemeClr val="accent6"/>
            </a:lnRef>
            <a:fillRef idx="3">
              <a:schemeClr val="accent6"/>
            </a:fillRef>
            <a:effectRef idx="2">
              <a:schemeClr val="accent6"/>
            </a:effectRef>
            <a:fontRef idx="minor">
              <a:schemeClr val="lt1"/>
            </a:fontRef>
          </p:style>
        </p:cxnSp>
        <p:cxnSp>
          <p:nvCxnSpPr>
            <p:cNvPr id="38" name="直接连接符 37"/>
            <p:cNvCxnSpPr/>
            <p:nvPr/>
          </p:nvCxnSpPr>
          <p:spPr>
            <a:xfrm>
              <a:off x="6016840" y="3501391"/>
              <a:ext cx="0" cy="1217540"/>
            </a:xfrm>
            <a:prstGeom prst="line">
              <a:avLst/>
            </a:prstGeom>
          </p:spPr>
          <p:style>
            <a:lnRef idx="1">
              <a:schemeClr val="accent1"/>
            </a:lnRef>
            <a:fillRef idx="0">
              <a:schemeClr val="accent1"/>
            </a:fillRef>
            <a:effectRef idx="0">
              <a:schemeClr val="accent1"/>
            </a:effectRef>
            <a:fontRef idx="minor">
              <a:schemeClr val="tx1"/>
            </a:fontRef>
          </p:style>
        </p:cxnSp>
        <p:sp>
          <p:nvSpPr>
            <p:cNvPr id="39" name="矩形 38"/>
            <p:cNvSpPr/>
            <p:nvPr/>
          </p:nvSpPr>
          <p:spPr>
            <a:xfrm>
              <a:off x="5724770" y="2709276"/>
              <a:ext cx="2457201" cy="792115"/>
            </a:xfrm>
            <a:prstGeom prst="rect">
              <a:avLst/>
            </a:prstGeom>
          </p:spPr>
          <p:style>
            <a:lnRef idx="3">
              <a:schemeClr val="lt1"/>
            </a:lnRef>
            <a:fillRef idx="1">
              <a:schemeClr val="accent4"/>
            </a:fillRef>
            <a:effectRef idx="1">
              <a:schemeClr val="accent4"/>
            </a:effectRef>
            <a:fontRef idx="minor">
              <a:schemeClr val="lt1"/>
            </a:fontRef>
          </p:style>
          <p:txBody>
            <a:bodyPr anchor="ctr"/>
            <a:lstStyle/>
            <a:p>
              <a:pPr algn="ctr" fontAlgn="auto">
                <a:spcBef>
                  <a:spcPts val="0"/>
                </a:spcBef>
                <a:spcAft>
                  <a:spcPts val="0"/>
                </a:spcAft>
                <a:defRPr/>
              </a:pPr>
              <a:r>
                <a:rPr lang="zh-CN" altLang="en-US" sz="2800" b="1" dirty="0">
                  <a:latin typeface="+mn-ea"/>
                </a:rPr>
                <a:t>第五课</a:t>
              </a:r>
              <a:endParaRPr lang="en-US" altLang="zh-CN" sz="2800" b="1" dirty="0">
                <a:latin typeface="+mn-ea"/>
              </a:endParaRPr>
            </a:p>
            <a:p>
              <a:pPr algn="ctr" fontAlgn="auto">
                <a:spcBef>
                  <a:spcPts val="0"/>
                </a:spcBef>
                <a:spcAft>
                  <a:spcPts val="0"/>
                </a:spcAft>
                <a:defRPr/>
              </a:pPr>
              <a:r>
                <a:rPr lang="zh-CN" altLang="en-US" sz="2800" b="1" dirty="0">
                  <a:latin typeface="+mn-ea"/>
                </a:rPr>
                <a:t>交友的智慧</a:t>
              </a:r>
              <a:endParaRPr lang="zh-CN" altLang="en-US" sz="2800" b="1" dirty="0">
                <a:latin typeface="+mn-ea"/>
              </a:endParaRPr>
            </a:p>
          </p:txBody>
        </p:sp>
        <p:sp>
          <p:nvSpPr>
            <p:cNvPr id="40" name="矩形 39"/>
            <p:cNvSpPr/>
            <p:nvPr/>
          </p:nvSpPr>
          <p:spPr>
            <a:xfrm>
              <a:off x="6166050" y="3702992"/>
              <a:ext cx="2977848" cy="446060"/>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fontAlgn="auto">
                <a:spcBef>
                  <a:spcPts val="0"/>
                </a:spcBef>
                <a:spcAft>
                  <a:spcPts val="0"/>
                </a:spcAft>
                <a:defRPr/>
              </a:pPr>
              <a:r>
                <a:rPr lang="zh-CN" altLang="en-US" sz="2800" b="1" dirty="0">
                  <a:latin typeface="+mn-ea"/>
                </a:rPr>
                <a:t>让友谊之树常青</a:t>
              </a:r>
              <a:endParaRPr lang="zh-CN" altLang="en-US" sz="2800" b="1" dirty="0">
                <a:latin typeface="+mn-ea"/>
              </a:endParaRPr>
            </a:p>
          </p:txBody>
        </p:sp>
        <p:sp>
          <p:nvSpPr>
            <p:cNvPr id="41" name="矩形 40"/>
            <p:cNvSpPr/>
            <p:nvPr/>
          </p:nvSpPr>
          <p:spPr>
            <a:xfrm>
              <a:off x="6166050" y="4427090"/>
              <a:ext cx="2977848" cy="514078"/>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fontAlgn="auto">
                <a:spcBef>
                  <a:spcPts val="0"/>
                </a:spcBef>
                <a:spcAft>
                  <a:spcPts val="0"/>
                </a:spcAft>
                <a:defRPr/>
              </a:pPr>
              <a:r>
                <a:rPr lang="zh-CN" altLang="en-US" sz="2800" b="1" dirty="0">
                  <a:latin typeface="+mn-ea"/>
                </a:rPr>
                <a:t>网上交友新时空</a:t>
              </a:r>
              <a:endParaRPr lang="zh-CN" altLang="en-US" sz="2800" b="1" dirty="0">
                <a:latin typeface="+mn-ea"/>
              </a:endParaRPr>
            </a:p>
          </p:txBody>
        </p:sp>
        <p:cxnSp>
          <p:nvCxnSpPr>
            <p:cNvPr id="43" name="直接连接符 42"/>
            <p:cNvCxnSpPr/>
            <p:nvPr/>
          </p:nvCxnSpPr>
          <p:spPr>
            <a:xfrm>
              <a:off x="6016840" y="3926815"/>
              <a:ext cx="220641" cy="0"/>
            </a:xfrm>
            <a:prstGeom prst="line">
              <a:avLst/>
            </a:prstGeom>
          </p:spPr>
          <p:style>
            <a:lnRef idx="1">
              <a:schemeClr val="accent6"/>
            </a:lnRef>
            <a:fillRef idx="3">
              <a:schemeClr val="accent6"/>
            </a:fillRef>
            <a:effectRef idx="2">
              <a:schemeClr val="accent6"/>
            </a:effectRef>
            <a:fontRef idx="minor">
              <a:schemeClr val="lt1"/>
            </a:fontRef>
          </p:style>
        </p:cxnSp>
        <p:cxnSp>
          <p:nvCxnSpPr>
            <p:cNvPr id="44" name="直接连接符 43"/>
            <p:cNvCxnSpPr/>
            <p:nvPr/>
          </p:nvCxnSpPr>
          <p:spPr>
            <a:xfrm>
              <a:off x="6016840" y="4718931"/>
              <a:ext cx="220641" cy="0"/>
            </a:xfrm>
            <a:prstGeom prst="line">
              <a:avLst/>
            </a:prstGeom>
          </p:spPr>
          <p:style>
            <a:lnRef idx="1">
              <a:schemeClr val="accent6"/>
            </a:lnRef>
            <a:fillRef idx="3">
              <a:schemeClr val="accent6"/>
            </a:fillRef>
            <a:effectRef idx="2">
              <a:schemeClr val="accent6"/>
            </a:effectRef>
            <a:fontRef idx="minor">
              <a:schemeClr val="lt1"/>
            </a:fontRef>
          </p:style>
        </p:cxnSp>
        <p:sp>
          <p:nvSpPr>
            <p:cNvPr id="42" name="矩形 41"/>
            <p:cNvSpPr/>
            <p:nvPr/>
          </p:nvSpPr>
          <p:spPr>
            <a:xfrm>
              <a:off x="2340339" y="1939384"/>
              <a:ext cx="1872043" cy="44606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a:latin typeface="+mn-ea"/>
                </a:rPr>
                <a:t>单元导语</a:t>
              </a:r>
              <a:endParaRPr lang="zh-CN" altLang="en-US" sz="2800" b="1" dirty="0">
                <a:latin typeface="+mn-ea"/>
              </a:endParaRPr>
            </a:p>
          </p:txBody>
        </p:sp>
        <p:cxnSp>
          <p:nvCxnSpPr>
            <p:cNvPr id="45" name="直接连接符 44"/>
            <p:cNvCxnSpPr/>
            <p:nvPr/>
          </p:nvCxnSpPr>
          <p:spPr>
            <a:xfrm>
              <a:off x="4283466" y="2161621"/>
              <a:ext cx="222228" cy="0"/>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图片 2" descr="C:\Users\Administrator\Documents\Tencent Files\877190171\Image\Group\82(][4S1[GN%`D%I@~J51JR.jpg"/>
          <p:cNvPicPr>
            <a:picLocks noChangeAspect="1" noChangeArrowheads="1"/>
          </p:cNvPicPr>
          <p:nvPr/>
        </p:nvPicPr>
        <p:blipFill>
          <a:blip r:embed="rId1" cstate="print"/>
          <a:srcRect l="2035" t="9444" b="3407"/>
          <a:stretch>
            <a:fillRect/>
          </a:stretch>
        </p:blipFill>
        <p:spPr bwMode="auto">
          <a:xfrm>
            <a:off x="0" y="620688"/>
            <a:ext cx="9197312" cy="6237312"/>
          </a:xfrm>
          <a:prstGeom prst="rect">
            <a:avLst/>
          </a:prstGeom>
          <a:noFill/>
          <a:ln w="9525">
            <a:noFill/>
            <a:miter lim="800000"/>
            <a:headEnd/>
            <a:tailEnd/>
          </a:ln>
        </p:spPr>
      </p:pic>
      <p:sp>
        <p:nvSpPr>
          <p:cNvPr id="58372" name="椭圆形标注 4"/>
          <p:cNvSpPr>
            <a:spLocks noChangeArrowheads="1"/>
          </p:cNvSpPr>
          <p:nvPr/>
        </p:nvSpPr>
        <p:spPr bwMode="auto">
          <a:xfrm>
            <a:off x="7380313" y="1340768"/>
            <a:ext cx="1763688" cy="1008112"/>
          </a:xfrm>
          <a:prstGeom prst="wedgeEllipseCallout">
            <a:avLst>
              <a:gd name="adj1" fmla="val -64308"/>
              <a:gd name="adj2" fmla="val -73961"/>
            </a:avLst>
          </a:prstGeom>
          <a:solidFill>
            <a:schemeClr val="accent1"/>
          </a:solidFill>
          <a:ln w="25400">
            <a:solidFill>
              <a:srgbClr val="385D8A"/>
            </a:solidFill>
            <a:miter lim="800000"/>
          </a:ln>
        </p:spPr>
        <p:txBody>
          <a:bodyPr anchor="ctr"/>
          <a:lstStyle/>
          <a:p>
            <a:pPr algn="ctr"/>
            <a:r>
              <a:rPr lang="zh-CN" altLang="en-US" sz="2400" b="1" dirty="0">
                <a:solidFill>
                  <a:srgbClr val="FFFFFF"/>
                </a:solidFill>
                <a:latin typeface="Calibri" panose="020F0502020204030204" pitchFamily="34" charset="0"/>
              </a:rPr>
              <a:t>问题点</a:t>
            </a:r>
            <a:endParaRPr lang="zh-CN" altLang="en-US" sz="2400" b="1" dirty="0">
              <a:solidFill>
                <a:srgbClr val="FFFFFF"/>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内容占位符 2"/>
          <p:cNvSpPr>
            <a:spLocks noGrp="1"/>
          </p:cNvSpPr>
          <p:nvPr>
            <p:ph idx="4294967295"/>
          </p:nvPr>
        </p:nvSpPr>
        <p:spPr/>
        <p:txBody>
          <a:bodyPr/>
          <a:lstStyle/>
          <a:p>
            <a:pPr>
              <a:lnSpc>
                <a:spcPct val="80000"/>
              </a:lnSpc>
            </a:pPr>
            <a:r>
              <a:rPr lang="en-US" sz="3000" b="1" dirty="0" smtClean="0">
                <a:latin typeface="华文新魏" pitchFamily="2" charset="-122"/>
                <a:ea typeface="华文新魏" pitchFamily="2" charset="-122"/>
              </a:rPr>
              <a:t>P45</a:t>
            </a:r>
            <a:r>
              <a:rPr lang="zh-CN" altLang="en-US" sz="3000" b="1" dirty="0" smtClean="0">
                <a:latin typeface="华文新魏" pitchFamily="2" charset="-122"/>
                <a:ea typeface="华文新魏" pitchFamily="2" charset="-122"/>
              </a:rPr>
              <a:t>探究与分享</a:t>
            </a:r>
            <a:endParaRPr lang="en-US" sz="3000" b="1" dirty="0" smtClean="0">
              <a:latin typeface="华文新魏" pitchFamily="2" charset="-122"/>
              <a:ea typeface="华文新魏" pitchFamily="2" charset="-122"/>
            </a:endParaRPr>
          </a:p>
          <a:p>
            <a:pPr>
              <a:lnSpc>
                <a:spcPct val="80000"/>
              </a:lnSpc>
              <a:buFont typeface="Arial" panose="020B0604020202020204" pitchFamily="34" charset="0"/>
              <a:buNone/>
            </a:pPr>
            <a:r>
              <a:rPr lang="en-US" sz="3000" b="1" dirty="0" smtClean="0">
                <a:latin typeface="华文新魏" pitchFamily="2" charset="-122"/>
                <a:ea typeface="华文新魏" pitchFamily="2" charset="-122"/>
              </a:rPr>
              <a:t>        ——</a:t>
            </a:r>
            <a:r>
              <a:rPr lang="zh-CN" altLang="en-US" sz="3000" b="1" dirty="0" smtClean="0">
                <a:latin typeface="华文新魏" pitchFamily="2" charset="-122"/>
                <a:ea typeface="华文新魏" pitchFamily="2" charset="-122"/>
              </a:rPr>
              <a:t>真实生活，理论提升</a:t>
            </a:r>
            <a:endParaRPr lang="en-US" sz="3000" b="1" dirty="0" smtClean="0">
              <a:latin typeface="华文新魏" pitchFamily="2" charset="-122"/>
              <a:ea typeface="华文新魏" pitchFamily="2" charset="-122"/>
            </a:endParaRPr>
          </a:p>
          <a:p>
            <a:pPr>
              <a:lnSpc>
                <a:spcPct val="80000"/>
              </a:lnSpc>
              <a:buFont typeface="Arial" panose="020B0604020202020204" pitchFamily="34" charset="0"/>
              <a:buNone/>
            </a:pPr>
            <a:r>
              <a:rPr lang="en-US" sz="3000" b="1" dirty="0" smtClean="0">
                <a:latin typeface="华文新魏" pitchFamily="2" charset="-122"/>
                <a:ea typeface="华文新魏" pitchFamily="2" charset="-122"/>
              </a:rPr>
              <a:t>                </a:t>
            </a:r>
            <a:r>
              <a:rPr lang="zh-CN" altLang="en-US" sz="3000" b="1" dirty="0" smtClean="0">
                <a:latin typeface="华文新魏" pitchFamily="2" charset="-122"/>
                <a:ea typeface="华文新魏" pitchFamily="2" charset="-122"/>
              </a:rPr>
              <a:t>友谊是平等的双向的</a:t>
            </a:r>
            <a:endParaRPr lang="zh-CN" altLang="en-US" sz="3000" b="1" dirty="0" smtClean="0">
              <a:latin typeface="华文新魏" pitchFamily="2" charset="-122"/>
              <a:ea typeface="华文新魏" pitchFamily="2" charset="-122"/>
            </a:endParaRPr>
          </a:p>
          <a:p>
            <a:pPr>
              <a:lnSpc>
                <a:spcPct val="80000"/>
              </a:lnSpc>
            </a:pPr>
            <a:endParaRPr lang="en-US" sz="3000" b="1" dirty="0" smtClean="0">
              <a:latin typeface="华文新魏" pitchFamily="2" charset="-122"/>
              <a:ea typeface="华文新魏" pitchFamily="2" charset="-122"/>
            </a:endParaRPr>
          </a:p>
          <a:p>
            <a:pPr>
              <a:lnSpc>
                <a:spcPct val="80000"/>
              </a:lnSpc>
            </a:pPr>
            <a:r>
              <a:rPr lang="en-US" sz="3000" b="1" dirty="0" smtClean="0">
                <a:latin typeface="华文新魏" pitchFamily="2" charset="-122"/>
                <a:ea typeface="华文新魏" pitchFamily="2" charset="-122"/>
              </a:rPr>
              <a:t>P44</a:t>
            </a:r>
            <a:r>
              <a:rPr lang="zh-CN" altLang="en-US" sz="3000" b="1" dirty="0" smtClean="0">
                <a:latin typeface="华文新魏" pitchFamily="2" charset="-122"/>
                <a:ea typeface="华文新魏" pitchFamily="2" charset="-122"/>
              </a:rPr>
              <a:t>运用你的经验</a:t>
            </a:r>
            <a:endParaRPr lang="en-US" sz="3000" b="1" dirty="0" smtClean="0">
              <a:latin typeface="华文新魏" pitchFamily="2" charset="-122"/>
              <a:ea typeface="华文新魏" pitchFamily="2" charset="-122"/>
            </a:endParaRPr>
          </a:p>
          <a:p>
            <a:pPr>
              <a:lnSpc>
                <a:spcPct val="80000"/>
              </a:lnSpc>
              <a:buFont typeface="Arial" panose="020B0604020202020204" pitchFamily="34" charset="0"/>
              <a:buNone/>
            </a:pPr>
            <a:r>
              <a:rPr lang="en-US" sz="3000" b="1" dirty="0" smtClean="0">
                <a:latin typeface="华文新魏" pitchFamily="2" charset="-122"/>
                <a:ea typeface="华文新魏" pitchFamily="2" charset="-122"/>
              </a:rPr>
              <a:t>        ——</a:t>
            </a:r>
            <a:r>
              <a:rPr lang="zh-CN" altLang="en-US" sz="3000" b="1" dirty="0" smtClean="0">
                <a:latin typeface="华文新魏" pitchFamily="2" charset="-122"/>
                <a:ea typeface="华文新魏" pitchFamily="2" charset="-122"/>
              </a:rPr>
              <a:t>诚信、友善、平等</a:t>
            </a:r>
            <a:endParaRPr lang="en-US" sz="3000" b="1" dirty="0" smtClean="0">
              <a:latin typeface="华文新魏" pitchFamily="2" charset="-122"/>
              <a:ea typeface="华文新魏" pitchFamily="2" charset="-122"/>
            </a:endParaRPr>
          </a:p>
          <a:p>
            <a:pPr>
              <a:lnSpc>
                <a:spcPct val="80000"/>
              </a:lnSpc>
              <a:buFont typeface="Arial" panose="020B0604020202020204" pitchFamily="34" charset="0"/>
              <a:buNone/>
            </a:pPr>
            <a:endParaRPr lang="en-US" sz="3000" b="1" dirty="0" smtClean="0">
              <a:latin typeface="华文新魏" pitchFamily="2" charset="-122"/>
              <a:ea typeface="华文新魏" pitchFamily="2" charset="-122"/>
            </a:endParaRPr>
          </a:p>
          <a:p>
            <a:pPr>
              <a:lnSpc>
                <a:spcPct val="80000"/>
              </a:lnSpc>
              <a:buFont typeface="Arial" panose="020B0604020202020204" pitchFamily="34" charset="0"/>
              <a:buChar char="•"/>
            </a:pPr>
            <a:r>
              <a:rPr lang="en-US" sz="3000" b="1" dirty="0" smtClean="0">
                <a:latin typeface="华文新魏" pitchFamily="2" charset="-122"/>
                <a:ea typeface="华文新魏" pitchFamily="2" charset="-122"/>
              </a:rPr>
              <a:t>P45  </a:t>
            </a:r>
            <a:r>
              <a:rPr lang="zh-CN" altLang="en-US" sz="3000" b="1" dirty="0" smtClean="0">
                <a:latin typeface="华文新魏" pitchFamily="2" charset="-122"/>
                <a:ea typeface="华文新魏" pitchFamily="2" charset="-122"/>
              </a:rPr>
              <a:t>“君子之交</a:t>
            </a:r>
            <a:r>
              <a:rPr lang="zh-CN" altLang="en-US" sz="3000" b="1" dirty="0" smtClean="0">
                <a:solidFill>
                  <a:srgbClr val="FF0000"/>
                </a:solidFill>
                <a:latin typeface="华文新魏" pitchFamily="2" charset="-122"/>
                <a:ea typeface="华文新魏" pitchFamily="2" charset="-122"/>
              </a:rPr>
              <a:t>淡</a:t>
            </a:r>
            <a:r>
              <a:rPr lang="zh-CN" altLang="en-US" sz="3000" b="1" dirty="0" smtClean="0">
                <a:latin typeface="华文新魏" pitchFamily="2" charset="-122"/>
                <a:ea typeface="华文新魏" pitchFamily="2" charset="-122"/>
              </a:rPr>
              <a:t>如水”</a:t>
            </a:r>
            <a:endParaRPr lang="en-US" sz="3000" b="1" dirty="0" smtClean="0">
              <a:latin typeface="华文新魏" pitchFamily="2" charset="-122"/>
              <a:ea typeface="华文新魏" pitchFamily="2" charset="-122"/>
            </a:endParaRPr>
          </a:p>
          <a:p>
            <a:pPr>
              <a:lnSpc>
                <a:spcPct val="80000"/>
              </a:lnSpc>
              <a:buFont typeface="Arial" panose="020B0604020202020204" pitchFamily="34" charset="0"/>
              <a:buNone/>
            </a:pPr>
            <a:r>
              <a:rPr lang="zh-CN" altLang="en-US" sz="3000" b="1" dirty="0" smtClean="0">
                <a:latin typeface="华文新魏" pitchFamily="2" charset="-122"/>
                <a:ea typeface="华文新魏" pitchFamily="2" charset="-122"/>
              </a:rPr>
              <a:t>       “多个朋友多条路”</a:t>
            </a:r>
            <a:endParaRPr lang="zh-CN" altLang="en-US" sz="3000" b="1" dirty="0" smtClean="0">
              <a:latin typeface="华文新魏" pitchFamily="2" charset="-122"/>
              <a:ea typeface="华文新魏" pitchFamily="2" charset="-122"/>
            </a:endParaRPr>
          </a:p>
        </p:txBody>
      </p:sp>
      <p:sp>
        <p:nvSpPr>
          <p:cNvPr id="177156" name="椭圆形标注 3"/>
          <p:cNvSpPr>
            <a:spLocks noChangeArrowheads="1"/>
          </p:cNvSpPr>
          <p:nvPr/>
        </p:nvSpPr>
        <p:spPr bwMode="auto">
          <a:xfrm>
            <a:off x="6372200" y="908720"/>
            <a:ext cx="2160588" cy="1150937"/>
          </a:xfrm>
          <a:prstGeom prst="wedgeEllipseCallout">
            <a:avLst>
              <a:gd name="adj1" fmla="val -66346"/>
              <a:gd name="adj2" fmla="val 48477"/>
            </a:avLst>
          </a:prstGeom>
          <a:solidFill>
            <a:schemeClr val="accent1"/>
          </a:solidFill>
          <a:ln w="25400">
            <a:solidFill>
              <a:srgbClr val="385D8A"/>
            </a:solidFill>
            <a:miter lim="800000"/>
          </a:ln>
        </p:spPr>
        <p:txBody>
          <a:bodyPr anchor="ctr"/>
          <a:lstStyle/>
          <a:p>
            <a:pPr algn="ctr"/>
            <a:r>
              <a:rPr lang="zh-CN" altLang="en-US" sz="2800" b="1">
                <a:solidFill>
                  <a:srgbClr val="FFFFFF"/>
                </a:solidFill>
                <a:latin typeface="楷体_GB2312" panose="02010609030101010101" pitchFamily="49" charset="-122"/>
                <a:ea typeface="楷体_GB2312" panose="02010609030101010101" pitchFamily="49" charset="-122"/>
              </a:rPr>
              <a:t>困惑点</a:t>
            </a:r>
            <a:endParaRPr lang="en-US" sz="2800" b="1">
              <a:solidFill>
                <a:srgbClr val="FFFFFF"/>
              </a:solidFill>
              <a:latin typeface="楷体_GB2312" panose="02010609030101010101" pitchFamily="49" charset="-122"/>
              <a:ea typeface="楷体_GB2312" panose="02010609030101010101" pitchFamily="49" charset="-122"/>
            </a:endParaRPr>
          </a:p>
          <a:p>
            <a:pPr algn="ctr"/>
            <a:r>
              <a:rPr lang="zh-CN" altLang="en-US" sz="2800" b="1">
                <a:solidFill>
                  <a:srgbClr val="FFFFFF"/>
                </a:solidFill>
                <a:latin typeface="楷体_GB2312" panose="02010609030101010101" pitchFamily="49" charset="-122"/>
                <a:ea typeface="楷体_GB2312" panose="02010609030101010101" pitchFamily="49" charset="-122"/>
              </a:rPr>
              <a:t>生活化</a:t>
            </a:r>
            <a:endParaRPr lang="zh-CN" altLang="en-US" sz="2800" b="1">
              <a:solidFill>
                <a:srgbClr val="FFFFFF"/>
              </a:solidFill>
              <a:latin typeface="楷体_GB2312" panose="02010609030101010101" pitchFamily="49" charset="-122"/>
              <a:ea typeface="楷体_GB2312" panose="02010609030101010101" pitchFamily="49" charset="-122"/>
            </a:endParaRPr>
          </a:p>
        </p:txBody>
      </p:sp>
      <p:sp>
        <p:nvSpPr>
          <p:cNvPr id="177157" name="椭圆形标注 4"/>
          <p:cNvSpPr>
            <a:spLocks noChangeArrowheads="1"/>
          </p:cNvSpPr>
          <p:nvPr/>
        </p:nvSpPr>
        <p:spPr bwMode="auto">
          <a:xfrm>
            <a:off x="6372225" y="2996952"/>
            <a:ext cx="2160588" cy="1233487"/>
          </a:xfrm>
          <a:prstGeom prst="wedgeEllipseCallout">
            <a:avLst>
              <a:gd name="adj1" fmla="val -65292"/>
              <a:gd name="adj2" fmla="val 47520"/>
            </a:avLst>
          </a:prstGeom>
          <a:solidFill>
            <a:schemeClr val="accent1"/>
          </a:solidFill>
          <a:ln w="25400">
            <a:solidFill>
              <a:srgbClr val="385D8A"/>
            </a:solidFill>
            <a:miter lim="800000"/>
          </a:ln>
        </p:spPr>
        <p:txBody>
          <a:bodyPr anchor="ctr"/>
          <a:lstStyle/>
          <a:p>
            <a:pPr algn="ctr"/>
            <a:r>
              <a:rPr lang="zh-CN" altLang="en-US" sz="2800" b="1">
                <a:solidFill>
                  <a:srgbClr val="FFFFFF"/>
                </a:solidFill>
                <a:latin typeface="楷体_GB2312" panose="02010609030101010101" pitchFamily="49" charset="-122"/>
                <a:ea typeface="楷体_GB2312" panose="02010609030101010101" pitchFamily="49" charset="-122"/>
              </a:rPr>
              <a:t>价值观</a:t>
            </a:r>
            <a:endParaRPr lang="en-US" sz="2800" b="1">
              <a:solidFill>
                <a:srgbClr val="FFFFFF"/>
              </a:solidFill>
              <a:latin typeface="楷体_GB2312" panose="02010609030101010101" pitchFamily="49" charset="-122"/>
              <a:ea typeface="楷体_GB2312" panose="02010609030101010101" pitchFamily="49" charset="-122"/>
            </a:endParaRPr>
          </a:p>
          <a:p>
            <a:pPr algn="ctr"/>
            <a:r>
              <a:rPr lang="zh-CN" altLang="en-US" sz="2800" b="1">
                <a:solidFill>
                  <a:srgbClr val="FFFFFF"/>
                </a:solidFill>
                <a:latin typeface="楷体_GB2312" panose="02010609030101010101" pitchFamily="49" charset="-122"/>
                <a:ea typeface="楷体_GB2312" panose="02010609030101010101" pitchFamily="49" charset="-122"/>
              </a:rPr>
              <a:t>融入</a:t>
            </a:r>
            <a:endParaRPr lang="zh-CN" altLang="en-US" sz="2800" b="1">
              <a:solidFill>
                <a:srgbClr val="FFFFFF"/>
              </a:solidFill>
              <a:latin typeface="楷体_GB2312" panose="02010609030101010101" pitchFamily="49" charset="-122"/>
              <a:ea typeface="楷体_GB2312" panose="02010609030101010101" pitchFamily="49" charset="-122"/>
            </a:endParaRPr>
          </a:p>
        </p:txBody>
      </p:sp>
      <p:sp>
        <p:nvSpPr>
          <p:cNvPr id="177158" name="椭圆形标注 5"/>
          <p:cNvSpPr>
            <a:spLocks noChangeArrowheads="1"/>
          </p:cNvSpPr>
          <p:nvPr/>
        </p:nvSpPr>
        <p:spPr bwMode="auto">
          <a:xfrm>
            <a:off x="6228184" y="4653136"/>
            <a:ext cx="2232248" cy="1295400"/>
          </a:xfrm>
          <a:prstGeom prst="wedgeEllipseCallout">
            <a:avLst>
              <a:gd name="adj1" fmla="val -83406"/>
              <a:gd name="adj2" fmla="val -5152"/>
            </a:avLst>
          </a:prstGeom>
          <a:solidFill>
            <a:schemeClr val="accent1"/>
          </a:solidFill>
          <a:ln w="25400">
            <a:solidFill>
              <a:srgbClr val="385D8A"/>
            </a:solidFill>
            <a:miter lim="800000"/>
          </a:ln>
        </p:spPr>
        <p:txBody>
          <a:bodyPr anchor="ctr"/>
          <a:lstStyle/>
          <a:p>
            <a:pPr algn="ctr"/>
            <a:r>
              <a:rPr lang="zh-CN" altLang="en-US" sz="2800" b="1">
                <a:solidFill>
                  <a:srgbClr val="FFFFFF"/>
                </a:solidFill>
                <a:latin typeface="楷体_GB2312" panose="02010609030101010101" pitchFamily="49" charset="-122"/>
                <a:ea typeface="楷体_GB2312" panose="02010609030101010101" pitchFamily="49" charset="-122"/>
              </a:rPr>
              <a:t>多角度思维</a:t>
            </a:r>
            <a:endParaRPr lang="zh-CN" altLang="en-US" sz="2800" b="1">
              <a:solidFill>
                <a:srgbClr val="FFFFFF"/>
              </a:solidFill>
              <a:latin typeface="楷体_GB2312" panose="02010609030101010101" pitchFamily="49" charset="-122"/>
              <a:ea typeface="楷体_GB2312" panose="02010609030101010101" pitchFamily="49"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Box 1"/>
          <p:cNvSpPr txBox="1">
            <a:spLocks noChangeArrowheads="1"/>
          </p:cNvSpPr>
          <p:nvPr/>
        </p:nvSpPr>
        <p:spPr bwMode="auto">
          <a:xfrm>
            <a:off x="3303588" y="6092825"/>
            <a:ext cx="2646362" cy="461963"/>
          </a:xfrm>
          <a:prstGeom prst="rect">
            <a:avLst/>
          </a:prstGeom>
          <a:noFill/>
          <a:ln w="9525">
            <a:noFill/>
            <a:miter lim="800000"/>
          </a:ln>
        </p:spPr>
        <p:txBody>
          <a:bodyPr wrap="none">
            <a:spAutoFit/>
          </a:bodyPr>
          <a:lstStyle/>
          <a:p>
            <a:r>
              <a:rPr lang="zh-CN" altLang="en-US" sz="2400">
                <a:latin typeface="楷体" panose="02010609060101010101" pitchFamily="49" charset="-122"/>
                <a:ea typeface="楷体" panose="02010609060101010101" pitchFamily="49" charset="-122"/>
                <a:cs typeface="楷体" panose="02010609060101010101" pitchFamily="49" charset="-122"/>
              </a:rPr>
              <a:t>教材第</a:t>
            </a:r>
            <a:r>
              <a:rPr lang="en-US" sz="2400">
                <a:latin typeface="楷体" panose="02010609060101010101" pitchFamily="49" charset="-122"/>
                <a:ea typeface="楷体" panose="02010609060101010101" pitchFamily="49" charset="-122"/>
                <a:cs typeface="楷体" panose="02010609060101010101" pitchFamily="49" charset="-122"/>
              </a:rPr>
              <a:t>46</a:t>
            </a:r>
            <a:r>
              <a:rPr lang="zh-CN" altLang="en-US" sz="2400">
                <a:latin typeface="楷体" panose="02010609060101010101" pitchFamily="49" charset="-122"/>
                <a:ea typeface="楷体" panose="02010609060101010101" pitchFamily="49" charset="-122"/>
                <a:cs typeface="楷体" panose="02010609060101010101" pitchFamily="49" charset="-122"/>
              </a:rPr>
              <a:t>页两幅图</a:t>
            </a:r>
            <a:endParaRPr lang="zh-CN" altLang="en-US" sz="2400">
              <a:latin typeface="楷体" panose="02010609060101010101" pitchFamily="49" charset="-122"/>
              <a:ea typeface="楷体" panose="02010609060101010101" pitchFamily="49" charset="-122"/>
              <a:cs typeface="楷体" panose="02010609060101010101" pitchFamily="49" charset="-122"/>
            </a:endParaRPr>
          </a:p>
        </p:txBody>
      </p:sp>
      <p:pic>
        <p:nvPicPr>
          <p:cNvPr id="178179" name="图片 2" descr="img126.jpg"/>
          <p:cNvPicPr>
            <a:picLocks noChangeAspect="1" noChangeArrowheads="1"/>
          </p:cNvPicPr>
          <p:nvPr/>
        </p:nvPicPr>
        <p:blipFill>
          <a:blip r:embed="rId1" cstate="print">
            <a:lum bright="10000"/>
          </a:blip>
          <a:srcRect/>
          <a:stretch>
            <a:fillRect/>
          </a:stretch>
        </p:blipFill>
        <p:spPr bwMode="auto">
          <a:xfrm>
            <a:off x="571500" y="500063"/>
            <a:ext cx="6013450" cy="2428875"/>
          </a:xfrm>
          <a:prstGeom prst="rect">
            <a:avLst/>
          </a:prstGeom>
          <a:noFill/>
          <a:ln w="9525">
            <a:noFill/>
            <a:miter lim="800000"/>
            <a:headEnd/>
            <a:tailEnd/>
          </a:ln>
        </p:spPr>
      </p:pic>
      <p:pic>
        <p:nvPicPr>
          <p:cNvPr id="178180" name="图片 3" descr="img127.jpg"/>
          <p:cNvPicPr>
            <a:picLocks noChangeAspect="1" noChangeArrowheads="1"/>
          </p:cNvPicPr>
          <p:nvPr/>
        </p:nvPicPr>
        <p:blipFill>
          <a:blip r:embed="rId2" cstate="print"/>
          <a:srcRect/>
          <a:stretch>
            <a:fillRect/>
          </a:stretch>
        </p:blipFill>
        <p:spPr bwMode="auto">
          <a:xfrm>
            <a:off x="3071813" y="3000375"/>
            <a:ext cx="5410200" cy="3017838"/>
          </a:xfrm>
          <a:prstGeom prst="rect">
            <a:avLst/>
          </a:prstGeom>
          <a:noFill/>
          <a:ln w="9525">
            <a:noFill/>
            <a:miter lim="800000"/>
            <a:headEnd/>
            <a:tailEnd/>
          </a:ln>
        </p:spPr>
      </p:pic>
      <p:sp>
        <p:nvSpPr>
          <p:cNvPr id="178181" name="TextBox 4"/>
          <p:cNvSpPr txBox="1">
            <a:spLocks noChangeArrowheads="1"/>
          </p:cNvSpPr>
          <p:nvPr/>
        </p:nvSpPr>
        <p:spPr bwMode="auto">
          <a:xfrm>
            <a:off x="6715125" y="1214438"/>
            <a:ext cx="1714500" cy="1200150"/>
          </a:xfrm>
          <a:prstGeom prst="rect">
            <a:avLst/>
          </a:prstGeom>
          <a:noFill/>
          <a:ln w="9525">
            <a:noFill/>
            <a:miter lim="800000"/>
          </a:ln>
        </p:spPr>
        <p:txBody>
          <a:bodyPr>
            <a:spAutoFit/>
          </a:bodyPr>
          <a:lstStyle/>
          <a:p>
            <a:r>
              <a:rPr lang="zh-CN" altLang="en-US" sz="2400" dirty="0">
                <a:latin typeface="Calibri" panose="020F0502020204030204" pitchFamily="34" charset="0"/>
              </a:rPr>
              <a:t>　　</a:t>
            </a:r>
            <a:r>
              <a:rPr lang="zh-CN" altLang="en-US" sz="2400" b="1" dirty="0">
                <a:latin typeface="Calibri" panose="020F0502020204030204" pitchFamily="34" charset="0"/>
              </a:rPr>
              <a:t>友谊不是一成不变的。</a:t>
            </a:r>
            <a:endParaRPr lang="zh-CN" altLang="en-US" sz="2400" b="1" dirty="0">
              <a:latin typeface="Calibri" panose="020F0502020204030204" pitchFamily="34" charset="0"/>
            </a:endParaRPr>
          </a:p>
        </p:txBody>
      </p:sp>
      <p:sp>
        <p:nvSpPr>
          <p:cNvPr id="178182" name="TextBox 5"/>
          <p:cNvSpPr txBox="1">
            <a:spLocks noChangeArrowheads="1"/>
          </p:cNvSpPr>
          <p:nvPr/>
        </p:nvSpPr>
        <p:spPr bwMode="auto">
          <a:xfrm>
            <a:off x="642938" y="3357563"/>
            <a:ext cx="2357437" cy="1570037"/>
          </a:xfrm>
          <a:prstGeom prst="rect">
            <a:avLst/>
          </a:prstGeom>
          <a:noFill/>
          <a:ln w="9525">
            <a:noFill/>
            <a:miter lim="800000"/>
          </a:ln>
        </p:spPr>
        <p:txBody>
          <a:bodyPr>
            <a:spAutoFit/>
          </a:bodyPr>
          <a:lstStyle/>
          <a:p>
            <a:r>
              <a:rPr lang="zh-CN" altLang="en-US" sz="2400">
                <a:latin typeface="Calibri" panose="020F0502020204030204" pitchFamily="34" charset="0"/>
              </a:rPr>
              <a:t>　　</a:t>
            </a:r>
            <a:r>
              <a:rPr lang="zh-CN" altLang="en-US" sz="2400" b="1">
                <a:solidFill>
                  <a:srgbClr val="FF0000"/>
                </a:solidFill>
                <a:latin typeface="Calibri" panose="020F0502020204030204" pitchFamily="34" charset="0"/>
              </a:rPr>
              <a:t>竞争并不必然伤害友谊，关键是我们对待竞争的态度。</a:t>
            </a:r>
            <a:endParaRPr lang="zh-CN" altLang="en-US" sz="2400" b="1">
              <a:solidFill>
                <a:srgbClr val="FF0000"/>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内容占位符 2"/>
          <p:cNvSpPr>
            <a:spLocks noGrp="1"/>
          </p:cNvSpPr>
          <p:nvPr>
            <p:ph idx="4294967295"/>
          </p:nvPr>
        </p:nvSpPr>
        <p:spPr/>
        <p:txBody>
          <a:bodyPr/>
          <a:lstStyle/>
          <a:p>
            <a:r>
              <a:rPr lang="en-US" b="1" smtClean="0">
                <a:latin typeface="华文新魏" pitchFamily="2" charset="-122"/>
                <a:ea typeface="华文新魏" pitchFamily="2" charset="-122"/>
              </a:rPr>
              <a:t>P51</a:t>
            </a:r>
            <a:r>
              <a:rPr lang="zh-CN" altLang="en-US" b="1" smtClean="0">
                <a:latin typeface="华文新魏" pitchFamily="2" charset="-122"/>
                <a:ea typeface="华文新魏" pitchFamily="2" charset="-122"/>
              </a:rPr>
              <a:t>探究与分享</a:t>
            </a:r>
            <a:endParaRPr lang="en-US" b="1" smtClean="0">
              <a:latin typeface="华文新魏" pitchFamily="2" charset="-122"/>
              <a:ea typeface="华文新魏" pitchFamily="2" charset="-122"/>
            </a:endParaRPr>
          </a:p>
          <a:p>
            <a:pPr>
              <a:buFont typeface="Arial" panose="020B0604020202020204" pitchFamily="34" charset="0"/>
              <a:buNone/>
            </a:pPr>
            <a:r>
              <a:rPr lang="en-US" b="1" smtClean="0">
                <a:latin typeface="华文新魏" pitchFamily="2" charset="-122"/>
                <a:ea typeface="华文新魏" pitchFamily="2" charset="-122"/>
              </a:rPr>
              <a:t>        ——</a:t>
            </a:r>
            <a:r>
              <a:rPr lang="zh-CN" altLang="en-US" b="1" smtClean="0">
                <a:latin typeface="华文新魏" pitchFamily="2" charset="-122"/>
                <a:ea typeface="华文新魏" pitchFamily="2" charset="-122"/>
              </a:rPr>
              <a:t>真实性、生活化</a:t>
            </a:r>
            <a:r>
              <a:rPr lang="en-US" b="1" smtClean="0">
                <a:latin typeface="华文新魏" pitchFamily="2" charset="-122"/>
                <a:ea typeface="华文新魏" pitchFamily="2" charset="-122"/>
              </a:rPr>
              <a:t>          </a:t>
            </a:r>
            <a:endParaRPr lang="en-US" b="1" smtClean="0">
              <a:latin typeface="华文新魏" pitchFamily="2" charset="-122"/>
              <a:ea typeface="华文新魏" pitchFamily="2" charset="-122"/>
            </a:endParaRPr>
          </a:p>
          <a:p>
            <a:pPr>
              <a:buFont typeface="Arial" panose="020B0604020202020204" pitchFamily="34" charset="0"/>
              <a:buNone/>
            </a:pPr>
            <a:r>
              <a:rPr lang="en-US" b="1" smtClean="0">
                <a:latin typeface="华文新魏" pitchFamily="2" charset="-122"/>
                <a:ea typeface="华文新魏" pitchFamily="2" charset="-122"/>
              </a:rPr>
              <a:t>                </a:t>
            </a:r>
            <a:r>
              <a:rPr lang="zh-CN" altLang="en-US" b="1" smtClean="0">
                <a:solidFill>
                  <a:srgbClr val="FF0000"/>
                </a:solidFill>
                <a:latin typeface="华文新魏" pitchFamily="2" charset="-122"/>
                <a:ea typeface="华文新魏" pitchFamily="2" charset="-122"/>
              </a:rPr>
              <a:t>用心关怀 </a:t>
            </a:r>
            <a:endParaRPr lang="en-US" b="1" smtClean="0">
              <a:solidFill>
                <a:srgbClr val="FF0000"/>
              </a:solidFill>
              <a:latin typeface="华文新魏" pitchFamily="2" charset="-122"/>
              <a:ea typeface="华文新魏" pitchFamily="2" charset="-122"/>
            </a:endParaRPr>
          </a:p>
          <a:p>
            <a:pPr>
              <a:buFont typeface="Arial" panose="020B0604020202020204" pitchFamily="34" charset="0"/>
              <a:buNone/>
            </a:pPr>
            <a:r>
              <a:rPr lang="en-US" b="1" smtClean="0">
                <a:solidFill>
                  <a:srgbClr val="FF0000"/>
                </a:solidFill>
                <a:latin typeface="华文新魏" pitchFamily="2" charset="-122"/>
                <a:ea typeface="华文新魏" pitchFamily="2" charset="-122"/>
              </a:rPr>
              <a:t>                 </a:t>
            </a:r>
            <a:r>
              <a:rPr lang="zh-CN" altLang="en-US" b="1" smtClean="0">
                <a:solidFill>
                  <a:srgbClr val="FF0000"/>
                </a:solidFill>
                <a:latin typeface="华文新魏" pitchFamily="2" charset="-122"/>
                <a:ea typeface="华文新魏" pitchFamily="2" charset="-122"/>
              </a:rPr>
              <a:t>学会尊重</a:t>
            </a:r>
            <a:endParaRPr lang="en-US" b="1" smtClean="0">
              <a:solidFill>
                <a:srgbClr val="FF0000"/>
              </a:solidFill>
              <a:latin typeface="华文新魏" pitchFamily="2" charset="-122"/>
              <a:ea typeface="华文新魏" pitchFamily="2" charset="-122"/>
            </a:endParaRPr>
          </a:p>
          <a:p>
            <a:pPr>
              <a:buFont typeface="Arial" panose="020B0604020202020204" pitchFamily="34" charset="0"/>
              <a:buNone/>
            </a:pPr>
            <a:r>
              <a:rPr lang="en-US" b="1" smtClean="0">
                <a:latin typeface="华文新魏" pitchFamily="2" charset="-122"/>
                <a:ea typeface="华文新魏" pitchFamily="2" charset="-122"/>
              </a:rPr>
              <a:t>P55 </a:t>
            </a:r>
            <a:r>
              <a:rPr lang="zh-CN" altLang="en-US" b="1" smtClean="0">
                <a:latin typeface="华文新魏" pitchFamily="2" charset="-122"/>
                <a:ea typeface="华文新魏" pitchFamily="2" charset="-122"/>
              </a:rPr>
              <a:t>互联网使人与人之间的关系更接近吗？ </a:t>
            </a:r>
            <a:r>
              <a:rPr lang="en-US" b="1" smtClean="0">
                <a:latin typeface="华文新魏" pitchFamily="2" charset="-122"/>
                <a:ea typeface="华文新魏" pitchFamily="2" charset="-122"/>
              </a:rPr>
              <a:t>——</a:t>
            </a:r>
            <a:r>
              <a:rPr lang="zh-CN" altLang="en-US" b="1" smtClean="0">
                <a:latin typeface="华文新魏" pitchFamily="2" charset="-122"/>
                <a:ea typeface="华文新魏" pitchFamily="2" charset="-122"/>
              </a:rPr>
              <a:t>更亲近还是更疏远？</a:t>
            </a:r>
            <a:endParaRPr lang="en-US" b="1" smtClean="0">
              <a:latin typeface="华文新魏" pitchFamily="2" charset="-122"/>
              <a:ea typeface="华文新魏" pitchFamily="2" charset="-122"/>
            </a:endParaRPr>
          </a:p>
          <a:p>
            <a:pPr>
              <a:buFont typeface="Arial" panose="020B0604020202020204" pitchFamily="34" charset="0"/>
              <a:buNone/>
            </a:pPr>
            <a:r>
              <a:rPr lang="en-US" b="1" smtClean="0">
                <a:latin typeface="华文新魏" pitchFamily="2" charset="-122"/>
                <a:ea typeface="华文新魏" pitchFamily="2" charset="-122"/>
              </a:rPr>
              <a:t>                </a:t>
            </a:r>
            <a:r>
              <a:rPr lang="zh-CN" altLang="en-US" b="1" smtClean="0">
                <a:solidFill>
                  <a:srgbClr val="FF0000"/>
                </a:solidFill>
                <a:latin typeface="华文新魏" pitchFamily="2" charset="-122"/>
                <a:ea typeface="华文新魏" pitchFamily="2" charset="-122"/>
              </a:rPr>
              <a:t>探讨、慎重、智慧</a:t>
            </a:r>
            <a:endParaRPr lang="en-US" b="1" smtClean="0">
              <a:solidFill>
                <a:srgbClr val="FF0000"/>
              </a:solidFill>
              <a:latin typeface="华文新魏" pitchFamily="2" charset="-122"/>
              <a:ea typeface="华文新魏" pitchFamily="2" charset="-122"/>
            </a:endParaRPr>
          </a:p>
        </p:txBody>
      </p:sp>
      <p:sp>
        <p:nvSpPr>
          <p:cNvPr id="179204" name="椭圆形标注 3"/>
          <p:cNvSpPr>
            <a:spLocks noChangeArrowheads="1"/>
          </p:cNvSpPr>
          <p:nvPr/>
        </p:nvSpPr>
        <p:spPr bwMode="auto">
          <a:xfrm>
            <a:off x="6660232" y="1340768"/>
            <a:ext cx="2160587" cy="1152525"/>
          </a:xfrm>
          <a:prstGeom prst="wedgeEllipseCallout">
            <a:avLst>
              <a:gd name="adj1" fmla="val -87854"/>
              <a:gd name="adj2" fmla="val 122558"/>
            </a:avLst>
          </a:prstGeom>
          <a:solidFill>
            <a:schemeClr val="accent1"/>
          </a:solidFill>
          <a:ln w="25400">
            <a:solidFill>
              <a:srgbClr val="385D8A"/>
            </a:solidFill>
            <a:miter lim="800000"/>
          </a:ln>
        </p:spPr>
        <p:txBody>
          <a:bodyPr anchor="ctr"/>
          <a:lstStyle/>
          <a:p>
            <a:pPr algn="ctr"/>
            <a:r>
              <a:rPr lang="zh-CN" altLang="en-US" sz="2400" b="1">
                <a:solidFill>
                  <a:srgbClr val="FFFFFF"/>
                </a:solidFill>
                <a:latin typeface="Calibri" panose="020F0502020204030204" pitchFamily="34" charset="0"/>
              </a:rPr>
              <a:t>困惑点</a:t>
            </a:r>
            <a:endParaRPr lang="en-US" sz="2400" b="1">
              <a:solidFill>
                <a:srgbClr val="FFFFFF"/>
              </a:solidFill>
              <a:latin typeface="Calibri" panose="020F0502020204030204" pitchFamily="34" charset="0"/>
            </a:endParaRPr>
          </a:p>
          <a:p>
            <a:pPr algn="ctr"/>
            <a:r>
              <a:rPr lang="zh-CN" altLang="en-US" sz="2400" b="1">
                <a:solidFill>
                  <a:srgbClr val="FFFFFF"/>
                </a:solidFill>
                <a:latin typeface="Calibri" panose="020F0502020204030204" pitchFamily="34" charset="0"/>
              </a:rPr>
              <a:t>提升点</a:t>
            </a:r>
            <a:endParaRPr lang="zh-CN" altLang="en-US" sz="2400" b="1">
              <a:solidFill>
                <a:srgbClr val="FFFFFF"/>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7" name="内容占位符 3"/>
          <p:cNvPicPr>
            <a:picLocks noGrp="1" noChangeArrowheads="1"/>
          </p:cNvPicPr>
          <p:nvPr>
            <p:ph idx="4294967295"/>
          </p:nvPr>
        </p:nvPicPr>
        <p:blipFill>
          <a:blip r:embed="rId1" cstate="print"/>
          <a:srcRect/>
          <a:stretch>
            <a:fillRect/>
          </a:stretch>
        </p:blipFill>
        <p:spPr>
          <a:xfrm>
            <a:off x="-193675" y="1511300"/>
            <a:ext cx="8240713" cy="4560888"/>
          </a:xfrm>
        </p:spPr>
      </p:pic>
      <p:sp>
        <p:nvSpPr>
          <p:cNvPr id="180228" name="线形标注 1 6"/>
          <p:cNvSpPr/>
          <p:nvPr/>
        </p:nvSpPr>
        <p:spPr bwMode="auto">
          <a:xfrm>
            <a:off x="6900863" y="1338263"/>
            <a:ext cx="1081087" cy="576262"/>
          </a:xfrm>
          <a:prstGeom prst="borderCallout1">
            <a:avLst>
              <a:gd name="adj1" fmla="val 18750"/>
              <a:gd name="adj2" fmla="val -8333"/>
              <a:gd name="adj3" fmla="val 88940"/>
              <a:gd name="adj4" fmla="val -78014"/>
            </a:avLst>
          </a:prstGeom>
          <a:solidFill>
            <a:srgbClr val="8064A2"/>
          </a:solidFill>
          <a:ln w="25400">
            <a:solidFill>
              <a:srgbClr val="5C4776"/>
            </a:solidFill>
            <a:miter lim="800000"/>
          </a:ln>
        </p:spPr>
        <p:txBody>
          <a:bodyPr anchor="ctr"/>
          <a:lstStyle/>
          <a:p>
            <a:pPr algn="ctr"/>
            <a:r>
              <a:rPr lang="zh-CN" altLang="en-US" sz="2000" b="1">
                <a:solidFill>
                  <a:srgbClr val="FFFFFF"/>
                </a:solidFill>
                <a:latin typeface="Calibri" panose="020F0502020204030204" pitchFamily="34" charset="0"/>
              </a:rPr>
              <a:t>思考</a:t>
            </a:r>
            <a:endParaRPr lang="zh-CN" altLang="en-US" sz="2000" b="1">
              <a:solidFill>
                <a:srgbClr val="FFFFFF"/>
              </a:solidFill>
              <a:latin typeface="Calibri" panose="020F0502020204030204" pitchFamily="34" charset="0"/>
            </a:endParaRPr>
          </a:p>
        </p:txBody>
      </p:sp>
      <p:sp>
        <p:nvSpPr>
          <p:cNvPr id="180229" name="线形标注 1 7"/>
          <p:cNvSpPr/>
          <p:nvPr/>
        </p:nvSpPr>
        <p:spPr bwMode="auto">
          <a:xfrm>
            <a:off x="6318250" y="2492375"/>
            <a:ext cx="2214563" cy="576263"/>
          </a:xfrm>
          <a:prstGeom prst="borderCallout1">
            <a:avLst>
              <a:gd name="adj1" fmla="val 18750"/>
              <a:gd name="adj2" fmla="val -8333"/>
              <a:gd name="adj3" fmla="val 64134"/>
              <a:gd name="adj4" fmla="val -50824"/>
            </a:avLst>
          </a:prstGeom>
          <a:solidFill>
            <a:srgbClr val="8064A2"/>
          </a:solidFill>
          <a:ln w="25400">
            <a:solidFill>
              <a:srgbClr val="5C4776"/>
            </a:solidFill>
            <a:miter lim="800000"/>
          </a:ln>
        </p:spPr>
        <p:txBody>
          <a:bodyPr anchor="ctr"/>
          <a:lstStyle/>
          <a:p>
            <a:pPr algn="ctr"/>
            <a:r>
              <a:rPr lang="zh-CN" altLang="en-US" sz="2000" b="1">
                <a:solidFill>
                  <a:srgbClr val="FFFFFF"/>
                </a:solidFill>
                <a:latin typeface="Calibri" panose="020F0502020204030204" pitchFamily="34" charset="0"/>
              </a:rPr>
              <a:t>普遍与个性结合</a:t>
            </a:r>
            <a:endParaRPr lang="zh-CN" altLang="en-US" sz="2000" b="1">
              <a:solidFill>
                <a:srgbClr val="FFFFFF"/>
              </a:solidFill>
              <a:latin typeface="Calibri" panose="020F0502020204030204" pitchFamily="34" charset="0"/>
            </a:endParaRPr>
          </a:p>
        </p:txBody>
      </p:sp>
      <p:sp>
        <p:nvSpPr>
          <p:cNvPr id="180230" name="线形标注 1 8"/>
          <p:cNvSpPr/>
          <p:nvPr/>
        </p:nvSpPr>
        <p:spPr bwMode="auto">
          <a:xfrm>
            <a:off x="6186488" y="3357563"/>
            <a:ext cx="1566862" cy="576262"/>
          </a:xfrm>
          <a:prstGeom prst="borderCallout1">
            <a:avLst>
              <a:gd name="adj1" fmla="val 18750"/>
              <a:gd name="adj2" fmla="val -8333"/>
              <a:gd name="adj3" fmla="val 71579"/>
              <a:gd name="adj4" fmla="val -49727"/>
            </a:avLst>
          </a:prstGeom>
          <a:solidFill>
            <a:srgbClr val="8064A2"/>
          </a:solidFill>
          <a:ln w="25400">
            <a:solidFill>
              <a:srgbClr val="5C4776"/>
            </a:solidFill>
            <a:miter lim="800000"/>
          </a:ln>
        </p:spPr>
        <p:txBody>
          <a:bodyPr anchor="ctr"/>
          <a:lstStyle/>
          <a:p>
            <a:pPr algn="ctr"/>
            <a:r>
              <a:rPr lang="zh-CN" altLang="en-US" sz="2000" b="1">
                <a:solidFill>
                  <a:srgbClr val="FFFFFF"/>
                </a:solidFill>
                <a:latin typeface="Calibri" panose="020F0502020204030204" pitchFamily="34" charset="0"/>
              </a:rPr>
              <a:t>凸显实效性</a:t>
            </a:r>
            <a:endParaRPr lang="zh-CN" altLang="en-US" sz="2000" b="1">
              <a:solidFill>
                <a:srgbClr val="FFFFFF"/>
              </a:solidFill>
              <a:latin typeface="Calibri" panose="020F0502020204030204" pitchFamily="34" charset="0"/>
            </a:endParaRPr>
          </a:p>
        </p:txBody>
      </p:sp>
      <p:sp>
        <p:nvSpPr>
          <p:cNvPr id="180231" name="线形标注 1 9"/>
          <p:cNvSpPr/>
          <p:nvPr/>
        </p:nvSpPr>
        <p:spPr bwMode="auto">
          <a:xfrm>
            <a:off x="6186488" y="4437063"/>
            <a:ext cx="1446212" cy="576262"/>
          </a:xfrm>
          <a:prstGeom prst="borderCallout1">
            <a:avLst>
              <a:gd name="adj1" fmla="val 18750"/>
              <a:gd name="adj2" fmla="val -8333"/>
              <a:gd name="adj3" fmla="val 50495"/>
              <a:gd name="adj4" fmla="val -55130"/>
            </a:avLst>
          </a:prstGeom>
          <a:solidFill>
            <a:srgbClr val="8064A2"/>
          </a:solidFill>
          <a:ln w="25400">
            <a:solidFill>
              <a:srgbClr val="5C4776"/>
            </a:solidFill>
            <a:miter lim="800000"/>
          </a:ln>
        </p:spPr>
        <p:txBody>
          <a:bodyPr anchor="ctr"/>
          <a:lstStyle/>
          <a:p>
            <a:pPr algn="ctr"/>
            <a:r>
              <a:rPr lang="zh-CN" altLang="en-US" sz="2000" b="1">
                <a:solidFill>
                  <a:srgbClr val="FFFFFF"/>
                </a:solidFill>
                <a:latin typeface="Calibri" panose="020F0502020204030204" pitchFamily="34" charset="0"/>
              </a:rPr>
              <a:t>过程化</a:t>
            </a:r>
            <a:endParaRPr lang="zh-CN" altLang="en-US" sz="2000" b="1">
              <a:solidFill>
                <a:srgbClr val="FFFFFF"/>
              </a:solidFill>
              <a:latin typeface="Calibri" panose="020F0502020204030204" pitchFamily="34" charset="0"/>
            </a:endParaRPr>
          </a:p>
        </p:txBody>
      </p:sp>
      <p:sp>
        <p:nvSpPr>
          <p:cNvPr id="180232" name="线形标注 1 10"/>
          <p:cNvSpPr/>
          <p:nvPr/>
        </p:nvSpPr>
        <p:spPr bwMode="auto">
          <a:xfrm>
            <a:off x="6551613" y="5445125"/>
            <a:ext cx="1476375" cy="576263"/>
          </a:xfrm>
          <a:prstGeom prst="borderCallout1">
            <a:avLst>
              <a:gd name="adj1" fmla="val 18750"/>
              <a:gd name="adj2" fmla="val -8333"/>
              <a:gd name="adj3" fmla="val 79019"/>
              <a:gd name="adj4" fmla="val -68819"/>
            </a:avLst>
          </a:prstGeom>
          <a:solidFill>
            <a:srgbClr val="8064A2"/>
          </a:solidFill>
          <a:ln w="25400">
            <a:solidFill>
              <a:srgbClr val="5C4776"/>
            </a:solidFill>
            <a:miter lim="800000"/>
          </a:ln>
        </p:spPr>
        <p:txBody>
          <a:bodyPr anchor="ctr"/>
          <a:lstStyle/>
          <a:p>
            <a:pPr algn="ctr"/>
            <a:r>
              <a:rPr lang="zh-CN" altLang="en-US" sz="2000" b="1">
                <a:solidFill>
                  <a:srgbClr val="FFFFFF"/>
                </a:solidFill>
                <a:latin typeface="Calibri" panose="020F0502020204030204" pitchFamily="34" charset="0"/>
              </a:rPr>
              <a:t>提升、变化</a:t>
            </a:r>
            <a:endParaRPr lang="zh-CN" altLang="en-US" sz="2000" b="1">
              <a:solidFill>
                <a:srgbClr val="FFFFFF"/>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60648"/>
            <a:ext cx="6347048" cy="738188"/>
          </a:xfrm>
        </p:spPr>
        <p:txBody>
          <a:bodyPr rtlCol="0"/>
          <a:lstStyle/>
          <a:p>
            <a:pPr fontAlgn="auto">
              <a:spcAft>
                <a:spcPts val="0"/>
              </a:spcAft>
              <a:defRPr/>
            </a:pPr>
            <a:r>
              <a:rPr lang="zh-CN" altLang="en-US" b="1" dirty="0" smtClean="0">
                <a:solidFill>
                  <a:schemeClr val="tx2">
                    <a:lumMod val="60000"/>
                    <a:lumOff val="40000"/>
                  </a:schemeClr>
                </a:solidFill>
              </a:rPr>
              <a:t>第三单元  师长情谊</a:t>
            </a:r>
            <a:endParaRPr lang="zh-CN" altLang="en-US" b="1" dirty="0">
              <a:solidFill>
                <a:schemeClr val="tx2">
                  <a:lumMod val="60000"/>
                  <a:lumOff val="40000"/>
                </a:schemeClr>
              </a:solidFill>
            </a:endParaRPr>
          </a:p>
        </p:txBody>
      </p:sp>
      <p:sp>
        <p:nvSpPr>
          <p:cNvPr id="62466" name="内容占位符 2"/>
          <p:cNvSpPr>
            <a:spLocks noGrp="1"/>
          </p:cNvSpPr>
          <p:nvPr>
            <p:ph idx="1"/>
          </p:nvPr>
        </p:nvSpPr>
        <p:spPr>
          <a:xfrm>
            <a:off x="0" y="1163885"/>
            <a:ext cx="9144000" cy="5001419"/>
          </a:xfrm>
        </p:spPr>
        <p:txBody>
          <a:bodyPr/>
          <a:lstStyle/>
          <a:p>
            <a:r>
              <a:rPr lang="zh-CN" altLang="en-US" sz="2800" b="1" dirty="0" smtClean="0"/>
              <a:t>承接上一单元学会与同伴交往，本单元则是帮助学生正确处理师生关系、亲子关系和家庭关系，是人际交往的继续与延伸。</a:t>
            </a:r>
            <a:endParaRPr lang="zh-CN" altLang="en-US" sz="2800" b="1" dirty="0" smtClean="0"/>
          </a:p>
          <a:p>
            <a:r>
              <a:rPr lang="zh-CN" altLang="en-US" sz="2800" b="1" dirty="0" smtClean="0"/>
              <a:t>师长是中学生成长中的“重要他人”，学生和师长的关系如何，直接影响到学习和生活质量。</a:t>
            </a:r>
            <a:endParaRPr lang="zh-CN" altLang="en-US" sz="2800" b="1" dirty="0" smtClean="0"/>
          </a:p>
          <a:p>
            <a:r>
              <a:rPr lang="zh-CN" altLang="en-US" sz="2800" b="1" dirty="0" smtClean="0"/>
              <a:t>到了青春期以后，随着青少年自我意识的凸显，他们要求摆脱依赖、走向独立的愿望和行动增强，有时会和师长产生冲突。教材不回避青少年成长可能带来的各种冲突与矛盾，在尊重学生的独立愿望、成长需要的基础上，引导他们走近师长，看到冲突背后“爱”的流动，通过主动对话和交流达成相互理解。</a:t>
            </a:r>
            <a:endParaRPr lang="zh-CN" altLang="en-US" sz="2800" b="1" dirty="0" smtClean="0"/>
          </a:p>
        </p:txBody>
      </p:sp>
      <p:sp>
        <p:nvSpPr>
          <p:cNvPr id="4" name="矩形 3"/>
          <p:cNvSpPr/>
          <p:nvPr/>
        </p:nvSpPr>
        <p:spPr>
          <a:xfrm>
            <a:off x="7596336" y="5661248"/>
            <a:ext cx="1368152" cy="1052736"/>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zh-CN" altLang="en-US" sz="3200" b="1" dirty="0"/>
              <a:t>单元立意</a:t>
            </a:r>
            <a:endParaRPr lang="zh-CN" altLang="en-US" sz="3200"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3" name="组合 1"/>
          <p:cNvGrpSpPr/>
          <p:nvPr/>
        </p:nvGrpSpPr>
        <p:grpSpPr bwMode="auto">
          <a:xfrm>
            <a:off x="889000" y="765175"/>
            <a:ext cx="7643440" cy="4967288"/>
            <a:chOff x="889734" y="764704"/>
            <a:chExt cx="7027696" cy="4968552"/>
          </a:xfrm>
        </p:grpSpPr>
        <p:sp>
          <p:nvSpPr>
            <p:cNvPr id="28" name="矩形 27"/>
            <p:cNvSpPr/>
            <p:nvPr/>
          </p:nvSpPr>
          <p:spPr>
            <a:xfrm>
              <a:off x="3491486" y="764704"/>
              <a:ext cx="2016000" cy="936863"/>
            </a:xfrm>
            <a:prstGeom prst="rect">
              <a:avLst/>
            </a:prstGeom>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lang="zh-CN" altLang="en-US" sz="2800" b="1" dirty="0"/>
                <a:t>第三单元</a:t>
              </a:r>
              <a:endParaRPr lang="en-US" altLang="zh-CN" sz="2800" b="1" dirty="0"/>
            </a:p>
            <a:p>
              <a:pPr algn="ctr" fontAlgn="auto">
                <a:spcBef>
                  <a:spcPts val="0"/>
                </a:spcBef>
                <a:spcAft>
                  <a:spcPts val="0"/>
                </a:spcAft>
                <a:defRPr/>
              </a:pPr>
              <a:r>
                <a:rPr lang="zh-CN" altLang="en-US" sz="2800" b="1" dirty="0"/>
                <a:t>师生情谊</a:t>
              </a:r>
              <a:endParaRPr lang="zh-CN" altLang="en-US" sz="2800" b="1" dirty="0"/>
            </a:p>
          </p:txBody>
        </p:sp>
        <p:cxnSp>
          <p:nvCxnSpPr>
            <p:cNvPr id="29" name="直接连接符 28"/>
            <p:cNvCxnSpPr/>
            <p:nvPr/>
          </p:nvCxnSpPr>
          <p:spPr>
            <a:xfrm flipH="1">
              <a:off x="4499486" y="1773024"/>
              <a:ext cx="0" cy="79236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2051712" y="2565387"/>
              <a:ext cx="51130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183404" y="3500663"/>
              <a:ext cx="0" cy="1217922"/>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2051712" y="2565387"/>
              <a:ext cx="0" cy="142911"/>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7164734" y="2565387"/>
              <a:ext cx="0" cy="142911"/>
            </a:xfrm>
            <a:prstGeom prst="line">
              <a:avLst/>
            </a:prstGeom>
          </p:spPr>
          <p:style>
            <a:lnRef idx="1">
              <a:schemeClr val="accent1"/>
            </a:lnRef>
            <a:fillRef idx="0">
              <a:schemeClr val="accent1"/>
            </a:fillRef>
            <a:effectRef idx="0">
              <a:schemeClr val="accent1"/>
            </a:effectRef>
            <a:fontRef idx="minor">
              <a:schemeClr val="tx1"/>
            </a:fontRef>
          </p:style>
        </p:cxnSp>
        <p:sp>
          <p:nvSpPr>
            <p:cNvPr id="48" name="矩形 47"/>
            <p:cNvSpPr/>
            <p:nvPr/>
          </p:nvSpPr>
          <p:spPr>
            <a:xfrm>
              <a:off x="889734" y="2708298"/>
              <a:ext cx="2458886" cy="792365"/>
            </a:xfrm>
            <a:prstGeom prst="rect">
              <a:avLst/>
            </a:prstGeom>
          </p:spPr>
          <p:style>
            <a:lnRef idx="3">
              <a:schemeClr val="lt1"/>
            </a:lnRef>
            <a:fillRef idx="1">
              <a:schemeClr val="accent4"/>
            </a:fillRef>
            <a:effectRef idx="1">
              <a:schemeClr val="accent4"/>
            </a:effectRef>
            <a:fontRef idx="minor">
              <a:schemeClr val="lt1"/>
            </a:fontRef>
          </p:style>
          <p:txBody>
            <a:bodyPr anchor="ctr"/>
            <a:lstStyle/>
            <a:p>
              <a:pPr algn="ctr" fontAlgn="auto">
                <a:spcBef>
                  <a:spcPts val="0"/>
                </a:spcBef>
                <a:spcAft>
                  <a:spcPts val="0"/>
                </a:spcAft>
                <a:defRPr/>
              </a:pPr>
              <a:r>
                <a:rPr lang="zh-CN" altLang="en-US" sz="2800" b="1" dirty="0"/>
                <a:t>第六课</a:t>
              </a:r>
              <a:endParaRPr lang="en-US" altLang="zh-CN" sz="2800" b="1" dirty="0"/>
            </a:p>
            <a:p>
              <a:pPr algn="ctr" fontAlgn="auto">
                <a:spcBef>
                  <a:spcPts val="0"/>
                </a:spcBef>
                <a:spcAft>
                  <a:spcPts val="0"/>
                </a:spcAft>
                <a:defRPr/>
              </a:pPr>
              <a:r>
                <a:rPr lang="zh-CN" altLang="en-US" sz="2800" b="1" dirty="0"/>
                <a:t>师生之间</a:t>
              </a:r>
              <a:endParaRPr lang="zh-CN" altLang="en-US" sz="2800" b="1" dirty="0"/>
            </a:p>
          </p:txBody>
        </p:sp>
        <p:sp>
          <p:nvSpPr>
            <p:cNvPr id="49" name="矩形 48"/>
            <p:cNvSpPr/>
            <p:nvPr/>
          </p:nvSpPr>
          <p:spPr>
            <a:xfrm>
              <a:off x="1331032" y="3703915"/>
              <a:ext cx="2017588" cy="444613"/>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fontAlgn="auto">
                <a:spcBef>
                  <a:spcPts val="0"/>
                </a:spcBef>
                <a:spcAft>
                  <a:spcPts val="0"/>
                </a:spcAft>
                <a:defRPr/>
              </a:pPr>
              <a:r>
                <a:rPr lang="zh-CN" altLang="en-US" sz="2800" b="1" dirty="0"/>
                <a:t>走近老师</a:t>
              </a:r>
              <a:endParaRPr lang="zh-CN" altLang="en-US" sz="2800" b="1" dirty="0"/>
            </a:p>
          </p:txBody>
        </p:sp>
        <p:sp>
          <p:nvSpPr>
            <p:cNvPr id="50" name="矩形 49"/>
            <p:cNvSpPr/>
            <p:nvPr/>
          </p:nvSpPr>
          <p:spPr>
            <a:xfrm>
              <a:off x="1331032" y="4494691"/>
              <a:ext cx="2017588" cy="446201"/>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fontAlgn="auto">
                <a:spcBef>
                  <a:spcPts val="0"/>
                </a:spcBef>
                <a:spcAft>
                  <a:spcPts val="0"/>
                </a:spcAft>
                <a:defRPr/>
              </a:pPr>
              <a:r>
                <a:rPr lang="zh-CN" altLang="en-US" sz="2800" b="1" dirty="0"/>
                <a:t>师生交往</a:t>
              </a:r>
              <a:endParaRPr lang="zh-CN" altLang="en-US" sz="2800" b="1" dirty="0"/>
            </a:p>
          </p:txBody>
        </p:sp>
        <p:cxnSp>
          <p:nvCxnSpPr>
            <p:cNvPr id="51" name="直接连接符 50"/>
            <p:cNvCxnSpPr/>
            <p:nvPr/>
          </p:nvCxnSpPr>
          <p:spPr>
            <a:xfrm>
              <a:off x="1183404" y="3926221"/>
              <a:ext cx="220648" cy="0"/>
            </a:xfrm>
            <a:prstGeom prst="line">
              <a:avLst/>
            </a:prstGeom>
          </p:spPr>
          <p:style>
            <a:lnRef idx="1">
              <a:schemeClr val="accent6"/>
            </a:lnRef>
            <a:fillRef idx="3">
              <a:schemeClr val="accent6"/>
            </a:fillRef>
            <a:effectRef idx="2">
              <a:schemeClr val="accent6"/>
            </a:effectRef>
            <a:fontRef idx="minor">
              <a:schemeClr val="lt1"/>
            </a:fontRef>
          </p:style>
        </p:cxnSp>
        <p:cxnSp>
          <p:nvCxnSpPr>
            <p:cNvPr id="52" name="直接连接符 51"/>
            <p:cNvCxnSpPr/>
            <p:nvPr/>
          </p:nvCxnSpPr>
          <p:spPr>
            <a:xfrm>
              <a:off x="1183404" y="4718585"/>
              <a:ext cx="220648" cy="0"/>
            </a:xfrm>
            <a:prstGeom prst="line">
              <a:avLst/>
            </a:prstGeom>
          </p:spPr>
          <p:style>
            <a:lnRef idx="1">
              <a:schemeClr val="accent6"/>
            </a:lnRef>
            <a:fillRef idx="3">
              <a:schemeClr val="accent6"/>
            </a:fillRef>
            <a:effectRef idx="2">
              <a:schemeClr val="accent6"/>
            </a:effectRef>
            <a:fontRef idx="minor">
              <a:schemeClr val="lt1"/>
            </a:fontRef>
          </p:style>
        </p:cxnSp>
        <p:cxnSp>
          <p:nvCxnSpPr>
            <p:cNvPr id="53" name="直接连接符 52"/>
            <p:cNvCxnSpPr/>
            <p:nvPr/>
          </p:nvCxnSpPr>
          <p:spPr>
            <a:xfrm>
              <a:off x="5752214" y="3500663"/>
              <a:ext cx="0" cy="2010286"/>
            </a:xfrm>
            <a:prstGeom prst="line">
              <a:avLst/>
            </a:prstGeom>
          </p:spPr>
          <p:style>
            <a:lnRef idx="1">
              <a:schemeClr val="accent1"/>
            </a:lnRef>
            <a:fillRef idx="0">
              <a:schemeClr val="accent1"/>
            </a:fillRef>
            <a:effectRef idx="0">
              <a:schemeClr val="accent1"/>
            </a:effectRef>
            <a:fontRef idx="minor">
              <a:schemeClr val="tx1"/>
            </a:fontRef>
          </p:style>
        </p:cxnSp>
        <p:sp>
          <p:nvSpPr>
            <p:cNvPr id="54" name="矩形 53"/>
            <p:cNvSpPr/>
            <p:nvPr/>
          </p:nvSpPr>
          <p:spPr>
            <a:xfrm>
              <a:off x="5458545" y="2708298"/>
              <a:ext cx="2458885" cy="792365"/>
            </a:xfrm>
            <a:prstGeom prst="rect">
              <a:avLst/>
            </a:prstGeom>
          </p:spPr>
          <p:style>
            <a:lnRef idx="3">
              <a:schemeClr val="lt1"/>
            </a:lnRef>
            <a:fillRef idx="1">
              <a:schemeClr val="accent4"/>
            </a:fillRef>
            <a:effectRef idx="1">
              <a:schemeClr val="accent4"/>
            </a:effectRef>
            <a:fontRef idx="minor">
              <a:schemeClr val="lt1"/>
            </a:fontRef>
          </p:style>
          <p:txBody>
            <a:bodyPr anchor="ctr"/>
            <a:lstStyle/>
            <a:p>
              <a:pPr algn="ctr" fontAlgn="auto">
                <a:spcBef>
                  <a:spcPts val="0"/>
                </a:spcBef>
                <a:spcAft>
                  <a:spcPts val="0"/>
                </a:spcAft>
                <a:defRPr/>
              </a:pPr>
              <a:r>
                <a:rPr lang="zh-CN" altLang="en-US" sz="2800" b="1" dirty="0"/>
                <a:t>第七课</a:t>
              </a:r>
              <a:endParaRPr lang="en-US" altLang="zh-CN" sz="2800" b="1" dirty="0"/>
            </a:p>
            <a:p>
              <a:pPr algn="ctr" fontAlgn="auto">
                <a:spcBef>
                  <a:spcPts val="0"/>
                </a:spcBef>
                <a:spcAft>
                  <a:spcPts val="0"/>
                </a:spcAft>
                <a:defRPr/>
              </a:pPr>
              <a:r>
                <a:rPr lang="zh-CN" altLang="en-US" sz="2800" b="1" dirty="0"/>
                <a:t>亲情之爱</a:t>
              </a:r>
              <a:endParaRPr lang="zh-CN" altLang="en-US" sz="2800" b="1" dirty="0"/>
            </a:p>
          </p:txBody>
        </p:sp>
        <p:sp>
          <p:nvSpPr>
            <p:cNvPr id="55" name="矩形 54"/>
            <p:cNvSpPr/>
            <p:nvPr/>
          </p:nvSpPr>
          <p:spPr>
            <a:xfrm>
              <a:off x="5901429" y="3703915"/>
              <a:ext cx="2016001" cy="444613"/>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fontAlgn="auto">
                <a:spcBef>
                  <a:spcPts val="0"/>
                </a:spcBef>
                <a:spcAft>
                  <a:spcPts val="0"/>
                </a:spcAft>
                <a:defRPr/>
              </a:pPr>
              <a:r>
                <a:rPr lang="zh-CN" altLang="en-US" sz="2800" b="1" dirty="0"/>
                <a:t>家的意味</a:t>
              </a:r>
              <a:endParaRPr lang="zh-CN" altLang="en-US" sz="2800" b="1" dirty="0"/>
            </a:p>
          </p:txBody>
        </p:sp>
        <p:sp>
          <p:nvSpPr>
            <p:cNvPr id="56" name="矩形 55"/>
            <p:cNvSpPr/>
            <p:nvPr/>
          </p:nvSpPr>
          <p:spPr>
            <a:xfrm>
              <a:off x="5901429" y="4494691"/>
              <a:ext cx="2016001" cy="446201"/>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fontAlgn="auto">
                <a:spcBef>
                  <a:spcPts val="0"/>
                </a:spcBef>
                <a:spcAft>
                  <a:spcPts val="0"/>
                </a:spcAft>
                <a:defRPr/>
              </a:pPr>
              <a:r>
                <a:rPr lang="zh-CN" altLang="en-US" sz="2800" b="1" dirty="0"/>
                <a:t>爱在家人间</a:t>
              </a:r>
              <a:endParaRPr lang="zh-CN" altLang="en-US" sz="2800" b="1" dirty="0"/>
            </a:p>
          </p:txBody>
        </p:sp>
        <p:cxnSp>
          <p:nvCxnSpPr>
            <p:cNvPr id="57" name="直接连接符 56"/>
            <p:cNvCxnSpPr/>
            <p:nvPr/>
          </p:nvCxnSpPr>
          <p:spPr>
            <a:xfrm>
              <a:off x="5752214" y="3926221"/>
              <a:ext cx="220649" cy="0"/>
            </a:xfrm>
            <a:prstGeom prst="line">
              <a:avLst/>
            </a:prstGeom>
          </p:spPr>
          <p:style>
            <a:lnRef idx="1">
              <a:schemeClr val="accent6"/>
            </a:lnRef>
            <a:fillRef idx="3">
              <a:schemeClr val="accent6"/>
            </a:fillRef>
            <a:effectRef idx="2">
              <a:schemeClr val="accent6"/>
            </a:effectRef>
            <a:fontRef idx="minor">
              <a:schemeClr val="lt1"/>
            </a:fontRef>
          </p:style>
        </p:cxnSp>
        <p:cxnSp>
          <p:nvCxnSpPr>
            <p:cNvPr id="58" name="直接连接符 57"/>
            <p:cNvCxnSpPr/>
            <p:nvPr/>
          </p:nvCxnSpPr>
          <p:spPr>
            <a:xfrm>
              <a:off x="5752214" y="4718585"/>
              <a:ext cx="220649" cy="0"/>
            </a:xfrm>
            <a:prstGeom prst="line">
              <a:avLst/>
            </a:prstGeom>
          </p:spPr>
          <p:style>
            <a:lnRef idx="1">
              <a:schemeClr val="accent6"/>
            </a:lnRef>
            <a:fillRef idx="3">
              <a:schemeClr val="accent6"/>
            </a:fillRef>
            <a:effectRef idx="2">
              <a:schemeClr val="accent6"/>
            </a:effectRef>
            <a:fontRef idx="minor">
              <a:schemeClr val="lt1"/>
            </a:fontRef>
          </p:style>
        </p:cxnSp>
        <p:sp>
          <p:nvSpPr>
            <p:cNvPr id="59" name="矩形 58"/>
            <p:cNvSpPr/>
            <p:nvPr/>
          </p:nvSpPr>
          <p:spPr>
            <a:xfrm>
              <a:off x="2772393" y="1939753"/>
              <a:ext cx="1508032" cy="444613"/>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a:t>单元导语</a:t>
              </a:r>
              <a:endParaRPr lang="zh-CN" altLang="en-US" sz="2800" b="1" dirty="0"/>
            </a:p>
          </p:txBody>
        </p:sp>
        <p:cxnSp>
          <p:nvCxnSpPr>
            <p:cNvPr id="60" name="直接连接符 59"/>
            <p:cNvCxnSpPr/>
            <p:nvPr/>
          </p:nvCxnSpPr>
          <p:spPr>
            <a:xfrm>
              <a:off x="4283599" y="2162059"/>
              <a:ext cx="220649" cy="0"/>
            </a:xfrm>
            <a:prstGeom prst="line">
              <a:avLst/>
            </a:prstGeom>
          </p:spPr>
          <p:style>
            <a:lnRef idx="1">
              <a:schemeClr val="accent1"/>
            </a:lnRef>
            <a:fillRef idx="0">
              <a:schemeClr val="accent1"/>
            </a:fillRef>
            <a:effectRef idx="0">
              <a:schemeClr val="accent1"/>
            </a:effectRef>
            <a:fontRef idx="minor">
              <a:schemeClr val="tx1"/>
            </a:fontRef>
          </p:style>
        </p:cxnSp>
        <p:sp>
          <p:nvSpPr>
            <p:cNvPr id="61" name="矩形 60"/>
            <p:cNvSpPr/>
            <p:nvPr/>
          </p:nvSpPr>
          <p:spPr>
            <a:xfrm>
              <a:off x="5901429" y="5287054"/>
              <a:ext cx="2016001" cy="446202"/>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fontAlgn="auto">
                <a:spcBef>
                  <a:spcPts val="0"/>
                </a:spcBef>
                <a:spcAft>
                  <a:spcPts val="0"/>
                </a:spcAft>
                <a:defRPr/>
              </a:pPr>
              <a:r>
                <a:rPr lang="zh-CN" altLang="en-US" sz="2800" b="1" dirty="0"/>
                <a:t>让家更美好</a:t>
              </a:r>
              <a:endParaRPr lang="zh-CN" altLang="en-US" sz="2800" b="1" dirty="0"/>
            </a:p>
          </p:txBody>
        </p:sp>
        <p:cxnSp>
          <p:nvCxnSpPr>
            <p:cNvPr id="62" name="直接连接符 61"/>
            <p:cNvCxnSpPr/>
            <p:nvPr/>
          </p:nvCxnSpPr>
          <p:spPr>
            <a:xfrm>
              <a:off x="5752214" y="5510949"/>
              <a:ext cx="220649" cy="0"/>
            </a:xfrm>
            <a:prstGeom prst="line">
              <a:avLst/>
            </a:prstGeom>
          </p:spPr>
          <p:style>
            <a:lnRef idx="1">
              <a:schemeClr val="accent6"/>
            </a:lnRef>
            <a:fillRef idx="3">
              <a:schemeClr val="accent6"/>
            </a:fillRef>
            <a:effectRef idx="2">
              <a:schemeClr val="accent6"/>
            </a:effectRef>
            <a:fontRef idx="minor">
              <a:schemeClr val="lt1"/>
            </a:fontRef>
          </p:style>
        </p:cxn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图片 1"/>
          <p:cNvPicPr>
            <a:picLocks noChangeAspect="1"/>
          </p:cNvPicPr>
          <p:nvPr/>
        </p:nvPicPr>
        <p:blipFill>
          <a:blip r:embed="rId1" cstate="print"/>
          <a:srcRect t="3324" b="5812"/>
          <a:stretch>
            <a:fillRect/>
          </a:stretch>
        </p:blipFill>
        <p:spPr bwMode="auto">
          <a:xfrm>
            <a:off x="0" y="620688"/>
            <a:ext cx="8820472" cy="6264696"/>
          </a:xfrm>
          <a:prstGeom prst="rect">
            <a:avLst/>
          </a:prstGeom>
          <a:noFill/>
          <a:ln w="9525">
            <a:noFill/>
            <a:miter lim="800000"/>
            <a:headEnd/>
            <a:tailEnd/>
          </a:ln>
        </p:spPr>
      </p:pic>
      <p:sp>
        <p:nvSpPr>
          <p:cNvPr id="66564" name="椭圆形标注 3"/>
          <p:cNvSpPr>
            <a:spLocks noChangeArrowheads="1"/>
          </p:cNvSpPr>
          <p:nvPr/>
        </p:nvSpPr>
        <p:spPr bwMode="auto">
          <a:xfrm>
            <a:off x="5364088" y="1340768"/>
            <a:ext cx="1800200" cy="1008062"/>
          </a:xfrm>
          <a:prstGeom prst="wedgeEllipseCallout">
            <a:avLst>
              <a:gd name="adj1" fmla="val -85898"/>
              <a:gd name="adj2" fmla="val 27236"/>
            </a:avLst>
          </a:prstGeom>
          <a:solidFill>
            <a:schemeClr val="accent1"/>
          </a:solidFill>
          <a:ln w="25400">
            <a:solidFill>
              <a:srgbClr val="385D8A"/>
            </a:solidFill>
            <a:miter lim="800000"/>
          </a:ln>
        </p:spPr>
        <p:txBody>
          <a:bodyPr anchor="ctr"/>
          <a:lstStyle/>
          <a:p>
            <a:pPr algn="ctr"/>
            <a:r>
              <a:rPr lang="zh-CN" altLang="en-US" sz="2400" b="1">
                <a:solidFill>
                  <a:srgbClr val="FFFFFF"/>
                </a:solidFill>
                <a:latin typeface="Calibri" panose="020F0502020204030204" pitchFamily="34" charset="0"/>
              </a:rPr>
              <a:t>生活化 </a:t>
            </a:r>
            <a:endParaRPr lang="zh-CN" altLang="en-US" sz="2400" b="1">
              <a:solidFill>
                <a:srgbClr val="FFFFFF"/>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9512" y="260648"/>
            <a:ext cx="1600598" cy="845328"/>
          </a:xfrm>
          <a:prstGeom prst="rect">
            <a:avLst/>
          </a:prstGeom>
        </p:spPr>
      </p:pic>
      <p:sp>
        <p:nvSpPr>
          <p:cNvPr id="12" name="圆角矩形 11"/>
          <p:cNvSpPr/>
          <p:nvPr/>
        </p:nvSpPr>
        <p:spPr>
          <a:xfrm>
            <a:off x="1835696" y="260648"/>
            <a:ext cx="2160240" cy="792088"/>
          </a:xfrm>
          <a:prstGeom prst="roundRect">
            <a:avLst/>
          </a:prstGeom>
          <a:noFill/>
          <a:ln>
            <a:solidFill>
              <a:schemeClr val="tx1">
                <a:lumMod val="85000"/>
                <a:lumOff val="15000"/>
              </a:schemeClr>
            </a:solidFill>
          </a:ln>
          <a:scene3d>
            <a:camera prst="orthographicFront"/>
            <a:lightRig rig="threePt" dir="t"/>
          </a:scene3d>
          <a:sp3d>
            <a:bevelT/>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r>
              <a:rPr lang="zh-CN" altLang="en-US" sz="3600" b="1" dirty="0" smtClean="0">
                <a:latin typeface="楷体_GB2312" panose="02010609030101010101" pitchFamily="49" charset="-122"/>
                <a:ea typeface="楷体_GB2312" panose="02010609030101010101" pitchFamily="49" charset="-122"/>
              </a:rPr>
              <a:t>内容分析</a:t>
            </a:r>
            <a:endParaRPr lang="zh-CN" altLang="en-US" sz="3600" b="1" dirty="0">
              <a:latin typeface="楷体_GB2312" panose="02010609030101010101" pitchFamily="49" charset="-122"/>
              <a:ea typeface="楷体_GB2312" panose="02010609030101010101" pitchFamily="49" charset="-122"/>
            </a:endParaRPr>
          </a:p>
        </p:txBody>
      </p:sp>
      <p:sp>
        <p:nvSpPr>
          <p:cNvPr id="13" name="Rectangle 2"/>
          <p:cNvSpPr>
            <a:spLocks noChangeArrowheads="1"/>
          </p:cNvSpPr>
          <p:nvPr/>
        </p:nvSpPr>
        <p:spPr bwMode="auto">
          <a:xfrm>
            <a:off x="179388" y="1411436"/>
            <a:ext cx="8636000" cy="5041900"/>
          </a:xfrm>
          <a:prstGeom prst="rect">
            <a:avLst/>
          </a:prstGeom>
          <a:noFill/>
          <a:ln w="9525">
            <a:noFill/>
            <a:miter lim="800000"/>
          </a:ln>
          <a:effectLst/>
        </p:spPr>
        <p:txBody>
          <a:bodyPr/>
          <a:lstStyle/>
          <a:p>
            <a:pPr marL="342900" indent="-342900" eaLnBrk="0" hangingPunct="0">
              <a:lnSpc>
                <a:spcPct val="110000"/>
              </a:lnSpc>
              <a:spcBef>
                <a:spcPct val="20000"/>
              </a:spcBef>
              <a:buFont typeface="Arial" panose="020B0604020202020204" pitchFamily="34" charset="0"/>
              <a:buNone/>
              <a:defRPr/>
            </a:pPr>
            <a:r>
              <a:rPr lang="zh-CN" altLang="en-US" sz="2800" b="1" dirty="0">
                <a:latin typeface="楷体" panose="02010609060101010101" pitchFamily="49" charset="-122"/>
                <a:ea typeface="楷体" panose="02010609060101010101" pitchFamily="49" charset="-122"/>
              </a:rPr>
              <a:t>     </a:t>
            </a:r>
            <a:r>
              <a:rPr lang="en-US" altLang="zh-CN" sz="2800" b="1" dirty="0" smtClean="0">
                <a:latin typeface="楷体" panose="02010609060101010101" pitchFamily="49" charset="-122"/>
                <a:ea typeface="楷体" panose="02010609060101010101" pitchFamily="49" charset="-122"/>
              </a:rPr>
              <a:t>《</a:t>
            </a:r>
            <a:r>
              <a:rPr lang="zh-CN" altLang="en-US" sz="2800" b="1" dirty="0" smtClean="0">
                <a:latin typeface="楷体" panose="02010609060101010101" pitchFamily="49" charset="-122"/>
                <a:ea typeface="楷体" panose="02010609060101010101" pitchFamily="49" charset="-122"/>
              </a:rPr>
              <a:t>道德与法治</a:t>
            </a:r>
            <a:r>
              <a:rPr lang="en-US" altLang="zh-CN" sz="2800" b="1" dirty="0" smtClean="0">
                <a:latin typeface="楷体" panose="02010609060101010101" pitchFamily="49" charset="-122"/>
                <a:ea typeface="楷体" panose="02010609060101010101" pitchFamily="49" charset="-122"/>
              </a:rPr>
              <a:t>》</a:t>
            </a:r>
            <a:r>
              <a:rPr lang="zh-CN" altLang="en-US" sz="2800" b="1" dirty="0" smtClean="0">
                <a:latin typeface="楷体" panose="02010609060101010101" pitchFamily="49" charset="-122"/>
                <a:ea typeface="楷体" panose="02010609060101010101" pitchFamily="49" charset="-122"/>
              </a:rPr>
              <a:t> </a:t>
            </a:r>
            <a:r>
              <a:rPr lang="zh-CN" altLang="en-US" sz="2800" b="1" dirty="0">
                <a:solidFill>
                  <a:srgbClr val="000099"/>
                </a:solidFill>
                <a:latin typeface="黑体" panose="02010609060101010101" pitchFamily="49" charset="-122"/>
                <a:ea typeface="黑体" panose="02010609060101010101" pitchFamily="49" charset="-122"/>
              </a:rPr>
              <a:t>整套教材的统筹安排：</a:t>
            </a:r>
            <a:r>
              <a:rPr lang="zh-CN" altLang="en-US" sz="2800" b="1" dirty="0">
                <a:latin typeface="楷体" panose="02010609060101010101" pitchFamily="49" charset="-122"/>
                <a:ea typeface="楷体" panose="02010609060101010101" pitchFamily="49" charset="-122"/>
              </a:rPr>
              <a:t>七年级以学校生活为主、八年级以社会公共生活为主、九年级以国家政治生活及全球视野为主。</a:t>
            </a:r>
            <a:endParaRPr lang="zh-CN" altLang="en-US" sz="2800" b="1" dirty="0">
              <a:latin typeface="楷体" panose="02010609060101010101" pitchFamily="49" charset="-122"/>
              <a:ea typeface="楷体" panose="02010609060101010101" pitchFamily="49" charset="-122"/>
            </a:endParaRPr>
          </a:p>
          <a:p>
            <a:pPr marL="342900" indent="-342900" eaLnBrk="0" hangingPunct="0">
              <a:lnSpc>
                <a:spcPct val="110000"/>
              </a:lnSpc>
              <a:spcBef>
                <a:spcPct val="20000"/>
              </a:spcBef>
              <a:buFont typeface="Arial" panose="020B0604020202020204" pitchFamily="34" charset="0"/>
              <a:buNone/>
              <a:defRPr/>
            </a:pPr>
            <a:r>
              <a:rPr lang="zh-CN" altLang="en-US" sz="2800" b="1" dirty="0" smtClean="0">
                <a:solidFill>
                  <a:schemeClr val="tx2"/>
                </a:solidFill>
                <a:effectLst>
                  <a:outerShdw blurRad="38100" dist="38100" dir="2700000" algn="tl">
                    <a:srgbClr val="C0C0C0"/>
                  </a:outerShdw>
                </a:effectLst>
                <a:latin typeface="宋体" panose="02010600030101010101" pitchFamily="2" charset="-122"/>
              </a:rPr>
              <a:t>      </a:t>
            </a:r>
            <a:r>
              <a:rPr lang="zh-CN" altLang="en-US" sz="2800" b="1" dirty="0">
                <a:solidFill>
                  <a:srgbClr val="000099"/>
                </a:solidFill>
                <a:latin typeface="黑体" panose="02010609060101010101" pitchFamily="49" charset="-122"/>
                <a:ea typeface="黑体" panose="02010609060101010101" pitchFamily="49" charset="-122"/>
              </a:rPr>
              <a:t>七年级在内容编排上，</a:t>
            </a:r>
            <a:r>
              <a:rPr lang="zh-CN" altLang="en-US" sz="2800" b="1" dirty="0">
                <a:latin typeface="楷体" panose="02010609060101010101" pitchFamily="49" charset="-122"/>
                <a:ea typeface="楷体" panose="02010609060101010101" pitchFamily="49" charset="-122"/>
              </a:rPr>
              <a:t>主要关注学生以学校生活为主的自我成长，其中，</a:t>
            </a:r>
            <a:r>
              <a:rPr lang="zh-CN" altLang="en-US" sz="2800" b="1" dirty="0">
                <a:solidFill>
                  <a:srgbClr val="FF0000"/>
                </a:solidFill>
                <a:effectLst>
                  <a:outerShdw blurRad="38100" dist="38100" dir="2700000" algn="tl">
                    <a:srgbClr val="C0C0C0"/>
                  </a:outerShdw>
                </a:effectLst>
                <a:latin typeface="楷体" panose="02010609060101010101" pitchFamily="49" charset="-122"/>
                <a:ea typeface="楷体" panose="02010609060101010101" pitchFamily="49" charset="-122"/>
              </a:rPr>
              <a:t>七上主要考虑学生从小学进入初中的“成长”</a:t>
            </a:r>
            <a:r>
              <a:rPr lang="zh-CN" altLang="en-US" sz="2800" b="1" dirty="0">
                <a:latin typeface="楷体" panose="02010609060101010101" pitchFamily="49" charset="-122"/>
                <a:ea typeface="楷体" panose="02010609060101010101" pitchFamily="49" charset="-122"/>
              </a:rPr>
              <a:t>，即学习生活环境的变化带来的成长机遇与挑战，</a:t>
            </a:r>
            <a:r>
              <a:rPr lang="zh-CN" altLang="en-US" sz="2800" b="1" dirty="0">
                <a:solidFill>
                  <a:srgbClr val="FF0000"/>
                </a:solidFill>
                <a:effectLst>
                  <a:outerShdw blurRad="38100" dist="38100" dir="2700000" algn="tl">
                    <a:srgbClr val="C0C0C0"/>
                  </a:outerShdw>
                </a:effectLst>
                <a:latin typeface="楷体" panose="02010609060101010101" pitchFamily="49" charset="-122"/>
                <a:ea typeface="楷体" panose="02010609060101010101" pitchFamily="49" charset="-122"/>
              </a:rPr>
              <a:t>七下主要考虑学生从儿童进入青少年的“成长”</a:t>
            </a:r>
            <a:r>
              <a:rPr lang="zh-CN" altLang="en-US" sz="2800" b="1" dirty="0">
                <a:latin typeface="楷体" panose="02010609060101010101" pitchFamily="49" charset="-122"/>
                <a:ea typeface="楷体" panose="02010609060101010101" pitchFamily="49" charset="-122"/>
              </a:rPr>
              <a:t>，即基于身体发育的变化带来的成长机遇与挑战。</a:t>
            </a:r>
            <a:endParaRPr lang="zh-CN" altLang="en-US" sz="2800" b="1"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p:cNvPicPr>
            <a:picLocks noChangeAspect="1"/>
          </p:cNvPicPr>
          <p:nvPr/>
        </p:nvPicPr>
        <p:blipFill>
          <a:blip r:embed="rId1" cstate="print"/>
          <a:srcRect/>
          <a:stretch>
            <a:fillRect/>
          </a:stretch>
        </p:blipFill>
        <p:spPr bwMode="auto">
          <a:xfrm>
            <a:off x="0" y="0"/>
            <a:ext cx="5580112" cy="5392738"/>
          </a:xfrm>
          <a:prstGeom prst="rect">
            <a:avLst/>
          </a:prstGeom>
          <a:noFill/>
          <a:ln w="9525">
            <a:noFill/>
            <a:miter lim="800000"/>
            <a:headEnd/>
            <a:tailEnd/>
          </a:ln>
        </p:spPr>
      </p:pic>
      <p:sp>
        <p:nvSpPr>
          <p:cNvPr id="6" name="内容占位符 2"/>
          <p:cNvSpPr>
            <a:spLocks noGrp="1"/>
          </p:cNvSpPr>
          <p:nvPr>
            <p:ph idx="4294967295"/>
          </p:nvPr>
        </p:nvSpPr>
        <p:spPr>
          <a:xfrm>
            <a:off x="5616624" y="1124744"/>
            <a:ext cx="3635896" cy="4941168"/>
          </a:xfrm>
        </p:spPr>
        <p:txBody>
          <a:bodyPr/>
          <a:lstStyle/>
          <a:p>
            <a:r>
              <a:rPr lang="en-US" sz="2800" dirty="0" smtClean="0">
                <a:ea typeface="宋体" panose="02010600030101010101" pitchFamily="2" charset="-122"/>
              </a:rPr>
              <a:t>P63 </a:t>
            </a:r>
            <a:r>
              <a:rPr lang="zh-CN" altLang="en-US" sz="2800" dirty="0" smtClean="0"/>
              <a:t>探究分析</a:t>
            </a:r>
            <a:endParaRPr lang="en-US" sz="2800" dirty="0" smtClean="0">
              <a:ea typeface="宋体" panose="02010600030101010101" pitchFamily="2" charset="-122"/>
            </a:endParaRPr>
          </a:p>
          <a:p>
            <a:pPr>
              <a:buFont typeface="Arial" panose="020B0604020202020204" pitchFamily="34" charset="0"/>
              <a:buNone/>
            </a:pPr>
            <a:r>
              <a:rPr lang="zh-CN" altLang="en-US" sz="2800" dirty="0" smtClean="0"/>
              <a:t>        </a:t>
            </a:r>
            <a:r>
              <a:rPr lang="zh-CN" altLang="en-US" sz="2800" b="1" dirty="0" smtClean="0">
                <a:latin typeface="Adobe 楷体 Std R"/>
                <a:ea typeface="Adobe 楷体 Std R"/>
                <a:cs typeface="Adobe 楷体 Std R"/>
              </a:rPr>
              <a:t>比较教师的风格差异，如何看待？</a:t>
            </a:r>
            <a:endParaRPr lang="en-US" sz="2800" b="1" dirty="0" smtClean="0">
              <a:latin typeface="Adobe 楷体 Std R"/>
              <a:ea typeface="Adobe 楷体 Std R"/>
              <a:cs typeface="Adobe 楷体 Std R"/>
            </a:endParaRPr>
          </a:p>
          <a:p>
            <a:pPr>
              <a:buFont typeface="Arial" panose="020B0604020202020204" pitchFamily="34" charset="0"/>
              <a:buNone/>
            </a:pPr>
            <a:r>
              <a:rPr lang="en-US" sz="2800" b="1" dirty="0" smtClean="0">
                <a:latin typeface="Adobe 楷体 Std R"/>
                <a:ea typeface="Adobe 楷体 Std R"/>
                <a:cs typeface="Adobe 楷体 Std R"/>
              </a:rPr>
              <a:t>    </a:t>
            </a:r>
            <a:r>
              <a:rPr lang="zh-CN" altLang="en-US" sz="2800" b="1" dirty="0" smtClean="0">
                <a:solidFill>
                  <a:srgbClr val="FF0000"/>
                </a:solidFill>
                <a:latin typeface="Adobe 楷体 Std R"/>
                <a:ea typeface="Adobe 楷体 Std R"/>
                <a:cs typeface="Adobe 楷体 Std R"/>
              </a:rPr>
              <a:t>承认   接纳    尊重 </a:t>
            </a:r>
            <a:endParaRPr lang="en-US" sz="2800" b="1" dirty="0" smtClean="0">
              <a:solidFill>
                <a:srgbClr val="FF0000"/>
              </a:solidFill>
              <a:latin typeface="Adobe 楷体 Std R"/>
              <a:ea typeface="Adobe 楷体 Std R"/>
              <a:cs typeface="Adobe 楷体 Std R"/>
            </a:endParaRPr>
          </a:p>
          <a:p>
            <a:pPr>
              <a:buFont typeface="Arial" panose="020B0604020202020204" pitchFamily="34" charset="0"/>
              <a:buNone/>
            </a:pPr>
            <a:endParaRPr lang="en-US" sz="2800" b="1" dirty="0" smtClean="0">
              <a:latin typeface="Adobe 楷体 Std R"/>
              <a:ea typeface="Adobe 楷体 Std R"/>
              <a:cs typeface="Adobe 楷体 Std R"/>
            </a:endParaRPr>
          </a:p>
          <a:p>
            <a:pPr>
              <a:buFont typeface="Arial" panose="020B0604020202020204" pitchFamily="34" charset="0"/>
              <a:buNone/>
            </a:pPr>
            <a:r>
              <a:rPr lang="zh-CN" altLang="en-US" sz="2800" b="1" dirty="0" smtClean="0">
                <a:latin typeface="Adobe 楷体 Std R"/>
                <a:ea typeface="Adobe 楷体 Std R"/>
                <a:cs typeface="Adobe 楷体 Std R"/>
              </a:rPr>
              <a:t>拓展：信息时代的发展，获取知识渠道很多，我们还需要老师吗？ </a:t>
            </a:r>
            <a:endParaRPr lang="zh-CN" altLang="en-US" sz="2800" b="1" dirty="0" smtClean="0">
              <a:latin typeface="Adobe 楷体 Std R"/>
              <a:ea typeface="Adobe 楷体 Std R"/>
              <a:cs typeface="Adobe 楷体 Std R"/>
            </a:endParaRPr>
          </a:p>
        </p:txBody>
      </p:sp>
      <p:sp>
        <p:nvSpPr>
          <p:cNvPr id="7" name="椭圆形标注 3"/>
          <p:cNvSpPr>
            <a:spLocks noChangeArrowheads="1"/>
          </p:cNvSpPr>
          <p:nvPr/>
        </p:nvSpPr>
        <p:spPr bwMode="auto">
          <a:xfrm>
            <a:off x="6983412" y="0"/>
            <a:ext cx="2160588" cy="1008062"/>
          </a:xfrm>
          <a:prstGeom prst="wedgeEllipseCallout">
            <a:avLst>
              <a:gd name="adj1" fmla="val -58840"/>
              <a:gd name="adj2" fmla="val 107536"/>
            </a:avLst>
          </a:prstGeom>
          <a:solidFill>
            <a:schemeClr val="accent1"/>
          </a:solidFill>
          <a:ln w="25400">
            <a:solidFill>
              <a:srgbClr val="385D8A"/>
            </a:solidFill>
            <a:miter lim="800000"/>
          </a:ln>
        </p:spPr>
        <p:txBody>
          <a:bodyPr anchor="ctr"/>
          <a:lstStyle/>
          <a:p>
            <a:pPr algn="ctr"/>
            <a:r>
              <a:rPr lang="zh-CN" altLang="en-US" sz="2800" b="1">
                <a:solidFill>
                  <a:srgbClr val="FFFFFF"/>
                </a:solidFill>
                <a:latin typeface="Calibri" panose="020F0502020204030204" pitchFamily="34" charset="0"/>
              </a:rPr>
              <a:t>层次性</a:t>
            </a:r>
            <a:endParaRPr lang="zh-CN" altLang="en-US" sz="2800" b="1">
              <a:solidFill>
                <a:srgbClr val="FFFFFF"/>
              </a:solidFill>
              <a:latin typeface="Calibri" panose="020F0502020204030204" pitchFamily="34" charset="0"/>
            </a:endParaRPr>
          </a:p>
        </p:txBody>
      </p:sp>
      <p:sp>
        <p:nvSpPr>
          <p:cNvPr id="8" name="椭圆形标注 4"/>
          <p:cNvSpPr>
            <a:spLocks noChangeArrowheads="1"/>
          </p:cNvSpPr>
          <p:nvPr/>
        </p:nvSpPr>
        <p:spPr bwMode="auto">
          <a:xfrm>
            <a:off x="6876256" y="5661248"/>
            <a:ext cx="2160588" cy="1008062"/>
          </a:xfrm>
          <a:prstGeom prst="wedgeEllipseCallout">
            <a:avLst>
              <a:gd name="adj1" fmla="val -71328"/>
              <a:gd name="adj2" fmla="val -84291"/>
            </a:avLst>
          </a:prstGeom>
          <a:solidFill>
            <a:schemeClr val="accent1"/>
          </a:solidFill>
          <a:ln w="25400">
            <a:solidFill>
              <a:srgbClr val="385D8A"/>
            </a:solidFill>
            <a:miter lim="800000"/>
          </a:ln>
        </p:spPr>
        <p:txBody>
          <a:bodyPr anchor="ctr"/>
          <a:lstStyle/>
          <a:p>
            <a:pPr algn="ctr"/>
            <a:r>
              <a:rPr lang="zh-CN" altLang="en-US" sz="2800" b="1">
                <a:solidFill>
                  <a:srgbClr val="FFFFFF"/>
                </a:solidFill>
                <a:latin typeface="Calibri" panose="020F0502020204030204" pitchFamily="34" charset="0"/>
              </a:rPr>
              <a:t>深刻性</a:t>
            </a:r>
            <a:endParaRPr lang="zh-CN" altLang="en-US" sz="2800" b="1">
              <a:solidFill>
                <a:srgbClr val="FFFFFF"/>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707904" y="1351310"/>
            <a:ext cx="5436096" cy="4525962"/>
          </a:xfrm>
        </p:spPr>
        <p:txBody>
          <a:bodyPr>
            <a:normAutofit fontScale="77500" lnSpcReduction="20000"/>
          </a:bodyPr>
          <a:lstStyle/>
          <a:p>
            <a:r>
              <a:rPr lang="en-US" altLang="zh-CN" b="1" dirty="0" smtClean="0">
                <a:latin typeface="Adobe 楷体 Std R" pitchFamily="18" charset="-122"/>
                <a:ea typeface="Adobe 楷体 Std R" pitchFamily="18" charset="-122"/>
              </a:rPr>
              <a:t>P78  </a:t>
            </a:r>
            <a:r>
              <a:rPr lang="zh-CN" altLang="en-US" b="1" dirty="0" smtClean="0">
                <a:latin typeface="Adobe 楷体 Std R" pitchFamily="18" charset="-122"/>
                <a:ea typeface="Adobe 楷体 Std R" pitchFamily="18" charset="-122"/>
              </a:rPr>
              <a:t>体味 亲情</a:t>
            </a:r>
            <a:endParaRPr lang="en-US" altLang="zh-CN" b="1" dirty="0" smtClean="0">
              <a:latin typeface="Adobe 楷体 Std R" pitchFamily="18" charset="-122"/>
              <a:ea typeface="Adobe 楷体 Std R" pitchFamily="18" charset="-122"/>
            </a:endParaRPr>
          </a:p>
          <a:p>
            <a:pPr marL="0" indent="0">
              <a:buNone/>
            </a:pPr>
            <a:r>
              <a:rPr lang="zh-CN" altLang="en-US" b="1" dirty="0">
                <a:latin typeface="Adobe 楷体 Std R" pitchFamily="18" charset="-122"/>
                <a:ea typeface="Adobe 楷体 Std R" pitchFamily="18" charset="-122"/>
              </a:rPr>
              <a:t>每个</a:t>
            </a:r>
            <a:r>
              <a:rPr lang="zh-CN" altLang="en-US" b="1" dirty="0" smtClean="0">
                <a:latin typeface="Adobe 楷体 Std R" pitchFamily="18" charset="-122"/>
                <a:ea typeface="Adobe 楷体 Std R" pitchFamily="18" charset="-122"/>
              </a:rPr>
              <a:t>家庭亲情</a:t>
            </a:r>
            <a:r>
              <a:rPr lang="zh-CN" altLang="en-US" b="1" dirty="0" smtClean="0">
                <a:solidFill>
                  <a:srgbClr val="FF0000"/>
                </a:solidFill>
                <a:latin typeface="Adobe 楷体 Std R" pitchFamily="18" charset="-122"/>
                <a:ea typeface="Adobe 楷体 Std R" pitchFamily="18" charset="-122"/>
              </a:rPr>
              <a:t>表现不一样</a:t>
            </a:r>
            <a:r>
              <a:rPr lang="zh-CN" altLang="en-US" b="1" dirty="0" smtClean="0">
                <a:latin typeface="Adobe 楷体 Std R" pitchFamily="18" charset="-122"/>
                <a:ea typeface="Adobe 楷体 Std R" pitchFamily="18" charset="-122"/>
              </a:rPr>
              <a:t>，有的</a:t>
            </a:r>
            <a:r>
              <a:rPr lang="en-US" altLang="zh-CN" b="1" dirty="0" smtClean="0">
                <a:latin typeface="Adobe 楷体 Std R" pitchFamily="18" charset="-122"/>
                <a:ea typeface="Adobe 楷体 Std R" pitchFamily="18" charset="-122"/>
              </a:rPr>
              <a:t>……</a:t>
            </a:r>
            <a:endParaRPr lang="en-US" altLang="zh-CN" b="1" dirty="0" smtClean="0">
              <a:latin typeface="Adobe 楷体 Std R" pitchFamily="18" charset="-122"/>
              <a:ea typeface="Adobe 楷体 Std R" pitchFamily="18" charset="-122"/>
            </a:endParaRPr>
          </a:p>
          <a:p>
            <a:pPr marL="0" indent="0">
              <a:buNone/>
            </a:pPr>
            <a:r>
              <a:rPr lang="zh-CN" altLang="en-US" b="1" dirty="0" smtClean="0">
                <a:latin typeface="Adobe 楷体 Std R" pitchFamily="18" charset="-122"/>
                <a:ea typeface="Adobe 楷体 Std R" pitchFamily="18" charset="-122"/>
              </a:rPr>
              <a:t>        </a:t>
            </a:r>
            <a:endParaRPr lang="en-US" altLang="zh-CN" b="1" dirty="0" smtClean="0">
              <a:latin typeface="Adobe 楷体 Std R" pitchFamily="18" charset="-122"/>
              <a:ea typeface="Adobe 楷体 Std R" pitchFamily="18" charset="-122"/>
            </a:endParaRPr>
          </a:p>
          <a:p>
            <a:pPr marL="0" indent="0">
              <a:buNone/>
            </a:pPr>
            <a:r>
              <a:rPr lang="en-US" altLang="zh-CN" b="1" dirty="0" smtClean="0">
                <a:latin typeface="Adobe 楷体 Std R" pitchFamily="18" charset="-122"/>
                <a:ea typeface="Adobe 楷体 Std R" pitchFamily="18" charset="-122"/>
              </a:rPr>
              <a:t>P80 </a:t>
            </a:r>
            <a:endParaRPr lang="en-US" altLang="zh-CN" b="1" dirty="0" smtClean="0">
              <a:latin typeface="Adobe 楷体 Std R" pitchFamily="18" charset="-122"/>
              <a:ea typeface="Adobe 楷体 Std R" pitchFamily="18" charset="-122"/>
            </a:endParaRPr>
          </a:p>
          <a:p>
            <a:pPr marL="0" indent="0">
              <a:buNone/>
            </a:pPr>
            <a:r>
              <a:rPr lang="en-US" altLang="zh-CN" b="1" dirty="0">
                <a:latin typeface="Adobe 楷体 Std R" pitchFamily="18" charset="-122"/>
                <a:ea typeface="Adobe 楷体 Std R" pitchFamily="18" charset="-122"/>
              </a:rPr>
              <a:t> </a:t>
            </a:r>
            <a:r>
              <a:rPr lang="en-US" altLang="zh-CN" b="1" dirty="0" smtClean="0">
                <a:latin typeface="Adobe 楷体 Std R" pitchFamily="18" charset="-122"/>
                <a:ea typeface="Adobe 楷体 Std R" pitchFamily="18" charset="-122"/>
              </a:rPr>
              <a:t>       </a:t>
            </a:r>
            <a:r>
              <a:rPr lang="zh-CN" altLang="en-US" b="1" dirty="0" smtClean="0">
                <a:solidFill>
                  <a:srgbClr val="FF0000"/>
                </a:solidFill>
                <a:latin typeface="Adobe 楷体 Std R" pitchFamily="18" charset="-122"/>
                <a:ea typeface="Adobe 楷体 Std R" pitchFamily="18" charset="-122"/>
              </a:rPr>
              <a:t>审视</a:t>
            </a:r>
            <a:r>
              <a:rPr lang="zh-CN" altLang="en-US" b="1" dirty="0" smtClean="0">
                <a:latin typeface="Adobe 楷体 Std R" pitchFamily="18" charset="-122"/>
                <a:ea typeface="Adobe 楷体 Std R" pitchFamily="18" charset="-122"/>
              </a:rPr>
              <a:t>  父母的爱</a:t>
            </a:r>
            <a:endParaRPr lang="en-US" altLang="zh-CN" b="1" dirty="0" smtClean="0">
              <a:latin typeface="Adobe 楷体 Std R" pitchFamily="18" charset="-122"/>
              <a:ea typeface="Adobe 楷体 Std R" pitchFamily="18" charset="-122"/>
            </a:endParaRPr>
          </a:p>
          <a:p>
            <a:pPr marL="0" indent="0">
              <a:buNone/>
            </a:pPr>
            <a:r>
              <a:rPr lang="zh-CN" altLang="en-US" b="1" dirty="0" smtClean="0">
                <a:latin typeface="Adobe 楷体 Std R" pitchFamily="18" charset="-122"/>
                <a:ea typeface="Adobe 楷体 Std R" pitchFamily="18" charset="-122"/>
              </a:rPr>
              <a:t>        </a:t>
            </a:r>
            <a:r>
              <a:rPr lang="zh-CN" altLang="en-US" b="1" dirty="0" smtClean="0">
                <a:solidFill>
                  <a:srgbClr val="FF0000"/>
                </a:solidFill>
                <a:latin typeface="Adobe 楷体 Std R" pitchFamily="18" charset="-122"/>
                <a:ea typeface="Adobe 楷体 Std R" pitchFamily="18" charset="-122"/>
              </a:rPr>
              <a:t>质疑</a:t>
            </a:r>
            <a:endParaRPr lang="en-US" altLang="zh-CN" b="1" dirty="0" smtClean="0">
              <a:solidFill>
                <a:srgbClr val="FF0000"/>
              </a:solidFill>
              <a:latin typeface="Adobe 楷体 Std R" pitchFamily="18" charset="-122"/>
              <a:ea typeface="Adobe 楷体 Std R" pitchFamily="18" charset="-122"/>
            </a:endParaRPr>
          </a:p>
          <a:p>
            <a:pPr marL="0" indent="0">
              <a:buNone/>
            </a:pPr>
            <a:r>
              <a:rPr lang="zh-CN" altLang="en-US" b="1" dirty="0" smtClean="0">
                <a:latin typeface="Adobe 楷体 Std R" pitchFamily="18" charset="-122"/>
                <a:ea typeface="Adobe 楷体 Std R" pitchFamily="18" charset="-122"/>
              </a:rPr>
              <a:t>        </a:t>
            </a:r>
            <a:r>
              <a:rPr lang="zh-CN" altLang="en-US" b="1" dirty="0" smtClean="0">
                <a:solidFill>
                  <a:srgbClr val="FF0000"/>
                </a:solidFill>
                <a:latin typeface="Adobe 楷体 Std R" pitchFamily="18" charset="-122"/>
                <a:ea typeface="Adobe 楷体 Std R" pitchFamily="18" charset="-122"/>
              </a:rPr>
              <a:t>挑战</a:t>
            </a:r>
            <a:endParaRPr lang="en-US" altLang="zh-CN" b="1" dirty="0" smtClean="0">
              <a:solidFill>
                <a:srgbClr val="FF0000"/>
              </a:solidFill>
              <a:latin typeface="Adobe 楷体 Std R" pitchFamily="18" charset="-122"/>
              <a:ea typeface="Adobe 楷体 Std R" pitchFamily="18" charset="-122"/>
            </a:endParaRPr>
          </a:p>
          <a:p>
            <a:pPr marL="0" indent="0">
              <a:buNone/>
            </a:pPr>
            <a:r>
              <a:rPr lang="en-US" altLang="zh-CN" b="1" dirty="0" smtClean="0">
                <a:latin typeface="Adobe 楷体 Std R" pitchFamily="18" charset="-122"/>
                <a:ea typeface="Adobe 楷体 Std R" pitchFamily="18" charset="-122"/>
              </a:rPr>
              <a:t>           </a:t>
            </a:r>
            <a:r>
              <a:rPr lang="zh-CN" altLang="en-US" b="1" dirty="0" smtClean="0">
                <a:latin typeface="Adobe 楷体 Std R" pitchFamily="18" charset="-122"/>
                <a:ea typeface="Adobe 楷体 Std R" pitchFamily="18" charset="-122"/>
              </a:rPr>
              <a:t>爱在沟通中加深</a:t>
            </a:r>
            <a:endParaRPr lang="en-US" altLang="zh-CN" b="1" dirty="0" smtClean="0">
              <a:latin typeface="Adobe 楷体 Std R" pitchFamily="18" charset="-122"/>
              <a:ea typeface="Adobe 楷体 Std R" pitchFamily="18" charset="-122"/>
            </a:endParaRPr>
          </a:p>
          <a:p>
            <a:pPr marL="0" indent="0">
              <a:buNone/>
            </a:pPr>
            <a:endParaRPr lang="en-US" altLang="zh-CN" b="1" dirty="0" smtClean="0">
              <a:latin typeface="Adobe 楷体 Std R" pitchFamily="18" charset="-122"/>
              <a:ea typeface="Adobe 楷体 Std R" pitchFamily="18" charset="-122"/>
            </a:endParaRPr>
          </a:p>
          <a:p>
            <a:pPr marL="0" indent="0">
              <a:buNone/>
            </a:pPr>
            <a:r>
              <a:rPr lang="en-US" altLang="zh-CN" b="1" dirty="0" smtClean="0">
                <a:latin typeface="Adobe 楷体 Std R" pitchFamily="18" charset="-122"/>
                <a:ea typeface="Adobe 楷体 Std R" pitchFamily="18" charset="-122"/>
              </a:rPr>
              <a:t>P85 </a:t>
            </a:r>
            <a:r>
              <a:rPr lang="zh-CN" altLang="en-US" b="1" dirty="0">
                <a:latin typeface="Adobe 楷体 Std R" pitchFamily="18" charset="-122"/>
                <a:ea typeface="Adobe 楷体 Std R" pitchFamily="18" charset="-122"/>
              </a:rPr>
              <a:t>和谐家庭我出力 </a:t>
            </a:r>
            <a:r>
              <a:rPr lang="en-US" altLang="zh-CN" b="1" dirty="0">
                <a:latin typeface="Adobe 楷体 Std R" pitchFamily="18" charset="-122"/>
                <a:ea typeface="Adobe 楷体 Std R" pitchFamily="18" charset="-122"/>
              </a:rPr>
              <a:t>——</a:t>
            </a:r>
            <a:r>
              <a:rPr lang="zh-CN" altLang="en-US" b="1" dirty="0">
                <a:latin typeface="Adobe 楷体 Std R" pitchFamily="18" charset="-122"/>
                <a:ea typeface="Adobe 楷体 Std R" pitchFamily="18" charset="-122"/>
              </a:rPr>
              <a:t>共建共享</a:t>
            </a:r>
            <a:endParaRPr lang="en-US" altLang="zh-CN" b="1" dirty="0">
              <a:latin typeface="Adobe 楷体 Std R" pitchFamily="18" charset="-122"/>
              <a:ea typeface="Adobe 楷体 Std R" pitchFamily="18" charset="-122"/>
            </a:endParaRPr>
          </a:p>
          <a:p>
            <a:pPr marL="0" indent="0">
              <a:buNone/>
            </a:pPr>
            <a:r>
              <a:rPr lang="en-US" altLang="zh-CN" dirty="0"/>
              <a:t> </a:t>
            </a:r>
            <a:r>
              <a:rPr lang="en-US" altLang="zh-CN" dirty="0" smtClean="0"/>
              <a:t>  </a:t>
            </a:r>
            <a:endParaRPr lang="zh-CN" altLang="en-US" dirty="0"/>
          </a:p>
        </p:txBody>
      </p:sp>
      <p:sp>
        <p:nvSpPr>
          <p:cNvPr id="4" name="椭圆形标注 3"/>
          <p:cNvSpPr/>
          <p:nvPr/>
        </p:nvSpPr>
        <p:spPr>
          <a:xfrm>
            <a:off x="1259632" y="692696"/>
            <a:ext cx="2160240" cy="1008112"/>
          </a:xfrm>
          <a:prstGeom prst="wedgeEllipseCallout">
            <a:avLst>
              <a:gd name="adj1" fmla="val 72046"/>
              <a:gd name="adj2" fmla="val 54311"/>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t>更现实</a:t>
            </a:r>
            <a:endParaRPr lang="en-US" altLang="zh-CN" sz="2800" b="1" dirty="0" smtClean="0"/>
          </a:p>
          <a:p>
            <a:pPr algn="ctr"/>
            <a:r>
              <a:rPr lang="zh-CN" altLang="en-US" sz="2800" b="1" dirty="0" smtClean="0"/>
              <a:t>更客观</a:t>
            </a:r>
            <a:endParaRPr lang="zh-CN" altLang="en-US" sz="2800" b="1" dirty="0"/>
          </a:p>
        </p:txBody>
      </p:sp>
      <p:sp>
        <p:nvSpPr>
          <p:cNvPr id="5" name="椭圆形标注 4"/>
          <p:cNvSpPr/>
          <p:nvPr/>
        </p:nvSpPr>
        <p:spPr>
          <a:xfrm>
            <a:off x="6012160" y="5589240"/>
            <a:ext cx="2160240" cy="1008112"/>
          </a:xfrm>
          <a:prstGeom prst="wedgeEllipseCallout">
            <a:avLst>
              <a:gd name="adj1" fmla="val -55043"/>
              <a:gd name="adj2" fmla="val -944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t>价值观</a:t>
            </a:r>
            <a:endParaRPr lang="zh-CN" altLang="en-US" sz="2800" b="1" dirty="0"/>
          </a:p>
        </p:txBody>
      </p:sp>
      <p:pic>
        <p:nvPicPr>
          <p:cNvPr id="13314"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5496" y="2317886"/>
            <a:ext cx="3703960" cy="274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30225"/>
            <a:ext cx="8229600" cy="738188"/>
          </a:xfrm>
        </p:spPr>
        <p:txBody>
          <a:bodyPr rtlCol="0"/>
          <a:lstStyle/>
          <a:p>
            <a:pPr fontAlgn="auto">
              <a:spcAft>
                <a:spcPts val="0"/>
              </a:spcAft>
              <a:defRPr/>
            </a:pPr>
            <a:r>
              <a:rPr lang="zh-CN" altLang="en-US" b="1" dirty="0" smtClean="0">
                <a:solidFill>
                  <a:schemeClr val="tx2">
                    <a:lumMod val="60000"/>
                    <a:lumOff val="40000"/>
                  </a:schemeClr>
                </a:solidFill>
              </a:rPr>
              <a:t>第四单元  生命的思考</a:t>
            </a:r>
            <a:endParaRPr lang="zh-CN" altLang="en-US" b="1" dirty="0">
              <a:solidFill>
                <a:schemeClr val="tx2">
                  <a:lumMod val="60000"/>
                  <a:lumOff val="40000"/>
                </a:schemeClr>
              </a:solidFill>
            </a:endParaRPr>
          </a:p>
        </p:txBody>
      </p:sp>
      <p:sp>
        <p:nvSpPr>
          <p:cNvPr id="72706" name="内容占位符 2"/>
          <p:cNvSpPr>
            <a:spLocks noGrp="1"/>
          </p:cNvSpPr>
          <p:nvPr>
            <p:ph idx="1"/>
          </p:nvPr>
        </p:nvSpPr>
        <p:spPr>
          <a:xfrm>
            <a:off x="457200" y="1484313"/>
            <a:ext cx="8229600" cy="1008062"/>
          </a:xfrm>
        </p:spPr>
        <p:txBody>
          <a:bodyPr/>
          <a:lstStyle/>
          <a:p>
            <a:pPr marL="0" indent="0">
              <a:buFont typeface="Arial" panose="020B0604020202020204" pitchFamily="34" charset="0"/>
              <a:buNone/>
            </a:pPr>
            <a:r>
              <a:rPr lang="zh-CN" altLang="en-US" sz="2800" b="1" dirty="0" smtClean="0">
                <a:latin typeface="+mj-ea"/>
                <a:ea typeface="+mj-ea"/>
              </a:rPr>
              <a:t>　　生命本身是多侧度的，每个侧度都有存在的价值，都需要关怀与开启。</a:t>
            </a:r>
            <a:endParaRPr lang="zh-CN" altLang="en-US" sz="2800" b="1" dirty="0" smtClean="0">
              <a:latin typeface="+mj-ea"/>
              <a:ea typeface="+mj-ea"/>
            </a:endParaRPr>
          </a:p>
        </p:txBody>
      </p:sp>
      <p:sp>
        <p:nvSpPr>
          <p:cNvPr id="4" name="矩形 3"/>
          <p:cNvSpPr/>
          <p:nvPr/>
        </p:nvSpPr>
        <p:spPr>
          <a:xfrm>
            <a:off x="7236296" y="5661248"/>
            <a:ext cx="1224136" cy="864096"/>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zh-CN" altLang="en-US" sz="2800" b="1" dirty="0"/>
              <a:t>单元立意</a:t>
            </a:r>
            <a:endParaRPr lang="zh-CN" altLang="en-US" sz="2800" b="1" dirty="0"/>
          </a:p>
        </p:txBody>
      </p:sp>
      <p:graphicFrame>
        <p:nvGraphicFramePr>
          <p:cNvPr id="5" name="图示 4"/>
          <p:cNvGraphicFramePr/>
          <p:nvPr/>
        </p:nvGraphicFramePr>
        <p:xfrm>
          <a:off x="539552" y="2405112"/>
          <a:ext cx="8064896" cy="311212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30225"/>
            <a:ext cx="8229600" cy="738188"/>
          </a:xfrm>
        </p:spPr>
        <p:txBody>
          <a:bodyPr rtlCol="0"/>
          <a:lstStyle/>
          <a:p>
            <a:pPr fontAlgn="auto">
              <a:spcAft>
                <a:spcPts val="0"/>
              </a:spcAft>
              <a:defRPr/>
            </a:pPr>
            <a:r>
              <a:rPr lang="zh-CN" altLang="en-US" b="1" dirty="0" smtClean="0">
                <a:solidFill>
                  <a:schemeClr val="tx2">
                    <a:lumMod val="60000"/>
                    <a:lumOff val="40000"/>
                  </a:schemeClr>
                </a:solidFill>
              </a:rPr>
              <a:t>第四单元  生命的思考</a:t>
            </a:r>
            <a:endParaRPr lang="zh-CN" altLang="en-US" b="1" dirty="0">
              <a:solidFill>
                <a:schemeClr val="tx2">
                  <a:lumMod val="60000"/>
                  <a:lumOff val="40000"/>
                </a:schemeClr>
              </a:solidFill>
            </a:endParaRPr>
          </a:p>
        </p:txBody>
      </p:sp>
      <p:sp>
        <p:nvSpPr>
          <p:cNvPr id="74754" name="内容占位符 2"/>
          <p:cNvSpPr>
            <a:spLocks noGrp="1"/>
          </p:cNvSpPr>
          <p:nvPr>
            <p:ph idx="1"/>
          </p:nvPr>
        </p:nvSpPr>
        <p:spPr>
          <a:xfrm>
            <a:off x="457200" y="1340768"/>
            <a:ext cx="8229600" cy="4525963"/>
          </a:xfrm>
        </p:spPr>
        <p:txBody>
          <a:bodyPr/>
          <a:lstStyle/>
          <a:p>
            <a:r>
              <a:rPr lang="zh-CN" altLang="en-US" sz="2800" b="1" dirty="0" smtClean="0">
                <a:latin typeface="+mj-lt"/>
              </a:rPr>
              <a:t>本单元内容在七上教材体系中居于核心地位，既是本册书前三个单元的价值升华，也为学生一生的健康成长打好生命的底色。虽然课程设置上只是作为一个单元内容来呈现，但对生命教育的关切贯穿整套教材始终。</a:t>
            </a:r>
            <a:endParaRPr lang="zh-CN" altLang="en-US" sz="2800" b="1" dirty="0" smtClean="0">
              <a:latin typeface="+mj-lt"/>
            </a:endParaRPr>
          </a:p>
        </p:txBody>
      </p:sp>
      <p:sp>
        <p:nvSpPr>
          <p:cNvPr id="4" name="矩形 3"/>
          <p:cNvSpPr/>
          <p:nvPr/>
        </p:nvSpPr>
        <p:spPr>
          <a:xfrm>
            <a:off x="7236296" y="5661248"/>
            <a:ext cx="1224136" cy="864096"/>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zh-CN" altLang="en-US" sz="3200" b="1" dirty="0"/>
              <a:t>单元立意</a:t>
            </a:r>
            <a:endParaRPr lang="zh-CN" altLang="en-US" sz="3200" b="1" dirty="0"/>
          </a:p>
        </p:txBody>
      </p:sp>
      <p:sp>
        <p:nvSpPr>
          <p:cNvPr id="6" name="内容占位符 2"/>
          <p:cNvSpPr txBox="1"/>
          <p:nvPr/>
        </p:nvSpPr>
        <p:spPr bwMode="auto">
          <a:xfrm>
            <a:off x="35496" y="3760440"/>
            <a:ext cx="9108504" cy="2620888"/>
          </a:xfrm>
          <a:prstGeom prst="rect">
            <a:avLst/>
          </a:prstGeom>
          <a:noFill/>
          <a:ln w="9525">
            <a:noFill/>
            <a:miter lim="800000"/>
          </a:ln>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ts val="0"/>
              </a:spcBef>
              <a:spcAft>
                <a:spcPct val="0"/>
              </a:spcAft>
              <a:buClrTx/>
              <a:buSzTx/>
              <a:buFont typeface="Arial" panose="020B0604020202020204" pitchFamily="34" charset="0"/>
              <a:buChar char="•"/>
              <a:defRPr/>
            </a:pPr>
            <a:r>
              <a:rPr kumimoji="0" lang="zh-CN" altLang="en-US" sz="2400" b="1" i="0" u="none" strike="noStrike" kern="1200" cap="none" spc="0" normalizeH="0" baseline="0" noProof="0" dirty="0" smtClean="0">
                <a:ln>
                  <a:noFill/>
                </a:ln>
                <a:solidFill>
                  <a:srgbClr val="002060"/>
                </a:solidFill>
                <a:effectLst/>
                <a:uLnTx/>
                <a:uFillTx/>
                <a:latin typeface="楷体_GB2312" panose="02010609030101010101" pitchFamily="49" charset="-122"/>
                <a:ea typeface="楷体_GB2312" panose="02010609030101010101" pitchFamily="49" charset="-122"/>
              </a:rPr>
              <a:t>生命，是一个温暖的词。生命教育，是一个重要的课题。</a:t>
            </a:r>
            <a:endParaRPr kumimoji="0" lang="en-US" altLang="zh-CN" sz="2400" b="1" i="0" u="none" strike="noStrike" kern="1200" cap="none" spc="0" normalizeH="0" baseline="0" noProof="0" dirty="0" smtClean="0">
              <a:ln>
                <a:noFill/>
              </a:ln>
              <a:solidFill>
                <a:srgbClr val="002060"/>
              </a:solidFill>
              <a:effectLst/>
              <a:uLnTx/>
              <a:uFillTx/>
              <a:latin typeface="楷体_GB2312" panose="02010609030101010101" pitchFamily="49" charset="-122"/>
              <a:ea typeface="楷体_GB2312" panose="02010609030101010101" pitchFamily="49" charset="-122"/>
            </a:endParaRPr>
          </a:p>
          <a:p>
            <a:pPr marL="342900" marR="0" lvl="0" indent="-342900" algn="l" defTabSz="914400" rtl="0" eaLnBrk="1" fontAlgn="base" latinLnBrk="0" hangingPunct="1">
              <a:lnSpc>
                <a:spcPct val="100000"/>
              </a:lnSpc>
              <a:spcBef>
                <a:spcPts val="0"/>
              </a:spcBef>
              <a:spcAft>
                <a:spcPct val="0"/>
              </a:spcAft>
              <a:buClrTx/>
              <a:buSzTx/>
              <a:buFont typeface="Arial" panose="020B0604020202020204" pitchFamily="34" charset="0"/>
              <a:buChar char="•"/>
              <a:defRPr/>
            </a:pPr>
            <a:r>
              <a:rPr kumimoji="0" lang="zh-CN" altLang="en-US" sz="2400" b="1" i="0" u="none" strike="noStrike" kern="1200" cap="none" spc="0" normalizeH="0" baseline="0" noProof="0" dirty="0" smtClean="0">
                <a:ln>
                  <a:noFill/>
                </a:ln>
                <a:solidFill>
                  <a:srgbClr val="002060"/>
                </a:solidFill>
                <a:effectLst/>
                <a:uLnTx/>
                <a:uFillTx/>
                <a:latin typeface="楷体_GB2312" panose="02010609030101010101" pitchFamily="49" charset="-122"/>
                <a:ea typeface="楷体_GB2312" panose="02010609030101010101" pitchFamily="49" charset="-122"/>
              </a:rPr>
              <a:t>本世纪初以来，指向自然生命为基础的讨论生死现象，普及生命知识，尊重生命，关怀生命安全与健康，求问生命意义与人生幸福等等，含有明确的生命元素的生命教育开始兴起并渐成潮流。它体现国家社会经济发展，尊重人、关怀人的意识不断觉醒，是社会进步在教育领域的反映。</a:t>
            </a:r>
            <a:endParaRPr kumimoji="0" lang="zh-CN" altLang="en-US" sz="2400" b="1" i="0" u="none" strike="noStrike" kern="1200" cap="none" spc="0" normalizeH="0" baseline="0" noProof="0" dirty="0" smtClean="0">
              <a:ln>
                <a:noFill/>
              </a:ln>
              <a:solidFill>
                <a:srgbClr val="002060"/>
              </a:solidFill>
              <a:effectLst/>
              <a:uLnTx/>
              <a:uFillTx/>
              <a:latin typeface="楷体_GB2312" panose="02010609030101010101" pitchFamily="49" charset="-122"/>
              <a:ea typeface="楷体_GB2312" panose="02010609030101010101" pitchFamily="49" charset="-122"/>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组合 2"/>
          <p:cNvGrpSpPr/>
          <p:nvPr/>
        </p:nvGrpSpPr>
        <p:grpSpPr bwMode="auto">
          <a:xfrm>
            <a:off x="539750" y="765175"/>
            <a:ext cx="8424863" cy="4176713"/>
            <a:chOff x="539552" y="764704"/>
            <a:chExt cx="8424936" cy="4176464"/>
          </a:xfrm>
        </p:grpSpPr>
        <p:sp>
          <p:nvSpPr>
            <p:cNvPr id="2" name="矩形 1"/>
            <p:cNvSpPr/>
            <p:nvPr/>
          </p:nvSpPr>
          <p:spPr>
            <a:xfrm>
              <a:off x="3492328" y="764704"/>
              <a:ext cx="2016142" cy="936569"/>
            </a:xfrm>
            <a:prstGeom prst="rect">
              <a:avLst/>
            </a:prstGeom>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lang="zh-CN" altLang="en-US" sz="2400" b="1" dirty="0"/>
                <a:t>第四单元</a:t>
              </a:r>
              <a:endParaRPr lang="en-US" altLang="zh-CN" sz="2400" b="1" dirty="0"/>
            </a:p>
            <a:p>
              <a:pPr algn="ctr" fontAlgn="auto">
                <a:spcBef>
                  <a:spcPts val="0"/>
                </a:spcBef>
                <a:spcAft>
                  <a:spcPts val="0"/>
                </a:spcAft>
                <a:defRPr/>
              </a:pPr>
              <a:r>
                <a:rPr lang="zh-CN" altLang="en-US" sz="2400" b="1" dirty="0"/>
                <a:t>生命的思考</a:t>
              </a:r>
              <a:endParaRPr lang="zh-CN" altLang="en-US" sz="2400" b="1" dirty="0"/>
            </a:p>
          </p:txBody>
        </p:sp>
        <p:cxnSp>
          <p:nvCxnSpPr>
            <p:cNvPr id="5" name="直接连接符 4"/>
            <p:cNvCxnSpPr>
              <a:endCxn id="31" idx="0"/>
            </p:cNvCxnSpPr>
            <p:nvPr/>
          </p:nvCxnSpPr>
          <p:spPr>
            <a:xfrm flipH="1">
              <a:off x="4422611" y="1772707"/>
              <a:ext cx="4763" cy="936569"/>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2052453" y="2564822"/>
              <a:ext cx="51117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10991" y="3501391"/>
              <a:ext cx="0" cy="12175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052453" y="2564822"/>
              <a:ext cx="0" cy="1444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7164247" y="2564822"/>
              <a:ext cx="0" cy="144454"/>
            </a:xfrm>
            <a:prstGeom prst="line">
              <a:avLst/>
            </a:prstGeom>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539552" y="2709276"/>
              <a:ext cx="2016142" cy="792115"/>
            </a:xfrm>
            <a:prstGeom prst="rect">
              <a:avLst/>
            </a:prstGeom>
          </p:spPr>
          <p:style>
            <a:lnRef idx="3">
              <a:schemeClr val="lt1"/>
            </a:lnRef>
            <a:fillRef idx="1">
              <a:schemeClr val="accent4"/>
            </a:fillRef>
            <a:effectRef idx="1">
              <a:schemeClr val="accent4"/>
            </a:effectRef>
            <a:fontRef idx="minor">
              <a:schemeClr val="lt1"/>
            </a:fontRef>
          </p:style>
          <p:txBody>
            <a:bodyPr anchor="ctr"/>
            <a:lstStyle/>
            <a:p>
              <a:pPr algn="ctr" fontAlgn="auto">
                <a:spcBef>
                  <a:spcPts val="0"/>
                </a:spcBef>
                <a:spcAft>
                  <a:spcPts val="0"/>
                </a:spcAft>
                <a:defRPr/>
              </a:pPr>
              <a:r>
                <a:rPr lang="zh-CN" altLang="en-US" sz="2400" b="1" dirty="0"/>
                <a:t>第八课</a:t>
              </a:r>
              <a:endParaRPr lang="en-US" altLang="zh-CN" sz="2400" b="1" dirty="0"/>
            </a:p>
            <a:p>
              <a:pPr algn="ctr" fontAlgn="auto">
                <a:spcBef>
                  <a:spcPts val="0"/>
                </a:spcBef>
                <a:spcAft>
                  <a:spcPts val="0"/>
                </a:spcAft>
                <a:defRPr/>
              </a:pPr>
              <a:r>
                <a:rPr lang="zh-CN" altLang="en-US" sz="2400" b="1" dirty="0"/>
                <a:t>探问生命</a:t>
              </a:r>
              <a:endParaRPr lang="zh-CN" altLang="en-US" sz="2400" b="1" dirty="0"/>
            </a:p>
          </p:txBody>
        </p:sp>
        <p:sp>
          <p:nvSpPr>
            <p:cNvPr id="22" name="矩形 21"/>
            <p:cNvSpPr/>
            <p:nvPr/>
          </p:nvSpPr>
          <p:spPr>
            <a:xfrm>
              <a:off x="760217" y="3702992"/>
              <a:ext cx="2371746" cy="446060"/>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fontAlgn="auto">
                <a:spcBef>
                  <a:spcPts val="0"/>
                </a:spcBef>
                <a:spcAft>
                  <a:spcPts val="0"/>
                </a:spcAft>
                <a:defRPr/>
              </a:pPr>
              <a:r>
                <a:rPr lang="zh-CN" altLang="en-US" sz="2400" b="1" dirty="0"/>
                <a:t>生命可以永恒吗</a:t>
              </a:r>
              <a:endParaRPr lang="zh-CN" altLang="en-US" sz="2400" b="1" dirty="0"/>
            </a:p>
          </p:txBody>
        </p:sp>
        <p:sp>
          <p:nvSpPr>
            <p:cNvPr id="23" name="矩形 22"/>
            <p:cNvSpPr/>
            <p:nvPr/>
          </p:nvSpPr>
          <p:spPr>
            <a:xfrm>
              <a:off x="760217" y="4495107"/>
              <a:ext cx="1795478" cy="446061"/>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fontAlgn="auto">
                <a:spcBef>
                  <a:spcPts val="0"/>
                </a:spcBef>
                <a:spcAft>
                  <a:spcPts val="0"/>
                </a:spcAft>
                <a:defRPr/>
              </a:pPr>
              <a:r>
                <a:rPr lang="zh-CN" altLang="en-US" sz="2400" b="1" dirty="0"/>
                <a:t>敬畏生命</a:t>
              </a:r>
              <a:endParaRPr lang="zh-CN" altLang="en-US" sz="2400" b="1" dirty="0"/>
            </a:p>
          </p:txBody>
        </p:sp>
        <p:cxnSp>
          <p:nvCxnSpPr>
            <p:cNvPr id="25" name="直接连接符 24"/>
            <p:cNvCxnSpPr/>
            <p:nvPr/>
          </p:nvCxnSpPr>
          <p:spPr>
            <a:xfrm>
              <a:off x="610991" y="3926815"/>
              <a:ext cx="222252" cy="0"/>
            </a:xfrm>
            <a:prstGeom prst="line">
              <a:avLst/>
            </a:prstGeom>
          </p:spPr>
          <p:style>
            <a:lnRef idx="1">
              <a:schemeClr val="accent6"/>
            </a:lnRef>
            <a:fillRef idx="3">
              <a:schemeClr val="accent6"/>
            </a:fillRef>
            <a:effectRef idx="2">
              <a:schemeClr val="accent6"/>
            </a:effectRef>
            <a:fontRef idx="minor">
              <a:schemeClr val="lt1"/>
            </a:fontRef>
          </p:style>
        </p:cxnSp>
        <p:cxnSp>
          <p:nvCxnSpPr>
            <p:cNvPr id="27" name="直接连接符 26"/>
            <p:cNvCxnSpPr/>
            <p:nvPr/>
          </p:nvCxnSpPr>
          <p:spPr>
            <a:xfrm>
              <a:off x="610991" y="4718931"/>
              <a:ext cx="222252" cy="0"/>
            </a:xfrm>
            <a:prstGeom prst="line">
              <a:avLst/>
            </a:prstGeom>
          </p:spPr>
          <p:style>
            <a:lnRef idx="1">
              <a:schemeClr val="accent6"/>
            </a:lnRef>
            <a:fillRef idx="3">
              <a:schemeClr val="accent6"/>
            </a:fillRef>
            <a:effectRef idx="2">
              <a:schemeClr val="accent6"/>
            </a:effectRef>
            <a:fontRef idx="minor">
              <a:schemeClr val="lt1"/>
            </a:fontRef>
          </p:style>
        </p:cxnSp>
        <p:cxnSp>
          <p:nvCxnSpPr>
            <p:cNvPr id="30" name="直接连接符 29"/>
            <p:cNvCxnSpPr/>
            <p:nvPr/>
          </p:nvCxnSpPr>
          <p:spPr>
            <a:xfrm>
              <a:off x="3487566" y="3501391"/>
              <a:ext cx="0" cy="1217540"/>
            </a:xfrm>
            <a:prstGeom prst="line">
              <a:avLst/>
            </a:prstGeom>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3414540" y="2709276"/>
              <a:ext cx="2016142" cy="792115"/>
            </a:xfrm>
            <a:prstGeom prst="rect">
              <a:avLst/>
            </a:prstGeom>
          </p:spPr>
          <p:style>
            <a:lnRef idx="3">
              <a:schemeClr val="lt1"/>
            </a:lnRef>
            <a:fillRef idx="1">
              <a:schemeClr val="accent4"/>
            </a:fillRef>
            <a:effectRef idx="1">
              <a:schemeClr val="accent4"/>
            </a:effectRef>
            <a:fontRef idx="minor">
              <a:schemeClr val="lt1"/>
            </a:fontRef>
          </p:style>
          <p:txBody>
            <a:bodyPr anchor="ctr"/>
            <a:lstStyle/>
            <a:p>
              <a:pPr algn="ctr" fontAlgn="auto">
                <a:spcBef>
                  <a:spcPts val="0"/>
                </a:spcBef>
                <a:spcAft>
                  <a:spcPts val="0"/>
                </a:spcAft>
                <a:defRPr/>
              </a:pPr>
              <a:r>
                <a:rPr lang="zh-CN" altLang="en-US" sz="2400" b="1" dirty="0"/>
                <a:t>第九课</a:t>
              </a:r>
              <a:endParaRPr lang="en-US" altLang="zh-CN" sz="2400" b="1" dirty="0"/>
            </a:p>
            <a:p>
              <a:pPr algn="ctr" fontAlgn="auto">
                <a:spcBef>
                  <a:spcPts val="0"/>
                </a:spcBef>
                <a:spcAft>
                  <a:spcPts val="0"/>
                </a:spcAft>
                <a:defRPr/>
              </a:pPr>
              <a:r>
                <a:rPr lang="zh-CN" altLang="en-US" sz="2400" b="1" dirty="0"/>
                <a:t>珍视生命</a:t>
              </a:r>
              <a:endParaRPr lang="zh-CN" altLang="en-US" sz="2400" b="1" dirty="0"/>
            </a:p>
          </p:txBody>
        </p:sp>
        <p:sp>
          <p:nvSpPr>
            <p:cNvPr id="32" name="矩形 31"/>
            <p:cNvSpPr/>
            <p:nvPr/>
          </p:nvSpPr>
          <p:spPr>
            <a:xfrm>
              <a:off x="3635204" y="3702992"/>
              <a:ext cx="1795479" cy="446060"/>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fontAlgn="auto">
                <a:spcBef>
                  <a:spcPts val="0"/>
                </a:spcBef>
                <a:spcAft>
                  <a:spcPts val="0"/>
                </a:spcAft>
                <a:defRPr/>
              </a:pPr>
              <a:r>
                <a:rPr lang="zh-CN" altLang="en-US" sz="2400" b="1" dirty="0"/>
                <a:t>守护生命</a:t>
              </a:r>
              <a:endParaRPr lang="zh-CN" altLang="en-US" sz="2400" b="1" dirty="0"/>
            </a:p>
          </p:txBody>
        </p:sp>
        <p:sp>
          <p:nvSpPr>
            <p:cNvPr id="33" name="矩形 32"/>
            <p:cNvSpPr/>
            <p:nvPr/>
          </p:nvSpPr>
          <p:spPr>
            <a:xfrm>
              <a:off x="3635204" y="4495107"/>
              <a:ext cx="2376509" cy="446061"/>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fontAlgn="auto">
                <a:spcBef>
                  <a:spcPts val="0"/>
                </a:spcBef>
                <a:spcAft>
                  <a:spcPts val="0"/>
                </a:spcAft>
                <a:defRPr/>
              </a:pPr>
              <a:r>
                <a:rPr lang="zh-CN" altLang="en-US" sz="2400" b="1" dirty="0"/>
                <a:t>增强生命的韧性</a:t>
              </a:r>
              <a:endParaRPr lang="zh-CN" altLang="en-US" sz="2400" b="1" dirty="0"/>
            </a:p>
          </p:txBody>
        </p:sp>
        <p:cxnSp>
          <p:nvCxnSpPr>
            <p:cNvPr id="35" name="直接连接符 34"/>
            <p:cNvCxnSpPr/>
            <p:nvPr/>
          </p:nvCxnSpPr>
          <p:spPr>
            <a:xfrm>
              <a:off x="3487566" y="3926815"/>
              <a:ext cx="220664" cy="0"/>
            </a:xfrm>
            <a:prstGeom prst="line">
              <a:avLst/>
            </a:prstGeom>
          </p:spPr>
          <p:style>
            <a:lnRef idx="1">
              <a:schemeClr val="accent6"/>
            </a:lnRef>
            <a:fillRef idx="3">
              <a:schemeClr val="accent6"/>
            </a:fillRef>
            <a:effectRef idx="2">
              <a:schemeClr val="accent6"/>
            </a:effectRef>
            <a:fontRef idx="minor">
              <a:schemeClr val="lt1"/>
            </a:fontRef>
          </p:style>
        </p:cxnSp>
        <p:cxnSp>
          <p:nvCxnSpPr>
            <p:cNvPr id="36" name="直接连接符 35"/>
            <p:cNvCxnSpPr/>
            <p:nvPr/>
          </p:nvCxnSpPr>
          <p:spPr>
            <a:xfrm>
              <a:off x="3487566" y="4718931"/>
              <a:ext cx="220664" cy="0"/>
            </a:xfrm>
            <a:prstGeom prst="line">
              <a:avLst/>
            </a:prstGeom>
          </p:spPr>
          <p:style>
            <a:lnRef idx="1">
              <a:schemeClr val="accent6"/>
            </a:lnRef>
            <a:fillRef idx="3">
              <a:schemeClr val="accent6"/>
            </a:fillRef>
            <a:effectRef idx="2">
              <a:schemeClr val="accent6"/>
            </a:effectRef>
            <a:fontRef idx="minor">
              <a:schemeClr val="lt1"/>
            </a:fontRef>
          </p:style>
        </p:cxnSp>
        <p:cxnSp>
          <p:nvCxnSpPr>
            <p:cNvPr id="38" name="直接连接符 37"/>
            <p:cNvCxnSpPr/>
            <p:nvPr/>
          </p:nvCxnSpPr>
          <p:spPr>
            <a:xfrm>
              <a:off x="6367315" y="3501391"/>
              <a:ext cx="0" cy="1217540"/>
            </a:xfrm>
            <a:prstGeom prst="line">
              <a:avLst/>
            </a:prstGeom>
          </p:spPr>
          <p:style>
            <a:lnRef idx="1">
              <a:schemeClr val="accent1"/>
            </a:lnRef>
            <a:fillRef idx="0">
              <a:schemeClr val="accent1"/>
            </a:fillRef>
            <a:effectRef idx="0">
              <a:schemeClr val="accent1"/>
            </a:effectRef>
            <a:fontRef idx="minor">
              <a:schemeClr val="tx1"/>
            </a:fontRef>
          </p:style>
        </p:cxnSp>
        <p:sp>
          <p:nvSpPr>
            <p:cNvPr id="39" name="矩形 38"/>
            <p:cNvSpPr/>
            <p:nvPr/>
          </p:nvSpPr>
          <p:spPr>
            <a:xfrm>
              <a:off x="6295877" y="2709276"/>
              <a:ext cx="2308443" cy="792115"/>
            </a:xfrm>
            <a:prstGeom prst="rect">
              <a:avLst/>
            </a:prstGeom>
          </p:spPr>
          <p:style>
            <a:lnRef idx="3">
              <a:schemeClr val="lt1"/>
            </a:lnRef>
            <a:fillRef idx="1">
              <a:schemeClr val="accent4"/>
            </a:fillRef>
            <a:effectRef idx="1">
              <a:schemeClr val="accent4"/>
            </a:effectRef>
            <a:fontRef idx="minor">
              <a:schemeClr val="lt1"/>
            </a:fontRef>
          </p:style>
          <p:txBody>
            <a:bodyPr anchor="ctr"/>
            <a:lstStyle/>
            <a:p>
              <a:pPr algn="ctr" fontAlgn="auto">
                <a:spcBef>
                  <a:spcPts val="0"/>
                </a:spcBef>
                <a:spcAft>
                  <a:spcPts val="0"/>
                </a:spcAft>
                <a:defRPr/>
              </a:pPr>
              <a:r>
                <a:rPr lang="zh-CN" altLang="en-US" sz="2400" b="1" dirty="0"/>
                <a:t>第十课</a:t>
              </a:r>
              <a:endParaRPr lang="en-US" altLang="zh-CN" sz="2400" b="1" dirty="0"/>
            </a:p>
            <a:p>
              <a:pPr algn="ctr" fontAlgn="auto">
                <a:spcBef>
                  <a:spcPts val="0"/>
                </a:spcBef>
                <a:spcAft>
                  <a:spcPts val="0"/>
                </a:spcAft>
                <a:defRPr/>
              </a:pPr>
              <a:r>
                <a:rPr lang="zh-CN" altLang="en-US" sz="2400" b="1" dirty="0"/>
                <a:t>绽放生命之花</a:t>
              </a:r>
              <a:endParaRPr lang="zh-CN" altLang="en-US" sz="2400" b="1" dirty="0"/>
            </a:p>
          </p:txBody>
        </p:sp>
        <p:sp>
          <p:nvSpPr>
            <p:cNvPr id="40" name="矩形 39"/>
            <p:cNvSpPr/>
            <p:nvPr/>
          </p:nvSpPr>
          <p:spPr>
            <a:xfrm>
              <a:off x="6516542" y="3702992"/>
              <a:ext cx="2447946" cy="446060"/>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fontAlgn="auto">
                <a:spcBef>
                  <a:spcPts val="0"/>
                </a:spcBef>
                <a:spcAft>
                  <a:spcPts val="0"/>
                </a:spcAft>
                <a:defRPr/>
              </a:pPr>
              <a:r>
                <a:rPr lang="zh-CN" altLang="en-US" sz="2400" b="1" dirty="0"/>
                <a:t>感受生命的意义</a:t>
              </a:r>
              <a:endParaRPr lang="zh-CN" altLang="en-US" sz="2400" b="1" dirty="0"/>
            </a:p>
          </p:txBody>
        </p:sp>
        <p:sp>
          <p:nvSpPr>
            <p:cNvPr id="41" name="矩形 40"/>
            <p:cNvSpPr/>
            <p:nvPr/>
          </p:nvSpPr>
          <p:spPr>
            <a:xfrm>
              <a:off x="6516542" y="4495107"/>
              <a:ext cx="2447946" cy="446061"/>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fontAlgn="auto">
                <a:spcBef>
                  <a:spcPts val="0"/>
                </a:spcBef>
                <a:spcAft>
                  <a:spcPts val="0"/>
                </a:spcAft>
                <a:defRPr/>
              </a:pPr>
              <a:r>
                <a:rPr lang="zh-CN" altLang="en-US" sz="2400" b="1" dirty="0"/>
                <a:t>活出生命的精彩</a:t>
              </a:r>
              <a:endParaRPr lang="zh-CN" altLang="en-US" sz="2400" b="1" dirty="0"/>
            </a:p>
          </p:txBody>
        </p:sp>
        <p:cxnSp>
          <p:nvCxnSpPr>
            <p:cNvPr id="43" name="直接连接符 42"/>
            <p:cNvCxnSpPr/>
            <p:nvPr/>
          </p:nvCxnSpPr>
          <p:spPr>
            <a:xfrm>
              <a:off x="6367315" y="3926815"/>
              <a:ext cx="220664" cy="0"/>
            </a:xfrm>
            <a:prstGeom prst="line">
              <a:avLst/>
            </a:prstGeom>
          </p:spPr>
          <p:style>
            <a:lnRef idx="1">
              <a:schemeClr val="accent6"/>
            </a:lnRef>
            <a:fillRef idx="3">
              <a:schemeClr val="accent6"/>
            </a:fillRef>
            <a:effectRef idx="2">
              <a:schemeClr val="accent6"/>
            </a:effectRef>
            <a:fontRef idx="minor">
              <a:schemeClr val="lt1"/>
            </a:fontRef>
          </p:style>
        </p:cxnSp>
        <p:cxnSp>
          <p:nvCxnSpPr>
            <p:cNvPr id="44" name="直接连接符 43"/>
            <p:cNvCxnSpPr/>
            <p:nvPr/>
          </p:nvCxnSpPr>
          <p:spPr>
            <a:xfrm>
              <a:off x="6367315" y="4718931"/>
              <a:ext cx="220664" cy="0"/>
            </a:xfrm>
            <a:prstGeom prst="line">
              <a:avLst/>
            </a:prstGeom>
          </p:spPr>
          <p:style>
            <a:lnRef idx="1">
              <a:schemeClr val="accent6"/>
            </a:lnRef>
            <a:fillRef idx="3">
              <a:schemeClr val="accent6"/>
            </a:fillRef>
            <a:effectRef idx="2">
              <a:schemeClr val="accent6"/>
            </a:effectRef>
            <a:fontRef idx="minor">
              <a:schemeClr val="lt1"/>
            </a:fontRef>
          </p:style>
        </p:cxnSp>
        <p:sp>
          <p:nvSpPr>
            <p:cNvPr id="42" name="矩形 41"/>
            <p:cNvSpPr/>
            <p:nvPr/>
          </p:nvSpPr>
          <p:spPr>
            <a:xfrm>
              <a:off x="2771596" y="1939384"/>
              <a:ext cx="1509726" cy="44606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400" b="1" dirty="0"/>
                <a:t>单元导语</a:t>
              </a:r>
              <a:endParaRPr lang="zh-CN" altLang="en-US" sz="2400" b="1" dirty="0"/>
            </a:p>
          </p:txBody>
        </p:sp>
        <p:cxnSp>
          <p:nvCxnSpPr>
            <p:cNvPr id="45" name="直接连接符 44"/>
            <p:cNvCxnSpPr/>
            <p:nvPr/>
          </p:nvCxnSpPr>
          <p:spPr>
            <a:xfrm>
              <a:off x="4284497" y="2161621"/>
              <a:ext cx="220664" cy="0"/>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图片 2" descr="C:\Users\Administrator\Documents\Tencent Files\877190171\Image\Group\4{_61MPL{U]Y79DSZTANUGV.png"/>
          <p:cNvPicPr>
            <a:picLocks noChangeAspect="1" noChangeArrowheads="1"/>
          </p:cNvPicPr>
          <p:nvPr/>
        </p:nvPicPr>
        <p:blipFill>
          <a:blip r:embed="rId1" cstate="print"/>
          <a:srcRect/>
          <a:stretch>
            <a:fillRect/>
          </a:stretch>
        </p:blipFill>
        <p:spPr bwMode="auto">
          <a:xfrm>
            <a:off x="-39851" y="0"/>
            <a:ext cx="7636187" cy="6831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786446" y="1142984"/>
            <a:ext cx="3071834" cy="4401205"/>
          </a:xfrm>
          <a:prstGeom prst="rect">
            <a:avLst/>
          </a:prstGeom>
          <a:noFill/>
        </p:spPr>
        <p:txBody>
          <a:bodyPr wrap="square" rtlCol="0">
            <a:spAutoFit/>
          </a:bodyPr>
          <a:lstStyle/>
          <a:p>
            <a:r>
              <a:rPr lang="zh-CN" altLang="en-US" sz="2800" dirty="0" smtClean="0">
                <a:latin typeface="+mn-ea"/>
              </a:rPr>
              <a:t>　　在探讨“爱护身体”时，选取学生生活中的事例，引用学生常见的各种观点进行碰撞交流，引导学生认识爱护身体、养成健康的生活方式，是</a:t>
            </a:r>
            <a:r>
              <a:rPr lang="zh-CN" altLang="en-US" sz="2800" b="1" dirty="0" smtClean="0">
                <a:solidFill>
                  <a:srgbClr val="FF0000"/>
                </a:solidFill>
                <a:latin typeface="+mn-ea"/>
              </a:rPr>
              <a:t>对自己生命负责任</a:t>
            </a:r>
            <a:r>
              <a:rPr lang="zh-CN" altLang="en-US" sz="2800" dirty="0" smtClean="0">
                <a:latin typeface="+mn-ea"/>
              </a:rPr>
              <a:t>的态度。</a:t>
            </a:r>
            <a:endParaRPr lang="zh-CN" altLang="en-US" sz="2800" dirty="0">
              <a:latin typeface="+mn-ea"/>
            </a:endParaRPr>
          </a:p>
        </p:txBody>
      </p:sp>
      <p:sp>
        <p:nvSpPr>
          <p:cNvPr id="3" name="TextBox 2"/>
          <p:cNvSpPr txBox="1"/>
          <p:nvPr/>
        </p:nvSpPr>
        <p:spPr>
          <a:xfrm>
            <a:off x="1765869" y="6215082"/>
            <a:ext cx="1877437" cy="461665"/>
          </a:xfrm>
          <a:prstGeom prst="rect">
            <a:avLst/>
          </a:prstGeom>
          <a:noFill/>
        </p:spPr>
        <p:txBody>
          <a:bodyPr wrap="none" rtlCol="0">
            <a:spAutoFit/>
          </a:bodyPr>
          <a:lstStyle/>
          <a:p>
            <a:r>
              <a:rPr lang="zh-CN" altLang="en-US" sz="2400" dirty="0" smtClean="0">
                <a:latin typeface="楷体" panose="02010609060101010101" pitchFamily="49" charset="-122"/>
                <a:ea typeface="楷体" panose="02010609060101010101" pitchFamily="49" charset="-122"/>
              </a:rPr>
              <a:t>教材第</a:t>
            </a:r>
            <a:r>
              <a:rPr lang="en-US" altLang="zh-CN" sz="2400" dirty="0" smtClean="0">
                <a:latin typeface="楷体" panose="02010609060101010101" pitchFamily="49" charset="-122"/>
                <a:ea typeface="楷体" panose="02010609060101010101" pitchFamily="49" charset="-122"/>
              </a:rPr>
              <a:t>100</a:t>
            </a:r>
            <a:r>
              <a:rPr lang="zh-CN" altLang="en-US" sz="2400" dirty="0" smtClean="0">
                <a:latin typeface="楷体" panose="02010609060101010101" pitchFamily="49" charset="-122"/>
                <a:ea typeface="楷体" panose="02010609060101010101" pitchFamily="49" charset="-122"/>
              </a:rPr>
              <a:t>页</a:t>
            </a:r>
            <a:endParaRPr lang="zh-CN" altLang="en-US" sz="2400" dirty="0">
              <a:latin typeface="楷体" panose="02010609060101010101" pitchFamily="49" charset="-122"/>
              <a:ea typeface="楷体" panose="02010609060101010101" pitchFamily="49" charset="-122"/>
            </a:endParaRPr>
          </a:p>
        </p:txBody>
      </p:sp>
      <p:pic>
        <p:nvPicPr>
          <p:cNvPr id="4" name="图片 3" descr="img115.jpg"/>
          <p:cNvPicPr>
            <a:picLocks noChangeAspect="1"/>
          </p:cNvPicPr>
          <p:nvPr/>
        </p:nvPicPr>
        <p:blipFill>
          <a:blip r:embed="rId1" cstate="screen"/>
          <a:stretch>
            <a:fillRect/>
          </a:stretch>
        </p:blipFill>
        <p:spPr>
          <a:xfrm>
            <a:off x="285720" y="214290"/>
            <a:ext cx="5397246" cy="6067044"/>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491880" y="1700808"/>
            <a:ext cx="6264275" cy="3168352"/>
          </a:xfrm>
        </p:spPr>
        <p:txBody>
          <a:bodyPr/>
          <a:lstStyle/>
          <a:p>
            <a:r>
              <a:rPr lang="en-US" altLang="zh-CN" b="1" dirty="0" smtClean="0">
                <a:latin typeface="Adobe 楷体 Std R" pitchFamily="18" charset="-122"/>
                <a:ea typeface="Adobe 楷体 Std R" pitchFamily="18" charset="-122"/>
              </a:rPr>
              <a:t>P91 </a:t>
            </a:r>
            <a:r>
              <a:rPr lang="zh-CN" altLang="en-US" b="1" dirty="0" smtClean="0">
                <a:latin typeface="Adobe 楷体 Std R" pitchFamily="18" charset="-122"/>
                <a:ea typeface="Adobe 楷体 Std R" pitchFamily="18" charset="-122"/>
              </a:rPr>
              <a:t>每个人最终结局都是死亡，</a:t>
            </a:r>
            <a:endParaRPr lang="en-US" altLang="zh-CN" b="1" dirty="0" smtClean="0">
              <a:latin typeface="Adobe 楷体 Std R" pitchFamily="18" charset="-122"/>
              <a:ea typeface="Adobe 楷体 Std R" pitchFamily="18" charset="-122"/>
            </a:endParaRPr>
          </a:p>
          <a:p>
            <a:pPr marL="0" indent="0">
              <a:buNone/>
            </a:pPr>
            <a:r>
              <a:rPr lang="en-US" altLang="zh-CN" b="1" dirty="0">
                <a:latin typeface="Adobe 楷体 Std R" pitchFamily="18" charset="-122"/>
                <a:ea typeface="Adobe 楷体 Std R" pitchFamily="18" charset="-122"/>
              </a:rPr>
              <a:t> </a:t>
            </a:r>
            <a:r>
              <a:rPr lang="en-US" altLang="zh-CN" b="1" dirty="0" smtClean="0">
                <a:latin typeface="Adobe 楷体 Std R" pitchFamily="18" charset="-122"/>
                <a:ea typeface="Adobe 楷体 Std R" pitchFamily="18" charset="-122"/>
              </a:rPr>
              <a:t>          </a:t>
            </a:r>
            <a:r>
              <a:rPr lang="zh-CN" altLang="en-US" b="1" dirty="0" smtClean="0">
                <a:latin typeface="Adobe 楷体 Std R" pitchFamily="18" charset="-122"/>
                <a:ea typeface="Adobe 楷体 Std R" pitchFamily="18" charset="-122"/>
              </a:rPr>
              <a:t>我们为什么还要活着？</a:t>
            </a:r>
            <a:endParaRPr lang="en-US" altLang="zh-CN" b="1" dirty="0">
              <a:latin typeface="Adobe 楷体 Std R" pitchFamily="18" charset="-122"/>
              <a:ea typeface="Adobe 楷体 Std R" pitchFamily="18" charset="-122"/>
            </a:endParaRPr>
          </a:p>
        </p:txBody>
      </p:sp>
      <p:sp>
        <p:nvSpPr>
          <p:cNvPr id="5" name="椭圆形标注 4"/>
          <p:cNvSpPr/>
          <p:nvPr/>
        </p:nvSpPr>
        <p:spPr>
          <a:xfrm>
            <a:off x="5076056" y="476672"/>
            <a:ext cx="2160240" cy="1224136"/>
          </a:xfrm>
          <a:prstGeom prst="wedgeEllipseCallout">
            <a:avLst>
              <a:gd name="adj1" fmla="val -60923"/>
              <a:gd name="adj2" fmla="val 4352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Adobe 楷体 Std R" pitchFamily="18" charset="-122"/>
                <a:ea typeface="Adobe 楷体 Std R" pitchFamily="18" charset="-122"/>
              </a:rPr>
              <a:t>一生 要思考的问题</a:t>
            </a:r>
            <a:endParaRPr lang="zh-CN" altLang="en-US" sz="2400" b="1" dirty="0">
              <a:latin typeface="Adobe 楷体 Std R" pitchFamily="18" charset="-122"/>
              <a:ea typeface="Adobe 楷体 Std R" pitchFamily="18" charset="-122"/>
            </a:endParaRPr>
          </a:p>
        </p:txBody>
      </p:sp>
      <p:pic>
        <p:nvPicPr>
          <p:cNvPr id="7" name="Picture 16"/>
          <p:cNvPicPr>
            <a:picLocks noChangeAspect="1" noChangeArrowheads="1"/>
          </p:cNvPicPr>
          <p:nvPr/>
        </p:nvPicPr>
        <p:blipFill rotWithShape="1">
          <a:blip r:embed="rId1" cstate="print"/>
          <a:srcRect l="3475" t="8068" r="15545" b="40467"/>
          <a:stretch>
            <a:fillRect/>
          </a:stretch>
        </p:blipFill>
        <p:spPr bwMode="auto">
          <a:xfrm>
            <a:off x="755576" y="1484784"/>
            <a:ext cx="2420676" cy="35140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5916" y="3140968"/>
            <a:ext cx="4680520" cy="1938992"/>
          </a:xfrm>
          <a:prstGeom prst="rect">
            <a:avLst/>
          </a:prstGeom>
          <a:noFill/>
        </p:spPr>
        <p:txBody>
          <a:bodyPr wrap="square" rtlCol="0">
            <a:spAutoFit/>
          </a:bodyPr>
          <a:lstStyle/>
          <a:p>
            <a:r>
              <a:rPr lang="zh-CN" altLang="en-US" sz="2400" dirty="0" smtClean="0">
                <a:latin typeface="黑体" panose="02010609060101010101" pitchFamily="49" charset="-122"/>
                <a:ea typeface="黑体" panose="02010609060101010101" pitchFamily="49" charset="-122"/>
              </a:rPr>
              <a:t>死亡是不可避免的，它让我们感激生命的获得。向死而生，让我们拥有一份好好活着的感动，从容面对生命的不可预知，更加热爱生命。</a:t>
            </a:r>
            <a:endParaRPr lang="zh-CN" altLang="en-US" sz="2400" dirty="0" smtClean="0">
              <a:latin typeface="黑体" panose="02010609060101010101" pitchFamily="49" charset="-122"/>
              <a:ea typeface="黑体" panose="02010609060101010101" pitchFamily="49" charset="-122"/>
            </a:endParaRPr>
          </a:p>
        </p:txBody>
      </p:sp>
      <p:sp>
        <p:nvSpPr>
          <p:cNvPr id="8" name="椭圆形标注 7"/>
          <p:cNvSpPr/>
          <p:nvPr/>
        </p:nvSpPr>
        <p:spPr>
          <a:xfrm>
            <a:off x="5364088" y="4869160"/>
            <a:ext cx="2160240" cy="1224136"/>
          </a:xfrm>
          <a:prstGeom prst="wedgeEllipseCallout">
            <a:avLst>
              <a:gd name="adj1" fmla="val -64714"/>
              <a:gd name="adj2" fmla="val -1166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Adobe 楷体 Std R" pitchFamily="18" charset="-122"/>
                <a:ea typeface="Adobe 楷体 Std R" pitchFamily="18" charset="-122"/>
              </a:rPr>
              <a:t>生命</a:t>
            </a:r>
            <a:endParaRPr lang="en-US" altLang="zh-CN" sz="2400" b="1" dirty="0" smtClean="0">
              <a:latin typeface="Adobe 楷体 Std R" pitchFamily="18" charset="-122"/>
              <a:ea typeface="Adobe 楷体 Std R" pitchFamily="18" charset="-122"/>
            </a:endParaRPr>
          </a:p>
          <a:p>
            <a:pPr algn="ctr"/>
            <a:r>
              <a:rPr lang="zh-CN" altLang="en-US" sz="2400" b="1" dirty="0" smtClean="0">
                <a:latin typeface="Adobe 楷体 Std R" pitchFamily="18" charset="-122"/>
                <a:ea typeface="Adobe 楷体 Std R" pitchFamily="18" charset="-122"/>
              </a:rPr>
              <a:t>有时尽</a:t>
            </a:r>
            <a:endParaRPr lang="zh-CN" altLang="en-US" sz="2400" b="1" dirty="0">
              <a:latin typeface="Adobe 楷体 Std R" pitchFamily="18" charset="-122"/>
              <a:ea typeface="Adobe 楷体 Std R" pitchFamily="18"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H:\img157.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99592" y="496830"/>
            <a:ext cx="7632848" cy="559646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椭圆形标注 2"/>
          <p:cNvSpPr/>
          <p:nvPr/>
        </p:nvSpPr>
        <p:spPr>
          <a:xfrm>
            <a:off x="6588224" y="5656194"/>
            <a:ext cx="2160240" cy="1224136"/>
          </a:xfrm>
          <a:prstGeom prst="wedgeEllipseCallout">
            <a:avLst>
              <a:gd name="adj1" fmla="val -67872"/>
              <a:gd name="adj2" fmla="val -31171"/>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Adobe 楷体 Std R" pitchFamily="18" charset="-122"/>
                <a:ea typeface="Adobe 楷体 Std R" pitchFamily="18" charset="-122"/>
              </a:rPr>
              <a:t>生命</a:t>
            </a:r>
            <a:endParaRPr lang="en-US" altLang="zh-CN" sz="2400" b="1" dirty="0" smtClean="0">
              <a:latin typeface="Adobe 楷体 Std R" pitchFamily="18" charset="-122"/>
              <a:ea typeface="Adobe 楷体 Std R" pitchFamily="18" charset="-122"/>
            </a:endParaRPr>
          </a:p>
          <a:p>
            <a:pPr algn="ctr"/>
            <a:r>
              <a:rPr lang="zh-CN" altLang="en-US" sz="2400" b="1" dirty="0" smtClean="0">
                <a:latin typeface="Adobe 楷体 Std R" pitchFamily="18" charset="-122"/>
                <a:ea typeface="Adobe 楷体 Std R" pitchFamily="18" charset="-122"/>
              </a:rPr>
              <a:t>有接续</a:t>
            </a:r>
            <a:endParaRPr lang="zh-CN" altLang="en-US" sz="2400" b="1" dirty="0">
              <a:latin typeface="Adobe 楷体 Std R" pitchFamily="18" charset="-122"/>
              <a:ea typeface="Adobe 楷体 Std R"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836117" y="1916832"/>
            <a:ext cx="6264275" cy="4525962"/>
          </a:xfrm>
        </p:spPr>
        <p:txBody>
          <a:bodyPr/>
          <a:lstStyle/>
          <a:p>
            <a:r>
              <a:rPr lang="en-US" altLang="zh-CN" b="1" dirty="0">
                <a:latin typeface="Adobe 楷体 Std R" pitchFamily="18" charset="-122"/>
                <a:ea typeface="Adobe 楷体 Std R" pitchFamily="18" charset="-122"/>
              </a:rPr>
              <a:t>P95  </a:t>
            </a:r>
            <a:r>
              <a:rPr lang="zh-CN" altLang="en-US" b="1" dirty="0">
                <a:latin typeface="Adobe 楷体 Std R" pitchFamily="18" charset="-122"/>
                <a:ea typeface="Adobe 楷体 Std R" pitchFamily="18" charset="-122"/>
              </a:rPr>
              <a:t>不顾 自身危险救他人是不爱惜自己的生命吗？ </a:t>
            </a:r>
            <a:endParaRPr lang="zh-CN" altLang="en-US" b="1" dirty="0">
              <a:latin typeface="Adobe 楷体 Std R" pitchFamily="18" charset="-122"/>
              <a:ea typeface="Adobe 楷体 Std R" pitchFamily="18" charset="-122"/>
            </a:endParaRPr>
          </a:p>
          <a:p>
            <a:endParaRPr lang="zh-CN" altLang="en-US" dirty="0"/>
          </a:p>
        </p:txBody>
      </p:sp>
      <p:sp>
        <p:nvSpPr>
          <p:cNvPr id="4" name="椭圆形标注 3"/>
          <p:cNvSpPr/>
          <p:nvPr/>
        </p:nvSpPr>
        <p:spPr>
          <a:xfrm>
            <a:off x="4572000" y="332656"/>
            <a:ext cx="2160240" cy="1224136"/>
          </a:xfrm>
          <a:prstGeom prst="wedgeEllipseCallout">
            <a:avLst>
              <a:gd name="adj1" fmla="val -80987"/>
              <a:gd name="adj2" fmla="val 46349"/>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Adobe 楷体 Std R" pitchFamily="18" charset="-122"/>
                <a:ea typeface="Adobe 楷体 Std R" pitchFamily="18" charset="-122"/>
              </a:rPr>
              <a:t>矛盾冲突价值引领</a:t>
            </a:r>
            <a:endParaRPr lang="zh-CN" altLang="en-US" sz="2400" b="1" dirty="0">
              <a:latin typeface="Adobe 楷体 Std R" pitchFamily="18" charset="-122"/>
              <a:ea typeface="Adobe 楷体 Std R" pitchFamily="18" charset="-122"/>
            </a:endParaRPr>
          </a:p>
        </p:txBody>
      </p:sp>
      <p:graphicFrame>
        <p:nvGraphicFramePr>
          <p:cNvPr id="5" name="图示 4"/>
          <p:cNvGraphicFramePr/>
          <p:nvPr/>
        </p:nvGraphicFramePr>
        <p:xfrm>
          <a:off x="323528" y="2348880"/>
          <a:ext cx="6096000" cy="4064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6" name="图示 5"/>
          <p:cNvGraphicFramePr/>
          <p:nvPr/>
        </p:nvGraphicFramePr>
        <p:xfrm>
          <a:off x="6804248" y="2564904"/>
          <a:ext cx="1224136" cy="27520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矩形 8"/>
          <p:cNvSpPr/>
          <p:nvPr/>
        </p:nvSpPr>
        <p:spPr>
          <a:xfrm>
            <a:off x="5868144" y="5589240"/>
            <a:ext cx="1908212" cy="950505"/>
          </a:xfrm>
          <a:prstGeom prst="rect">
            <a:avLst/>
          </a:prstGeom>
          <a:solidFill>
            <a:schemeClr val="accent1">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zh-CN" altLang="en-US" sz="2600" b="1" kern="1200" dirty="0" smtClean="0">
                <a:solidFill>
                  <a:schemeClr val="tx1"/>
                </a:solidFill>
              </a:rPr>
              <a:t>仁者爱人</a:t>
            </a:r>
            <a:endParaRPr lang="en-US" altLang="zh-CN" sz="2600" b="1" kern="1200" dirty="0" smtClean="0">
              <a:solidFill>
                <a:schemeClr val="tx1"/>
              </a:solidFill>
            </a:endParaRPr>
          </a:p>
          <a:p>
            <a:pPr lvl="0" algn="ctr" defTabSz="1155700">
              <a:lnSpc>
                <a:spcPct val="90000"/>
              </a:lnSpc>
              <a:spcBef>
                <a:spcPct val="0"/>
              </a:spcBef>
              <a:spcAft>
                <a:spcPct val="35000"/>
              </a:spcAft>
            </a:pPr>
            <a:r>
              <a:rPr lang="zh-CN" altLang="en-US" sz="2600" b="1" kern="1200" dirty="0" smtClean="0">
                <a:solidFill>
                  <a:schemeClr val="tx1"/>
                </a:solidFill>
              </a:rPr>
              <a:t>推己及人 </a:t>
            </a:r>
            <a:endParaRPr lang="zh-CN" altLang="en-US" sz="2600" b="1" kern="1200" dirty="0">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1520" y="1196752"/>
            <a:ext cx="8712968" cy="2677656"/>
          </a:xfrm>
          <a:prstGeom prst="rect">
            <a:avLst/>
          </a:prstGeom>
          <a:noFill/>
        </p:spPr>
        <p:txBody>
          <a:bodyPr wrap="square">
            <a:spAutoFit/>
          </a:bodyPr>
          <a:lstStyle/>
          <a:p>
            <a:pPr fontAlgn="auto">
              <a:spcBef>
                <a:spcPts val="0"/>
              </a:spcBef>
              <a:spcAft>
                <a:spcPts val="0"/>
              </a:spcAft>
              <a:defRPr/>
            </a:pPr>
            <a:r>
              <a:rPr lang="zh-CN" altLang="en-US" sz="2800" b="1" dirty="0">
                <a:latin typeface="+mn-ea"/>
                <a:ea typeface="+mn-ea"/>
              </a:rPr>
              <a:t>　　七年级上学期学生遇到的主要问题是走向新的学习生活、与同伴、老师和家人的交往，核心词是成长，以成长为核心，涵盖、整合有关学习、自我探索、交往和生命的话题。从引导学生生活、满足学生成长的需要出发，依据课程标准中内容标准的相关要求，本册教材设计了四个相对独立的单元。</a:t>
            </a:r>
            <a:endParaRPr lang="zh-CN" altLang="en-US" sz="2800" b="1" dirty="0">
              <a:latin typeface="+mn-ea"/>
              <a:ea typeface="+mn-ea"/>
            </a:endParaRPr>
          </a:p>
        </p:txBody>
      </p:sp>
      <p:sp>
        <p:nvSpPr>
          <p:cNvPr id="5" name="椭圆 4"/>
          <p:cNvSpPr/>
          <p:nvPr/>
        </p:nvSpPr>
        <p:spPr>
          <a:xfrm>
            <a:off x="3707904" y="3861048"/>
            <a:ext cx="1368152" cy="792088"/>
          </a:xfrm>
          <a:prstGeom prst="ellipse">
            <a:avLst/>
          </a:prstGeom>
          <a:solidFill>
            <a:srgbClr val="E7FFFF"/>
          </a:solidFill>
          <a:ln>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rgbClr val="002060"/>
                </a:solidFill>
              </a:rPr>
              <a:t>学习</a:t>
            </a:r>
            <a:endParaRPr lang="zh-CN" altLang="en-US" sz="2400" b="1" dirty="0">
              <a:solidFill>
                <a:srgbClr val="002060"/>
              </a:solidFill>
            </a:endParaRPr>
          </a:p>
        </p:txBody>
      </p:sp>
      <p:sp>
        <p:nvSpPr>
          <p:cNvPr id="7" name="椭圆 6"/>
          <p:cNvSpPr/>
          <p:nvPr/>
        </p:nvSpPr>
        <p:spPr>
          <a:xfrm>
            <a:off x="3635896" y="6021288"/>
            <a:ext cx="1368152" cy="792088"/>
          </a:xfrm>
          <a:prstGeom prst="ellipse">
            <a:avLst/>
          </a:prstGeom>
          <a:solidFill>
            <a:srgbClr val="E7FFFF"/>
          </a:solidFill>
          <a:ln>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rgbClr val="002060"/>
                </a:solidFill>
              </a:rPr>
              <a:t>交往</a:t>
            </a:r>
            <a:endParaRPr lang="zh-CN" altLang="en-US" sz="2400" b="1" dirty="0">
              <a:solidFill>
                <a:srgbClr val="002060"/>
              </a:solidFill>
            </a:endParaRPr>
          </a:p>
        </p:txBody>
      </p:sp>
      <p:sp>
        <p:nvSpPr>
          <p:cNvPr id="8" name="椭圆 7"/>
          <p:cNvSpPr/>
          <p:nvPr/>
        </p:nvSpPr>
        <p:spPr>
          <a:xfrm>
            <a:off x="1979712" y="4941168"/>
            <a:ext cx="1368152" cy="792088"/>
          </a:xfrm>
          <a:prstGeom prst="ellipse">
            <a:avLst/>
          </a:prstGeom>
          <a:solidFill>
            <a:srgbClr val="E7FFFF"/>
          </a:solidFill>
          <a:ln>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rgbClr val="002060"/>
                </a:solidFill>
              </a:rPr>
              <a:t>自我探索</a:t>
            </a:r>
            <a:endParaRPr lang="zh-CN" altLang="en-US" sz="2400" b="1" dirty="0">
              <a:solidFill>
                <a:srgbClr val="002060"/>
              </a:solidFill>
            </a:endParaRPr>
          </a:p>
        </p:txBody>
      </p:sp>
      <p:sp>
        <p:nvSpPr>
          <p:cNvPr id="9" name="椭圆 8"/>
          <p:cNvSpPr/>
          <p:nvPr/>
        </p:nvSpPr>
        <p:spPr>
          <a:xfrm>
            <a:off x="5292080" y="4941168"/>
            <a:ext cx="1368152" cy="792088"/>
          </a:xfrm>
          <a:prstGeom prst="ellipse">
            <a:avLst/>
          </a:prstGeom>
          <a:solidFill>
            <a:srgbClr val="E7FFFF"/>
          </a:solidFill>
          <a:ln>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rgbClr val="002060"/>
                </a:solidFill>
              </a:rPr>
              <a:t>生命思考</a:t>
            </a:r>
            <a:endParaRPr lang="zh-CN" altLang="en-US" sz="2400" b="1" dirty="0">
              <a:solidFill>
                <a:srgbClr val="002060"/>
              </a:solidFill>
            </a:endParaRPr>
          </a:p>
        </p:txBody>
      </p:sp>
      <p:cxnSp>
        <p:nvCxnSpPr>
          <p:cNvPr id="15" name="直接连接符 14"/>
          <p:cNvCxnSpPr>
            <a:stCxn id="8" idx="6"/>
          </p:cNvCxnSpPr>
          <p:nvPr/>
        </p:nvCxnSpPr>
        <p:spPr>
          <a:xfrm>
            <a:off x="3347864" y="5337212"/>
            <a:ext cx="2016224" cy="360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4319972" y="4653136"/>
            <a:ext cx="36004" cy="1296144"/>
          </a:xfrm>
          <a:prstGeom prst="line">
            <a:avLst/>
          </a:prstGeom>
        </p:spPr>
        <p:style>
          <a:lnRef idx="1">
            <a:schemeClr val="accent1"/>
          </a:lnRef>
          <a:fillRef idx="0">
            <a:schemeClr val="accent1"/>
          </a:fillRef>
          <a:effectRef idx="0">
            <a:schemeClr val="accent1"/>
          </a:effectRef>
          <a:fontRef idx="minor">
            <a:schemeClr val="tx1"/>
          </a:fontRef>
        </p:style>
      </p:cxnSp>
      <p:sp>
        <p:nvSpPr>
          <p:cNvPr id="10" name="笑脸 9"/>
          <p:cNvSpPr/>
          <p:nvPr/>
        </p:nvSpPr>
        <p:spPr>
          <a:xfrm>
            <a:off x="3563888" y="4797152"/>
            <a:ext cx="1512168" cy="1080120"/>
          </a:xfrm>
          <a:prstGeom prst="smileyFac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9512" y="260648"/>
            <a:ext cx="1600598" cy="845328"/>
          </a:xfrm>
          <a:prstGeom prst="rect">
            <a:avLst/>
          </a:prstGeom>
        </p:spPr>
      </p:pic>
      <p:sp>
        <p:nvSpPr>
          <p:cNvPr id="12" name="圆角矩形 11"/>
          <p:cNvSpPr/>
          <p:nvPr/>
        </p:nvSpPr>
        <p:spPr>
          <a:xfrm>
            <a:off x="1835696" y="260648"/>
            <a:ext cx="2160240" cy="792088"/>
          </a:xfrm>
          <a:prstGeom prst="roundRect">
            <a:avLst/>
          </a:prstGeom>
          <a:noFill/>
          <a:ln>
            <a:solidFill>
              <a:schemeClr val="tx1">
                <a:lumMod val="85000"/>
                <a:lumOff val="15000"/>
              </a:schemeClr>
            </a:solidFill>
          </a:ln>
          <a:scene3d>
            <a:camera prst="orthographicFront"/>
            <a:lightRig rig="threePt" dir="t"/>
          </a:scene3d>
          <a:sp3d>
            <a:bevelT/>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r>
              <a:rPr lang="zh-CN" altLang="en-US" sz="3600" b="1" dirty="0" smtClean="0">
                <a:latin typeface="楷体_GB2312" panose="02010609030101010101" pitchFamily="49" charset="-122"/>
                <a:ea typeface="楷体_GB2312" panose="02010609030101010101" pitchFamily="49" charset="-122"/>
              </a:rPr>
              <a:t>内容分析</a:t>
            </a:r>
            <a:endParaRPr lang="zh-CN" altLang="en-US" sz="3600" b="1" dirty="0">
              <a:latin typeface="楷体_GB2312" panose="02010609030101010101" pitchFamily="49" charset="-122"/>
              <a:ea typeface="楷体_GB2312" panose="0201060903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699792" y="1559972"/>
            <a:ext cx="6264275" cy="4525962"/>
          </a:xfrm>
        </p:spPr>
        <p:txBody>
          <a:bodyPr/>
          <a:lstStyle/>
          <a:p>
            <a:r>
              <a:rPr lang="zh-CN" altLang="en-US" dirty="0" smtClean="0"/>
              <a:t>从挫折中挖掘生命的力量</a:t>
            </a:r>
            <a:endParaRPr lang="zh-CN" altLang="en-US" dirty="0"/>
          </a:p>
        </p:txBody>
      </p:sp>
      <p:sp>
        <p:nvSpPr>
          <p:cNvPr id="6" name="TextBox 5"/>
          <p:cNvSpPr txBox="1"/>
          <p:nvPr/>
        </p:nvSpPr>
        <p:spPr>
          <a:xfrm>
            <a:off x="5148064" y="5157192"/>
            <a:ext cx="3456384" cy="830997"/>
          </a:xfrm>
          <a:prstGeom prst="rect">
            <a:avLst/>
          </a:prstGeom>
          <a:noFill/>
        </p:spPr>
        <p:txBody>
          <a:bodyPr wrap="square" rtlCol="0">
            <a:spAutoFit/>
          </a:bodyPr>
          <a:lstStyle/>
          <a:p>
            <a:r>
              <a:rPr lang="zh-CN" altLang="en-US" sz="2400" dirty="0" smtClean="0">
                <a:latin typeface="黑体" panose="02010609060101010101" pitchFamily="49" charset="-122"/>
                <a:ea typeface="黑体" panose="02010609060101010101" pitchFamily="49" charset="-122"/>
              </a:rPr>
              <a:t>教材不仅是学生的学材，也是教师的指导素材。</a:t>
            </a:r>
            <a:endParaRPr lang="zh-CN" altLang="en-US" sz="2400" dirty="0" smtClean="0">
              <a:latin typeface="黑体" panose="02010609060101010101" pitchFamily="49" charset="-122"/>
              <a:ea typeface="黑体" panose="02010609060101010101" pitchFamily="49" charset="-122"/>
            </a:endParaRPr>
          </a:p>
        </p:txBody>
      </p:sp>
      <p:sp>
        <p:nvSpPr>
          <p:cNvPr id="7" name="椭圆形标注 6"/>
          <p:cNvSpPr/>
          <p:nvPr/>
        </p:nvSpPr>
        <p:spPr>
          <a:xfrm>
            <a:off x="7236296" y="764704"/>
            <a:ext cx="1512168" cy="1296144"/>
          </a:xfrm>
          <a:prstGeom prst="wedgeEllipseCallou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dirty="0" smtClean="0">
                <a:latin typeface="黑体" panose="02010609060101010101" pitchFamily="49" charset="-122"/>
                <a:ea typeface="黑体" panose="02010609060101010101" pitchFamily="49" charset="-122"/>
              </a:rPr>
              <a:t>跨主题的综合</a:t>
            </a:r>
            <a:endParaRPr lang="zh-CN" altLang="en-US" dirty="0" smtClean="0">
              <a:latin typeface="黑体" panose="02010609060101010101" pitchFamily="49" charset="-122"/>
              <a:ea typeface="黑体" panose="02010609060101010101" pitchFamily="49" charset="-122"/>
            </a:endParaRPr>
          </a:p>
        </p:txBody>
      </p:sp>
      <p:pic>
        <p:nvPicPr>
          <p:cNvPr id="8"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rot="16200000">
            <a:off x="916385" y="1929443"/>
            <a:ext cx="2804129" cy="3787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5473214" y="1879852"/>
            <a:ext cx="2664296" cy="3598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83768" y="1124744"/>
            <a:ext cx="6696744" cy="4401205"/>
          </a:xfrm>
          <a:prstGeom prst="rect">
            <a:avLst/>
          </a:prstGeom>
          <a:solidFill>
            <a:schemeClr val="bg2"/>
          </a:solidFill>
        </p:spPr>
        <p:txBody>
          <a:bodyPr wrap="square">
            <a:spAutoFit/>
          </a:bodyPr>
          <a:lstStyle/>
          <a:p>
            <a:pPr fontAlgn="auto">
              <a:spcBef>
                <a:spcPts val="0"/>
              </a:spcBef>
              <a:spcAft>
                <a:spcPts val="0"/>
              </a:spcAft>
              <a:defRPr/>
            </a:pPr>
            <a:r>
              <a:rPr lang="zh-CN" altLang="en-US" sz="2800" b="1" dirty="0">
                <a:solidFill>
                  <a:schemeClr val="bg1"/>
                </a:solidFill>
                <a:latin typeface="+mn-ea"/>
              </a:rPr>
              <a:t>    </a:t>
            </a:r>
            <a:r>
              <a:rPr lang="zh-CN" altLang="zh-CN" sz="2800" b="1" dirty="0" smtClean="0">
                <a:latin typeface="华文楷体" panose="02010600040101010101" pitchFamily="2" charset="-122"/>
                <a:ea typeface="华文楷体" panose="02010600040101010101" pitchFamily="2" charset="-122"/>
              </a:rPr>
              <a:t>伴随</a:t>
            </a:r>
            <a:r>
              <a:rPr lang="zh-CN" altLang="zh-CN" sz="2800" b="1" dirty="0">
                <a:latin typeface="华文楷体" panose="02010600040101010101" pitchFamily="2" charset="-122"/>
                <a:ea typeface="华文楷体" panose="02010600040101010101" pitchFamily="2" charset="-122"/>
              </a:rPr>
              <a:t>着学生</a:t>
            </a:r>
            <a:r>
              <a:rPr lang="zh-CN" altLang="zh-CN" sz="2800" b="1" dirty="0" smtClean="0">
                <a:latin typeface="华文楷体" panose="02010600040101010101" pitchFamily="2" charset="-122"/>
                <a:ea typeface="华文楷体" panose="02010600040101010101" pitchFamily="2" charset="-122"/>
              </a:rPr>
              <a:t>身</a:t>
            </a:r>
            <a:r>
              <a:rPr lang="zh-CN" altLang="en-US" sz="2800" b="1" dirty="0" smtClean="0">
                <a:latin typeface="华文楷体" panose="02010600040101010101" pitchFamily="2" charset="-122"/>
                <a:ea typeface="华文楷体" panose="02010600040101010101" pitchFamily="2" charset="-122"/>
              </a:rPr>
              <a:t>体和心理</a:t>
            </a:r>
            <a:r>
              <a:rPr lang="zh-CN" altLang="zh-CN" sz="2800" b="1" dirty="0" smtClean="0">
                <a:latin typeface="华文楷体" panose="02010600040101010101" pitchFamily="2" charset="-122"/>
                <a:ea typeface="华文楷体" panose="02010600040101010101" pitchFamily="2" charset="-122"/>
              </a:rPr>
              <a:t>的</a:t>
            </a:r>
            <a:r>
              <a:rPr lang="zh-CN" altLang="en-US" sz="2800" b="1" dirty="0" smtClean="0">
                <a:latin typeface="华文楷体" panose="02010600040101010101" pitchFamily="2" charset="-122"/>
                <a:ea typeface="华文楷体" panose="02010600040101010101" pitchFamily="2" charset="-122"/>
              </a:rPr>
              <a:t>迅速发育</a:t>
            </a:r>
            <a:r>
              <a:rPr lang="zh-CN" altLang="zh-CN" sz="2800" b="1" dirty="0" smtClean="0">
                <a:latin typeface="华文楷体" panose="02010600040101010101" pitchFamily="2" charset="-122"/>
                <a:ea typeface="华文楷体" panose="02010600040101010101" pitchFamily="2" charset="-122"/>
              </a:rPr>
              <a:t>，独立</a:t>
            </a:r>
            <a:r>
              <a:rPr lang="zh-CN" altLang="zh-CN" sz="2800" b="1" dirty="0">
                <a:latin typeface="华文楷体" panose="02010600040101010101" pitchFamily="2" charset="-122"/>
                <a:ea typeface="华文楷体" panose="02010600040101010101" pitchFamily="2" charset="-122"/>
              </a:rPr>
              <a:t>意识逐渐增强</a:t>
            </a:r>
            <a:r>
              <a:rPr lang="zh-CN" altLang="zh-CN" sz="2800" b="1" dirty="0" smtClean="0">
                <a:latin typeface="华文楷体" panose="02010600040101010101" pitchFamily="2" charset="-122"/>
                <a:ea typeface="华文楷体" panose="02010600040101010101" pitchFamily="2" charset="-122"/>
              </a:rPr>
              <a:t>，生活矛盾</a:t>
            </a:r>
            <a:r>
              <a:rPr lang="zh-CN" altLang="zh-CN" sz="2800" b="1" dirty="0">
                <a:latin typeface="华文楷体" panose="02010600040101010101" pitchFamily="2" charset="-122"/>
                <a:ea typeface="华文楷体" panose="02010600040101010101" pitchFamily="2" charset="-122"/>
              </a:rPr>
              <a:t>也开始凸显。七年级下册教材在设计中遵循学生的成长规律</a:t>
            </a:r>
            <a:r>
              <a:rPr lang="zh-CN" altLang="zh-CN" sz="2800" b="1" dirty="0" smtClean="0">
                <a:latin typeface="华文楷体" panose="02010600040101010101" pitchFamily="2" charset="-122"/>
                <a:ea typeface="华文楷体" panose="02010600040101010101" pitchFamily="2" charset="-122"/>
              </a:rPr>
              <a:t>，</a:t>
            </a:r>
            <a:r>
              <a:rPr lang="zh-CN" altLang="en-US" sz="2800" b="1" dirty="0" smtClean="0">
                <a:latin typeface="华文楷体" panose="02010600040101010101" pitchFamily="2" charset="-122"/>
                <a:ea typeface="华文楷体" panose="02010600040101010101" pitchFamily="2" charset="-122"/>
              </a:rPr>
              <a:t>关注</a:t>
            </a:r>
            <a:r>
              <a:rPr lang="zh-CN" altLang="zh-CN" sz="2800" b="1" dirty="0" smtClean="0">
                <a:latin typeface="华文楷体" panose="02010600040101010101" pitchFamily="2" charset="-122"/>
                <a:ea typeface="华文楷体" panose="02010600040101010101" pitchFamily="2" charset="-122"/>
              </a:rPr>
              <a:t>学生</a:t>
            </a:r>
            <a:r>
              <a:rPr lang="zh-CN" altLang="zh-CN" sz="2800" b="1" dirty="0">
                <a:solidFill>
                  <a:srgbClr val="FF0000"/>
                </a:solidFill>
                <a:latin typeface="华文楷体" panose="02010600040101010101" pitchFamily="2" charset="-122"/>
                <a:ea typeface="华文楷体" panose="02010600040101010101" pitchFamily="2" charset="-122"/>
              </a:rPr>
              <a:t>成长中的问题与</a:t>
            </a:r>
            <a:r>
              <a:rPr lang="zh-CN" altLang="zh-CN" sz="2800" b="1" dirty="0" smtClean="0">
                <a:solidFill>
                  <a:srgbClr val="FF0000"/>
                </a:solidFill>
                <a:latin typeface="华文楷体" panose="02010600040101010101" pitchFamily="2" charset="-122"/>
                <a:ea typeface="华文楷体" panose="02010600040101010101" pitchFamily="2" charset="-122"/>
              </a:rPr>
              <a:t>矛盾</a:t>
            </a:r>
            <a:r>
              <a:rPr lang="zh-CN" altLang="zh-CN" sz="2800" b="1" dirty="0" smtClean="0">
                <a:latin typeface="华文楷体" panose="02010600040101010101" pitchFamily="2" charset="-122"/>
                <a:ea typeface="华文楷体" panose="02010600040101010101" pitchFamily="2" charset="-122"/>
              </a:rPr>
              <a:t>，</a:t>
            </a:r>
            <a:r>
              <a:rPr lang="zh-CN" altLang="zh-CN" sz="2800" b="1" dirty="0">
                <a:latin typeface="华文楷体" panose="02010600040101010101" pitchFamily="2" charset="-122"/>
                <a:ea typeface="华文楷体" panose="02010600040101010101" pitchFamily="2" charset="-122"/>
              </a:rPr>
              <a:t>突出“成长的不仅是身体”的基本观</a:t>
            </a:r>
            <a:r>
              <a:rPr lang="zh-CN" altLang="zh-CN" sz="2800" b="1" dirty="0" smtClean="0">
                <a:latin typeface="华文楷体" panose="02010600040101010101" pitchFamily="2" charset="-122"/>
                <a:ea typeface="华文楷体" panose="02010600040101010101" pitchFamily="2" charset="-122"/>
              </a:rPr>
              <a:t>点</a:t>
            </a:r>
            <a:r>
              <a:rPr lang="zh-CN" altLang="en-US" sz="2800" b="1" dirty="0" smtClean="0">
                <a:latin typeface="华文楷体" panose="02010600040101010101" pitchFamily="2" charset="-122"/>
                <a:ea typeface="华文楷体" panose="02010600040101010101" pitchFamily="2" charset="-122"/>
              </a:rPr>
              <a:t>。</a:t>
            </a:r>
            <a:endParaRPr lang="en-US" altLang="zh-CN" sz="2800" b="1" dirty="0" smtClean="0">
              <a:latin typeface="华文楷体" panose="02010600040101010101" pitchFamily="2" charset="-122"/>
              <a:ea typeface="华文楷体" panose="02010600040101010101" pitchFamily="2" charset="-122"/>
            </a:endParaRPr>
          </a:p>
          <a:p>
            <a:pPr fontAlgn="auto">
              <a:spcBef>
                <a:spcPts val="0"/>
              </a:spcBef>
              <a:spcAft>
                <a:spcPts val="0"/>
              </a:spcAft>
              <a:defRPr/>
            </a:pPr>
            <a:r>
              <a:rPr lang="en-US" altLang="zh-CN" sz="2800" b="1" dirty="0" smtClean="0">
                <a:solidFill>
                  <a:srgbClr val="C00000"/>
                </a:solidFill>
                <a:latin typeface="华文楷体"/>
                <a:ea typeface="华文楷体" panose="02010600040101010101" pitchFamily="2" charset="-122"/>
                <a:cs typeface="华文楷体"/>
              </a:rPr>
              <a:t>    </a:t>
            </a:r>
            <a:r>
              <a:rPr lang="zh-CN" altLang="zh-CN" sz="2800" b="1" dirty="0" smtClean="0">
                <a:solidFill>
                  <a:srgbClr val="C00000"/>
                </a:solidFill>
                <a:latin typeface="华文楷体"/>
                <a:ea typeface="华文楷体"/>
                <a:cs typeface="华文楷体"/>
              </a:rPr>
              <a:t>教材设计突出体现了初中</a:t>
            </a:r>
            <a:r>
              <a:rPr lang="zh-CN" altLang="en-US" sz="2800" b="1" dirty="0" smtClean="0">
                <a:solidFill>
                  <a:srgbClr val="C00000"/>
                </a:solidFill>
                <a:latin typeface="华文楷体"/>
                <a:ea typeface="华文楷体"/>
                <a:cs typeface="华文楷体"/>
              </a:rPr>
              <a:t>学</a:t>
            </a:r>
            <a:r>
              <a:rPr lang="zh-CN" altLang="zh-CN" sz="2800" b="1" dirty="0" smtClean="0">
                <a:solidFill>
                  <a:srgbClr val="C00000"/>
                </a:solidFill>
                <a:latin typeface="华文楷体"/>
                <a:ea typeface="华文楷体"/>
                <a:cs typeface="华文楷体"/>
              </a:rPr>
              <a:t>生的青春文化色彩</a:t>
            </a:r>
            <a:r>
              <a:rPr lang="zh-CN" altLang="en-US" sz="2800" b="1" dirty="0" smtClean="0">
                <a:solidFill>
                  <a:srgbClr val="C00000"/>
                </a:solidFill>
                <a:latin typeface="华文楷体"/>
                <a:ea typeface="华文楷体"/>
                <a:cs typeface="华文楷体"/>
              </a:rPr>
              <a:t>，</a:t>
            </a:r>
            <a:r>
              <a:rPr lang="zh-CN" altLang="en-US" sz="2800" b="1" dirty="0" smtClean="0">
                <a:solidFill>
                  <a:srgbClr val="002060"/>
                </a:solidFill>
                <a:latin typeface="华文楷体"/>
                <a:ea typeface="华文楷体"/>
                <a:cs typeface="华文楷体"/>
              </a:rPr>
              <a:t>关注学生进入青春期的自我认识、自我发展、情绪管理、情感发展、学会过集体生活、树立法治信仰等。</a:t>
            </a:r>
            <a:endParaRPr lang="en-US" altLang="zh-CN" sz="2800" b="1" dirty="0" smtClean="0">
              <a:solidFill>
                <a:srgbClr val="002060"/>
              </a:solidFill>
              <a:latin typeface="华文楷体"/>
              <a:ea typeface="华文楷体"/>
              <a:cs typeface="华文楷体"/>
            </a:endParaRPr>
          </a:p>
          <a:p>
            <a:pPr fontAlgn="auto">
              <a:spcBef>
                <a:spcPts val="0"/>
              </a:spcBef>
              <a:spcAft>
                <a:spcPts val="0"/>
              </a:spcAft>
              <a:defRPr/>
            </a:pPr>
            <a:endParaRPr lang="en-US" altLang="zh-CN" sz="2800" b="1" dirty="0" smtClean="0">
              <a:solidFill>
                <a:srgbClr val="002060"/>
              </a:solidFill>
              <a:latin typeface="华文楷体" panose="02010600040101010101" pitchFamily="2" charset="-122"/>
              <a:ea typeface="华文楷体" panose="02010600040101010101" pitchFamily="2" charset="-122"/>
            </a:endParaRPr>
          </a:p>
        </p:txBody>
      </p:sp>
      <p:sp>
        <p:nvSpPr>
          <p:cNvPr id="10" name="TextBox 2"/>
          <p:cNvSpPr txBox="1">
            <a:spLocks noChangeArrowheads="1"/>
          </p:cNvSpPr>
          <p:nvPr/>
        </p:nvSpPr>
        <p:spPr bwMode="auto">
          <a:xfrm>
            <a:off x="-36512" y="-27384"/>
            <a:ext cx="4680520" cy="1338828"/>
          </a:xfrm>
          <a:prstGeom prst="rect">
            <a:avLst/>
          </a:prstGeom>
          <a:noFill/>
          <a:ln>
            <a:noFill/>
          </a:ln>
        </p:spPr>
        <p:txBody>
          <a:bodyPr wrap="squar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fontAlgn="auto" hangingPunct="1">
              <a:lnSpc>
                <a:spcPct val="150000"/>
              </a:lnSpc>
              <a:spcBef>
                <a:spcPct val="0"/>
              </a:spcBef>
              <a:spcAft>
                <a:spcPts val="0"/>
              </a:spcAft>
              <a:buFont typeface="Wingdings" panose="05000000000000000000" pitchFamily="2" charset="2"/>
              <a:buChar char="Ø"/>
              <a:defRPr/>
            </a:pPr>
            <a:r>
              <a:rPr lang="zh-CN" altLang="en-US" sz="5400" b="1" dirty="0" smtClean="0">
                <a:solidFill>
                  <a:srgbClr val="C00000"/>
                </a:solidFill>
                <a:effectLst>
                  <a:outerShdw blurRad="38100" dist="38100" dir="2700000" algn="tl">
                    <a:srgbClr val="000000">
                      <a:alpha val="43137"/>
                    </a:srgbClr>
                  </a:outerShdw>
                </a:effectLst>
                <a:latin typeface="方正黑体简体" pitchFamily="65" charset="-122"/>
                <a:ea typeface="方正黑体简体" pitchFamily="65" charset="-122"/>
              </a:rPr>
              <a:t>七</a:t>
            </a:r>
            <a:r>
              <a:rPr lang="zh-CN" altLang="en-US" sz="5400" b="1" dirty="0">
                <a:solidFill>
                  <a:srgbClr val="C00000"/>
                </a:solidFill>
                <a:effectLst>
                  <a:outerShdw blurRad="38100" dist="38100" dir="2700000" algn="tl">
                    <a:srgbClr val="000000">
                      <a:alpha val="43137"/>
                    </a:srgbClr>
                  </a:outerShdw>
                </a:effectLst>
                <a:latin typeface="方正黑体简体" pitchFamily="65" charset="-122"/>
                <a:ea typeface="方正黑体简体" pitchFamily="65" charset="-122"/>
              </a:rPr>
              <a:t>年</a:t>
            </a:r>
            <a:r>
              <a:rPr lang="zh-CN" altLang="en-US" sz="5400" b="1" dirty="0" smtClean="0">
                <a:solidFill>
                  <a:srgbClr val="C00000"/>
                </a:solidFill>
                <a:effectLst>
                  <a:outerShdw blurRad="38100" dist="38100" dir="2700000" algn="tl">
                    <a:srgbClr val="000000">
                      <a:alpha val="43137"/>
                    </a:srgbClr>
                  </a:outerShdw>
                </a:effectLst>
                <a:latin typeface="方正黑体简体" pitchFamily="65" charset="-122"/>
                <a:ea typeface="方正黑体简体" pitchFamily="65" charset="-122"/>
              </a:rPr>
              <a:t>级下册：</a:t>
            </a:r>
            <a:endParaRPr lang="zh-CN" altLang="en-US" sz="5400" b="1" dirty="0">
              <a:solidFill>
                <a:srgbClr val="C00000"/>
              </a:solidFill>
              <a:effectLst>
                <a:outerShdw blurRad="38100" dist="38100" dir="2700000" algn="tl">
                  <a:srgbClr val="000000">
                    <a:alpha val="43137"/>
                  </a:srgbClr>
                </a:outerShdw>
              </a:effectLst>
              <a:latin typeface="方正黑体简体" pitchFamily="65" charset="-122"/>
              <a:ea typeface="方正黑体简体" pitchFamily="65" charset="-122"/>
            </a:endParaRPr>
          </a:p>
        </p:txBody>
      </p:sp>
      <p:pic>
        <p:nvPicPr>
          <p:cNvPr id="12" name="图片 1"/>
          <p:cNvPicPr>
            <a:picLocks noChangeAspect="1"/>
          </p:cNvPicPr>
          <p:nvPr/>
        </p:nvPicPr>
        <p:blipFill>
          <a:blip r:embed="rId1" cstate="print"/>
          <a:srcRect/>
          <a:stretch>
            <a:fillRect/>
          </a:stretch>
        </p:blipFill>
        <p:spPr bwMode="auto">
          <a:xfrm rot="-418289">
            <a:off x="133426" y="3741738"/>
            <a:ext cx="2087563" cy="2927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32040" y="620688"/>
            <a:ext cx="2304256" cy="1200329"/>
          </a:xfrm>
          <a:prstGeom prst="rect">
            <a:avLst/>
          </a:prstGeom>
          <a:solidFill>
            <a:schemeClr val="accent3">
              <a:lumMod val="20000"/>
              <a:lumOff val="80000"/>
            </a:schemeClr>
          </a:solidFill>
        </p:spPr>
        <p:txBody>
          <a:bodyPr wrap="square" rtlCol="0">
            <a:spAutoFit/>
          </a:bodyPr>
          <a:lstStyle/>
          <a:p>
            <a:r>
              <a:rPr lang="zh-CN" altLang="en-US" sz="2400" b="1" dirty="0" smtClean="0"/>
              <a:t>与</a:t>
            </a:r>
            <a:r>
              <a:rPr lang="zh-CN" altLang="en-US" sz="2400" b="1" dirty="0"/>
              <a:t>同伴、老师和家人的交往</a:t>
            </a:r>
            <a:r>
              <a:rPr lang="zh-CN" altLang="en-US" sz="2400" b="1" dirty="0" smtClean="0"/>
              <a:t>，</a:t>
            </a:r>
            <a:endParaRPr lang="en-US" altLang="zh-CN" sz="2400" b="1" dirty="0" smtClean="0"/>
          </a:p>
          <a:p>
            <a:r>
              <a:rPr lang="zh-CN" altLang="en-US" sz="2400" b="1" dirty="0" smtClean="0"/>
              <a:t> 以</a:t>
            </a:r>
            <a:r>
              <a:rPr lang="zh-CN" altLang="en-US" sz="2400" b="1" dirty="0" smtClean="0">
                <a:solidFill>
                  <a:srgbClr val="FF0000"/>
                </a:solidFill>
              </a:rPr>
              <a:t>成长为</a:t>
            </a:r>
            <a:r>
              <a:rPr lang="zh-CN" altLang="en-US" sz="2400" b="1" dirty="0" smtClean="0"/>
              <a:t>核心</a:t>
            </a:r>
            <a:endParaRPr lang="zh-CN" altLang="en-US" sz="2400" dirty="0"/>
          </a:p>
        </p:txBody>
      </p:sp>
      <p:sp>
        <p:nvSpPr>
          <p:cNvPr id="5" name="TextBox 4"/>
          <p:cNvSpPr txBox="1"/>
          <p:nvPr/>
        </p:nvSpPr>
        <p:spPr>
          <a:xfrm>
            <a:off x="899592" y="2204864"/>
            <a:ext cx="2232248" cy="1938992"/>
          </a:xfrm>
          <a:prstGeom prst="rect">
            <a:avLst/>
          </a:prstGeom>
          <a:solidFill>
            <a:schemeClr val="accent6">
              <a:lumMod val="20000"/>
              <a:lumOff val="80000"/>
            </a:schemeClr>
          </a:solidFill>
        </p:spPr>
        <p:txBody>
          <a:bodyPr wrap="square" rtlCol="0">
            <a:spAutoFit/>
          </a:bodyPr>
          <a:lstStyle/>
          <a:p>
            <a:r>
              <a:rPr lang="zh-CN" altLang="en-US" sz="2400" b="1" dirty="0" smtClean="0"/>
              <a:t>     自我认识</a:t>
            </a:r>
            <a:endParaRPr lang="en-US" altLang="zh-CN" sz="2400" b="1" dirty="0"/>
          </a:p>
          <a:p>
            <a:r>
              <a:rPr lang="zh-CN" altLang="en-US" sz="2400" b="1" dirty="0" smtClean="0"/>
              <a:t>     管理情绪</a:t>
            </a:r>
            <a:endParaRPr lang="en-US" altLang="zh-CN" sz="2400" b="1" dirty="0"/>
          </a:p>
          <a:p>
            <a:r>
              <a:rPr lang="zh-CN" altLang="en-US" sz="2400" b="1" dirty="0" smtClean="0"/>
              <a:t>     集体生活</a:t>
            </a:r>
            <a:endParaRPr lang="en-US" altLang="zh-CN" sz="2400" b="1" dirty="0"/>
          </a:p>
          <a:p>
            <a:r>
              <a:rPr lang="zh-CN" altLang="en-US" sz="2400" b="1" dirty="0" smtClean="0"/>
              <a:t>     法治</a:t>
            </a:r>
            <a:r>
              <a:rPr lang="zh-CN" altLang="en-US" sz="2400" b="1" dirty="0"/>
              <a:t>信仰</a:t>
            </a:r>
            <a:endParaRPr lang="en-US" altLang="zh-CN" sz="2400" b="1" dirty="0"/>
          </a:p>
          <a:p>
            <a:r>
              <a:rPr lang="zh-CN" altLang="en-US" sz="2400" b="1" dirty="0"/>
              <a:t>以</a:t>
            </a:r>
            <a:r>
              <a:rPr lang="zh-CN" altLang="en-US" sz="2400" b="1" dirty="0">
                <a:solidFill>
                  <a:srgbClr val="FF0000"/>
                </a:solidFill>
              </a:rPr>
              <a:t>青春</a:t>
            </a:r>
            <a:r>
              <a:rPr lang="zh-CN" altLang="en-US" sz="2400" b="1" dirty="0"/>
              <a:t>为核心</a:t>
            </a:r>
            <a:endParaRPr lang="zh-CN" altLang="en-US" sz="2400" b="1" dirty="0"/>
          </a:p>
        </p:txBody>
      </p:sp>
      <p:graphicFrame>
        <p:nvGraphicFramePr>
          <p:cNvPr id="9" name="图示 8"/>
          <p:cNvGraphicFramePr/>
          <p:nvPr/>
        </p:nvGraphicFramePr>
        <p:xfrm>
          <a:off x="1691680" y="1340768"/>
          <a:ext cx="6336704" cy="4198019"/>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0" name="TextBox 9"/>
          <p:cNvSpPr txBox="1"/>
          <p:nvPr/>
        </p:nvSpPr>
        <p:spPr>
          <a:xfrm>
            <a:off x="6084168" y="3284984"/>
            <a:ext cx="2880320" cy="1569660"/>
          </a:xfrm>
          <a:prstGeom prst="rect">
            <a:avLst/>
          </a:prstGeom>
          <a:solidFill>
            <a:schemeClr val="accent4">
              <a:lumMod val="20000"/>
              <a:lumOff val="80000"/>
            </a:schemeClr>
          </a:solidFill>
        </p:spPr>
        <p:txBody>
          <a:bodyPr wrap="square" rtlCol="0">
            <a:spAutoFit/>
          </a:bodyPr>
          <a:lstStyle/>
          <a:p>
            <a:r>
              <a:rPr lang="zh-CN" altLang="en-US" sz="2400" b="1" dirty="0" smtClean="0"/>
              <a:t>     走进</a:t>
            </a:r>
            <a:r>
              <a:rPr lang="zh-CN" altLang="en-US" sz="2400" b="1" dirty="0"/>
              <a:t>社会生活</a:t>
            </a:r>
            <a:r>
              <a:rPr lang="zh-CN" altLang="en-US" sz="2400" b="1" dirty="0" smtClean="0"/>
              <a:t>，</a:t>
            </a:r>
            <a:endParaRPr lang="en-US" altLang="zh-CN" sz="2400" b="1" dirty="0" smtClean="0"/>
          </a:p>
          <a:p>
            <a:r>
              <a:rPr lang="zh-CN" altLang="en-US" sz="2400" b="1" dirty="0" smtClean="0"/>
              <a:t>     承担社会责任，</a:t>
            </a:r>
            <a:endParaRPr lang="en-US" altLang="zh-CN" sz="2400" b="1" dirty="0" smtClean="0"/>
          </a:p>
          <a:p>
            <a:r>
              <a:rPr lang="zh-CN" altLang="en-US" sz="2400" b="1" dirty="0" smtClean="0"/>
              <a:t>     崇尚</a:t>
            </a:r>
            <a:r>
              <a:rPr lang="zh-CN" altLang="en-US" sz="2400" b="1" dirty="0"/>
              <a:t>法治精神，</a:t>
            </a:r>
            <a:endParaRPr lang="en-US" altLang="zh-CN" sz="2400" b="1" dirty="0"/>
          </a:p>
          <a:p>
            <a:r>
              <a:rPr lang="zh-CN" altLang="en-US" sz="2400" b="1" dirty="0" smtClean="0"/>
              <a:t> 以</a:t>
            </a:r>
            <a:r>
              <a:rPr lang="zh-CN" altLang="en-US" sz="2400" b="1" dirty="0">
                <a:solidFill>
                  <a:srgbClr val="FF0000"/>
                </a:solidFill>
              </a:rPr>
              <a:t>社会生活</a:t>
            </a:r>
            <a:r>
              <a:rPr lang="zh-CN" altLang="en-US" sz="2400" b="1" dirty="0"/>
              <a:t>为核心</a:t>
            </a:r>
            <a:endParaRPr lang="zh-CN" altLang="en-US" sz="2400" b="1" dirty="0"/>
          </a:p>
        </p:txBody>
      </p:sp>
      <p:sp>
        <p:nvSpPr>
          <p:cNvPr id="11" name="Text Box 6"/>
          <p:cNvSpPr txBox="1">
            <a:spLocks noChangeArrowheads="1"/>
          </p:cNvSpPr>
          <p:nvPr/>
        </p:nvSpPr>
        <p:spPr bwMode="auto">
          <a:xfrm>
            <a:off x="323528" y="764704"/>
            <a:ext cx="3960440" cy="100811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3200" b="1" dirty="0" smtClean="0">
                <a:latin typeface="楷体_GB2312" panose="02010609030101010101" pitchFamily="49" charset="-122"/>
                <a:ea typeface="楷体_GB2312" panose="02010609030101010101" pitchFamily="49" charset="-122"/>
              </a:rPr>
              <a:t>内容主题承接七年级上册、开启八年级</a:t>
            </a:r>
            <a:endParaRPr lang="en-US" altLang="zh-CN" sz="3200" b="1" dirty="0">
              <a:latin typeface="楷体_GB2312" panose="02010609030101010101" pitchFamily="49" charset="-122"/>
              <a:ea typeface="楷体_GB2312" panose="02010609030101010101" pitchFamily="49" charset="-122"/>
            </a:endParaRPr>
          </a:p>
        </p:txBody>
      </p:sp>
      <p:sp>
        <p:nvSpPr>
          <p:cNvPr id="7" name="Rectangle 3"/>
          <p:cNvSpPr txBox="1"/>
          <p:nvPr/>
        </p:nvSpPr>
        <p:spPr>
          <a:xfrm>
            <a:off x="-36512" y="5013176"/>
            <a:ext cx="9180512" cy="1800200"/>
          </a:xfrm>
          <a:prstGeom prst="rect">
            <a:avLst/>
          </a:prstGeom>
        </p:spPr>
        <p:txBody>
          <a:bodyPr/>
          <a:lstStyle/>
          <a:p>
            <a:pPr marL="342900" marR="0" lvl="0" indent="-342900" algn="l" defTabSz="914400" rtl="0" eaLnBrk="1" fontAlgn="auto" latinLnBrk="0" hangingPunct="1">
              <a:lnSpc>
                <a:spcPts val="2500"/>
              </a:lnSpc>
              <a:spcAft>
                <a:spcPts val="0"/>
              </a:spcAft>
              <a:buClrTx/>
              <a:buSzTx/>
              <a:buFont typeface="Arial" panose="020B0604020202020204" pitchFamily="34" charset="0"/>
              <a:buNone/>
              <a:defRPr/>
            </a:pPr>
            <a:r>
              <a:rPr kumimoji="0" lang="zh-CN" altLang="en-US" sz="2400" b="1" i="0" u="none" strike="noStrike" kern="1200" cap="none" spc="0" normalizeH="0" baseline="0" noProof="0" dirty="0" smtClean="0">
                <a:ln>
                  <a:noFill/>
                </a:ln>
                <a:solidFill>
                  <a:schemeClr val="tx2"/>
                </a:solidFill>
                <a:effectLst>
                  <a:outerShdw blurRad="38100" dist="38100" dir="2700000" algn="tl">
                    <a:srgbClr val="C0C0C0"/>
                  </a:outerShdw>
                </a:effectLst>
                <a:uLnTx/>
                <a:uFillTx/>
                <a:latin typeface="楷体_GB2312" panose="02010609030101010101" pitchFamily="49" charset="-122"/>
                <a:ea typeface="楷体_GB2312" panose="02010609030101010101" pitchFamily="49" charset="-122"/>
              </a:rPr>
              <a:t>     </a:t>
            </a:r>
            <a:r>
              <a:rPr kumimoji="0" lang="zh-CN" altLang="en-US" sz="2400" b="1" i="0" u="none" strike="noStrike" kern="1200" cap="none" spc="0" normalizeH="0" baseline="0" noProof="0" dirty="0" smtClean="0">
                <a:ln>
                  <a:noFill/>
                </a:ln>
                <a:solidFill>
                  <a:srgbClr val="000099"/>
                </a:solidFill>
                <a:effectLst/>
                <a:uLnTx/>
                <a:uFillTx/>
                <a:latin typeface="楷体_GB2312" panose="02010609030101010101" pitchFamily="49" charset="-122"/>
                <a:ea typeface="楷体_GB2312" panose="02010609030101010101" pitchFamily="49" charset="-122"/>
              </a:rPr>
              <a:t>七年级向八年级过渡：</a:t>
            </a:r>
            <a:r>
              <a:rPr kumimoji="0" lang="zh-CN" altLang="en-US" sz="2400" b="1" i="0" u="none" strike="noStrike" kern="1200" cap="none" spc="0" normalizeH="0" baseline="0" noProof="0" dirty="0" smtClean="0">
                <a:ln>
                  <a:noFill/>
                </a:ln>
                <a:solidFill>
                  <a:schemeClr val="tx1"/>
                </a:solidFill>
                <a:effectLst/>
                <a:uLnTx/>
                <a:uFillTx/>
                <a:latin typeface="楷体_GB2312" panose="02010609030101010101" pitchFamily="49" charset="-122"/>
                <a:ea typeface="楷体_GB2312" panose="02010609030101010101" pitchFamily="49" charset="-122"/>
              </a:rPr>
              <a:t>七年级以学校生活为主、八年级以社会公共生活为主，其中，以学校生活为主，主要是指学生在</a:t>
            </a:r>
            <a:r>
              <a:rPr kumimoji="0" lang="zh-CN" altLang="en-US" sz="2400" b="1" i="0" u="none" strike="noStrike" kern="1200" cap="none" spc="0" normalizeH="0" baseline="0" noProof="0" dirty="0" smtClean="0">
                <a:ln>
                  <a:noFill/>
                </a:ln>
                <a:solidFill>
                  <a:srgbClr val="FF0000"/>
                </a:solidFill>
                <a:effectLst>
                  <a:outerShdw blurRad="38100" dist="38100" dir="2700000" algn="tl">
                    <a:srgbClr val="C0C0C0"/>
                  </a:outerShdw>
                </a:effectLst>
                <a:uLnTx/>
                <a:uFillTx/>
                <a:latin typeface="楷体_GB2312" panose="02010609030101010101" pitchFamily="49" charset="-122"/>
                <a:ea typeface="楷体_GB2312" panose="02010609030101010101" pitchFamily="49" charset="-122"/>
              </a:rPr>
              <a:t>熟人圈</a:t>
            </a:r>
            <a:r>
              <a:rPr kumimoji="0" lang="zh-CN" altLang="en-US" sz="2400" b="1" i="0" u="none" strike="noStrike" kern="1200" cap="none" spc="0" normalizeH="0" baseline="0" noProof="0" dirty="0" smtClean="0">
                <a:ln>
                  <a:noFill/>
                </a:ln>
                <a:solidFill>
                  <a:schemeClr val="tx1"/>
                </a:solidFill>
                <a:effectLst/>
                <a:uLnTx/>
                <a:uFillTx/>
                <a:latin typeface="楷体_GB2312" panose="02010609030101010101" pitchFamily="49" charset="-122"/>
                <a:ea typeface="楷体_GB2312" panose="02010609030101010101" pitchFamily="49" charset="-122"/>
              </a:rPr>
              <a:t>中的共同生活，公共生活主要是指学生在</a:t>
            </a:r>
            <a:r>
              <a:rPr kumimoji="0" lang="zh-CN" altLang="en-US" sz="2400" b="1" i="0" u="none" strike="noStrike" kern="1200" cap="none" spc="0" normalizeH="0" baseline="0" noProof="0" dirty="0" smtClean="0">
                <a:ln>
                  <a:noFill/>
                </a:ln>
                <a:solidFill>
                  <a:srgbClr val="FF0000"/>
                </a:solidFill>
                <a:effectLst>
                  <a:outerShdw blurRad="38100" dist="38100" dir="2700000" algn="tl">
                    <a:srgbClr val="C0C0C0"/>
                  </a:outerShdw>
                </a:effectLst>
                <a:uLnTx/>
                <a:uFillTx/>
                <a:latin typeface="楷体_GB2312" panose="02010609030101010101" pitchFamily="49" charset="-122"/>
                <a:ea typeface="楷体_GB2312" panose="02010609030101010101" pitchFamily="49" charset="-122"/>
              </a:rPr>
              <a:t>陌生人</a:t>
            </a:r>
            <a:r>
              <a:rPr kumimoji="0" lang="zh-CN" altLang="en-US" sz="2400" b="1" i="0" u="none" strike="noStrike" kern="1200" cap="none" spc="0" normalizeH="0" baseline="0" noProof="0" dirty="0" smtClean="0">
                <a:ln>
                  <a:noFill/>
                </a:ln>
                <a:solidFill>
                  <a:schemeClr val="tx1"/>
                </a:solidFill>
                <a:effectLst/>
                <a:uLnTx/>
                <a:uFillTx/>
                <a:latin typeface="楷体_GB2312" panose="02010609030101010101" pitchFamily="49" charset="-122"/>
                <a:ea typeface="楷体_GB2312" panose="02010609030101010101" pitchFamily="49" charset="-122"/>
              </a:rPr>
              <a:t>社会中的生活。</a:t>
            </a:r>
            <a:r>
              <a:rPr kumimoji="0" lang="zh-CN" altLang="en-US" sz="2400" b="1" i="0" u="none" strike="noStrike" kern="1200" cap="none" spc="0" normalizeH="0" baseline="0" noProof="0" dirty="0" smtClean="0">
                <a:ln>
                  <a:noFill/>
                </a:ln>
                <a:solidFill>
                  <a:srgbClr val="FF0000"/>
                </a:solidFill>
                <a:effectLst>
                  <a:outerShdw blurRad="38100" dist="38100" dir="2700000" algn="tl">
                    <a:srgbClr val="C0C0C0"/>
                  </a:outerShdw>
                </a:effectLst>
                <a:uLnTx/>
                <a:uFillTx/>
                <a:latin typeface="楷体_GB2312" panose="02010609030101010101" pitchFamily="49" charset="-122"/>
                <a:ea typeface="楷体_GB2312" panose="02010609030101010101" pitchFamily="49" charset="-122"/>
              </a:rPr>
              <a:t>七下内容设计在学校集体生活中，逐渐融入公共生活的要素，并扩展部分社会公共生活的内容（法治教育）</a:t>
            </a:r>
            <a:r>
              <a:rPr kumimoji="0" lang="zh-CN" altLang="en-US" sz="2400" b="1" i="0" u="none" strike="noStrike" kern="1200" cap="none" spc="0" normalizeH="0" baseline="0" noProof="0" dirty="0" smtClean="0">
                <a:ln>
                  <a:noFill/>
                </a:ln>
                <a:solidFill>
                  <a:schemeClr val="tx1"/>
                </a:solidFill>
                <a:effectLst/>
                <a:uLnTx/>
                <a:uFillTx/>
                <a:latin typeface="楷体_GB2312" panose="02010609030101010101" pitchFamily="49" charset="-122"/>
                <a:ea typeface="楷体_GB2312" panose="02010609030101010101" pitchFamily="49" charset="-122"/>
              </a:rPr>
              <a:t>。</a:t>
            </a:r>
            <a:endParaRPr kumimoji="0" lang="zh-CN" altLang="en-US" sz="2400" b="1" i="0" u="none" strike="noStrike" kern="1200" cap="none" spc="0" normalizeH="0" baseline="0" noProof="0" dirty="0" smtClean="0">
              <a:ln>
                <a:noFill/>
              </a:ln>
              <a:solidFill>
                <a:schemeClr val="tx1"/>
              </a:solidFill>
              <a:effectLst/>
              <a:uLnTx/>
              <a:uFillTx/>
              <a:latin typeface="楷体_GB2312" panose="02010609030101010101" pitchFamily="49" charset="-122"/>
              <a:ea typeface="楷体_GB2312" panose="02010609030101010101" pitchFamily="49" charset="-122"/>
            </a:endParaRPr>
          </a:p>
          <a:p>
            <a:pPr marL="342900" marR="0" lvl="0" indent="-342900" algn="l" defTabSz="914400" rtl="0" eaLnBrk="1" fontAlgn="auto" latinLnBrk="0" hangingPunct="1">
              <a:lnSpc>
                <a:spcPts val="2500"/>
              </a:lnSpc>
              <a:spcAft>
                <a:spcPts val="0"/>
              </a:spcAft>
              <a:buClrTx/>
              <a:buSzTx/>
              <a:buFont typeface="Arial" panose="020B0604020202020204" pitchFamily="34" charset="0"/>
              <a:buChar char="•"/>
              <a:defRPr/>
            </a:pPr>
            <a:endParaRPr kumimoji="0" lang="zh-CN" altLang="en-US" sz="2400" b="0" i="0" u="none" strike="noStrike" kern="1200" cap="none" spc="0" normalizeH="0" baseline="0" noProof="0" dirty="0" smtClean="0">
              <a:ln>
                <a:noFill/>
              </a:ln>
              <a:solidFill>
                <a:schemeClr val="tx1"/>
              </a:solidFill>
              <a:effectLst/>
              <a:uLnTx/>
              <a:uFillTx/>
              <a:latin typeface="楷体_GB2312" panose="02010609030101010101" pitchFamily="49" charset="-122"/>
              <a:ea typeface="楷体_GB2312" panose="02010609030101010101" pitchFamily="49" charset="-122"/>
            </a:endParaRPr>
          </a:p>
        </p:txBody>
      </p:sp>
      <p:sp>
        <p:nvSpPr>
          <p:cNvPr id="8" name="TextBox 2"/>
          <p:cNvSpPr txBox="1">
            <a:spLocks noChangeArrowheads="1"/>
          </p:cNvSpPr>
          <p:nvPr/>
        </p:nvSpPr>
        <p:spPr bwMode="auto">
          <a:xfrm>
            <a:off x="-36512" y="-99392"/>
            <a:ext cx="3672408" cy="830997"/>
          </a:xfrm>
          <a:prstGeom prst="rect">
            <a:avLst/>
          </a:prstGeom>
          <a:noFill/>
          <a:ln>
            <a:noFill/>
          </a:ln>
        </p:spPr>
        <p:txBody>
          <a:bodyPr wrap="squar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fontAlgn="auto" hangingPunct="1">
              <a:lnSpc>
                <a:spcPct val="150000"/>
              </a:lnSpc>
              <a:spcBef>
                <a:spcPct val="0"/>
              </a:spcBef>
              <a:spcAft>
                <a:spcPts val="0"/>
              </a:spcAft>
              <a:buFont typeface="Wingdings" panose="05000000000000000000" pitchFamily="2" charset="2"/>
              <a:buChar char="Ø"/>
              <a:defRPr/>
            </a:pPr>
            <a:r>
              <a:rPr lang="zh-CN" altLang="en-US" b="1" dirty="0" smtClean="0">
                <a:solidFill>
                  <a:srgbClr val="C00000"/>
                </a:solidFill>
                <a:effectLst>
                  <a:outerShdw blurRad="38100" dist="38100" dir="2700000" algn="tl">
                    <a:srgbClr val="000000">
                      <a:alpha val="43137"/>
                    </a:srgbClr>
                  </a:outerShdw>
                </a:effectLst>
                <a:latin typeface="方正黑体简体" pitchFamily="65" charset="-122"/>
                <a:ea typeface="方正黑体简体" pitchFamily="65" charset="-122"/>
              </a:rPr>
              <a:t>七</a:t>
            </a:r>
            <a:r>
              <a:rPr lang="zh-CN" altLang="en-US" b="1" dirty="0">
                <a:solidFill>
                  <a:srgbClr val="C00000"/>
                </a:solidFill>
                <a:effectLst>
                  <a:outerShdw blurRad="38100" dist="38100" dir="2700000" algn="tl">
                    <a:srgbClr val="000000">
                      <a:alpha val="43137"/>
                    </a:srgbClr>
                  </a:outerShdw>
                </a:effectLst>
                <a:latin typeface="方正黑体简体" pitchFamily="65" charset="-122"/>
                <a:ea typeface="方正黑体简体" pitchFamily="65" charset="-122"/>
              </a:rPr>
              <a:t>年</a:t>
            </a:r>
            <a:r>
              <a:rPr lang="zh-CN" altLang="en-US" b="1" dirty="0" smtClean="0">
                <a:solidFill>
                  <a:srgbClr val="C00000"/>
                </a:solidFill>
                <a:effectLst>
                  <a:outerShdw blurRad="38100" dist="38100" dir="2700000" algn="tl">
                    <a:srgbClr val="000000">
                      <a:alpha val="43137"/>
                    </a:srgbClr>
                  </a:outerShdw>
                </a:effectLst>
                <a:latin typeface="方正黑体简体" pitchFamily="65" charset="-122"/>
                <a:ea typeface="方正黑体简体" pitchFamily="65" charset="-122"/>
              </a:rPr>
              <a:t>级下册：</a:t>
            </a:r>
            <a:endParaRPr lang="zh-CN" altLang="en-US" b="1" dirty="0">
              <a:solidFill>
                <a:srgbClr val="C00000"/>
              </a:solidFill>
              <a:effectLst>
                <a:outerShdw blurRad="38100" dist="38100" dir="2700000" algn="tl">
                  <a:srgbClr val="000000">
                    <a:alpha val="43137"/>
                  </a:srgbClr>
                </a:outerShdw>
              </a:effectLst>
              <a:latin typeface="方正黑体简体" pitchFamily="65" charset="-122"/>
              <a:ea typeface="方正黑体简体" pitchFamily="65" charset="-12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nvGraphicFramePr>
        <p:xfrm>
          <a:off x="971600" y="908720"/>
          <a:ext cx="7776864" cy="571504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 name="TextBox 4"/>
          <p:cNvSpPr txBox="1"/>
          <p:nvPr/>
        </p:nvSpPr>
        <p:spPr>
          <a:xfrm>
            <a:off x="1835696" y="1268760"/>
            <a:ext cx="5688632" cy="461665"/>
          </a:xfrm>
          <a:prstGeom prst="rect">
            <a:avLst/>
          </a:prstGeom>
          <a:noFill/>
        </p:spPr>
        <p:txBody>
          <a:bodyPr wrap="square" rtlCol="0">
            <a:spAutoFit/>
          </a:bodyPr>
          <a:lstStyle/>
          <a:p>
            <a:pPr fontAlgn="base">
              <a:spcBef>
                <a:spcPct val="0"/>
              </a:spcBef>
              <a:spcAft>
                <a:spcPct val="0"/>
              </a:spcAft>
            </a:pPr>
            <a:r>
              <a:rPr lang="zh-CN" altLang="en-US" sz="2400" dirty="0" smtClean="0">
                <a:solidFill>
                  <a:srgbClr val="FF0000"/>
                </a:solidFill>
                <a:latin typeface="黑体" panose="02010609060101010101" pitchFamily="49" charset="-122"/>
                <a:ea typeface="黑体" panose="02010609060101010101" pitchFamily="49" charset="-122"/>
              </a:rPr>
              <a:t>   青春                     成长</a:t>
            </a:r>
            <a:endParaRPr lang="zh-CN" altLang="en-US" sz="2400" dirty="0" smtClean="0">
              <a:solidFill>
                <a:srgbClr val="FF0000"/>
              </a:solidFill>
              <a:latin typeface="黑体" panose="02010609060101010101" pitchFamily="49" charset="-122"/>
              <a:ea typeface="黑体" panose="02010609060101010101" pitchFamily="49" charset="-122"/>
            </a:endParaRPr>
          </a:p>
        </p:txBody>
      </p:sp>
      <p:sp>
        <p:nvSpPr>
          <p:cNvPr id="8" name="右箭头 7"/>
          <p:cNvSpPr/>
          <p:nvPr/>
        </p:nvSpPr>
        <p:spPr>
          <a:xfrm>
            <a:off x="3203848" y="1499592"/>
            <a:ext cx="504056" cy="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右箭头 8"/>
          <p:cNvSpPr/>
          <p:nvPr/>
        </p:nvSpPr>
        <p:spPr>
          <a:xfrm>
            <a:off x="5580112" y="1480181"/>
            <a:ext cx="504056" cy="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标题 1"/>
          <p:cNvSpPr txBox="1"/>
          <p:nvPr/>
        </p:nvSpPr>
        <p:spPr bwMode="auto">
          <a:xfrm>
            <a:off x="384175" y="827088"/>
            <a:ext cx="3697288" cy="639762"/>
          </a:xfrm>
          <a:prstGeom prst="rect">
            <a:avLst/>
          </a:prstGeom>
          <a:noFill/>
          <a:ln w="9525">
            <a:noFill/>
            <a:miter lim="800000"/>
          </a:ln>
        </p:spPr>
        <p:txBody>
          <a:bodyPr/>
          <a:lstStyle/>
          <a:p>
            <a:pPr defTabSz="760095">
              <a:lnSpc>
                <a:spcPct val="90000"/>
              </a:lnSpc>
            </a:pPr>
            <a:r>
              <a:rPr lang="zh-CN" altLang="en-US" sz="3700" b="1">
                <a:ea typeface="微软雅黑" panose="020B0503020204020204" charset="-122"/>
              </a:rPr>
              <a:t>       整体看教材</a:t>
            </a:r>
            <a:endParaRPr lang="zh-CN" altLang="en-US" sz="3700" b="1">
              <a:ea typeface="微软雅黑" panose="020B0503020204020204" charset="-122"/>
            </a:endParaRPr>
          </a:p>
        </p:txBody>
      </p:sp>
      <p:cxnSp>
        <p:nvCxnSpPr>
          <p:cNvPr id="10" name="直接连接符 9"/>
          <p:cNvCxnSpPr/>
          <p:nvPr/>
        </p:nvCxnSpPr>
        <p:spPr>
          <a:xfrm rot="5400000">
            <a:off x="871537" y="3254376"/>
            <a:ext cx="600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0901" name="TextBox 7"/>
          <p:cNvSpPr txBox="1">
            <a:spLocks noChangeArrowheads="1"/>
          </p:cNvSpPr>
          <p:nvPr/>
        </p:nvSpPr>
        <p:spPr bwMode="auto">
          <a:xfrm>
            <a:off x="384175" y="3468688"/>
            <a:ext cx="1608138" cy="461962"/>
          </a:xfrm>
          <a:prstGeom prst="rect">
            <a:avLst/>
          </a:prstGeom>
          <a:noFill/>
          <a:ln w="9525">
            <a:noFill/>
            <a:miter lim="800000"/>
          </a:ln>
        </p:spPr>
        <p:txBody>
          <a:bodyPr>
            <a:spAutoFit/>
          </a:bodyPr>
          <a:lstStyle/>
          <a:p>
            <a:r>
              <a:rPr lang="zh-CN" altLang="en-US" sz="2400" b="1">
                <a:latin typeface="黑体" panose="02010609060101010101" pitchFamily="49" charset="-122"/>
                <a:ea typeface="黑体" panose="02010609060101010101" pitchFamily="49" charset="-122"/>
              </a:rPr>
              <a:t>似曾相识</a:t>
            </a:r>
            <a:endParaRPr lang="zh-CN" altLang="en-US" sz="2400" b="1">
              <a:latin typeface="黑体" panose="02010609060101010101" pitchFamily="49" charset="-122"/>
              <a:ea typeface="黑体" panose="02010609060101010101" pitchFamily="49" charset="-122"/>
            </a:endParaRPr>
          </a:p>
        </p:txBody>
      </p:sp>
      <p:sp>
        <p:nvSpPr>
          <p:cNvPr id="80902" name="TextBox 8"/>
          <p:cNvSpPr txBox="1">
            <a:spLocks noChangeArrowheads="1"/>
          </p:cNvSpPr>
          <p:nvPr/>
        </p:nvSpPr>
        <p:spPr bwMode="auto">
          <a:xfrm>
            <a:off x="2055813" y="3468688"/>
            <a:ext cx="2057400" cy="461962"/>
          </a:xfrm>
          <a:prstGeom prst="rect">
            <a:avLst/>
          </a:prstGeom>
          <a:noFill/>
          <a:ln w="9525">
            <a:noFill/>
            <a:miter lim="800000"/>
          </a:ln>
        </p:spPr>
        <p:txBody>
          <a:bodyPr>
            <a:spAutoFit/>
          </a:bodyPr>
          <a:lstStyle/>
          <a:p>
            <a:r>
              <a:rPr lang="zh-CN" altLang="en-US" sz="2400" b="1">
                <a:latin typeface="黑体" panose="02010609060101010101" pitchFamily="49" charset="-122"/>
                <a:ea typeface="黑体" panose="02010609060101010101" pitchFamily="49" charset="-122"/>
              </a:rPr>
              <a:t>循环是必须的</a:t>
            </a:r>
            <a:endParaRPr lang="zh-CN" altLang="en-US" sz="2400" b="1">
              <a:latin typeface="黑体" panose="02010609060101010101" pitchFamily="49" charset="-122"/>
              <a:ea typeface="黑体" panose="02010609060101010101" pitchFamily="49" charset="-122"/>
            </a:endParaRPr>
          </a:p>
        </p:txBody>
      </p:sp>
      <p:cxnSp>
        <p:nvCxnSpPr>
          <p:cNvPr id="13" name="直接箭头连接符 12"/>
          <p:cNvCxnSpPr/>
          <p:nvPr/>
        </p:nvCxnSpPr>
        <p:spPr>
          <a:xfrm rot="5400000" flipH="1" flipV="1">
            <a:off x="2356644" y="3210719"/>
            <a:ext cx="6858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2399506" y="4368007"/>
            <a:ext cx="600075" cy="1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0905" name="TextBox 16"/>
          <p:cNvSpPr txBox="1">
            <a:spLocks noChangeArrowheads="1"/>
          </p:cNvSpPr>
          <p:nvPr/>
        </p:nvSpPr>
        <p:spPr bwMode="auto">
          <a:xfrm>
            <a:off x="938213" y="4610100"/>
            <a:ext cx="3398837" cy="1568450"/>
          </a:xfrm>
          <a:prstGeom prst="rect">
            <a:avLst/>
          </a:prstGeom>
          <a:noFill/>
          <a:ln w="9525">
            <a:noFill/>
            <a:miter lim="800000"/>
          </a:ln>
        </p:spPr>
        <p:txBody>
          <a:bodyPr>
            <a:spAutoFit/>
          </a:bodyPr>
          <a:lstStyle/>
          <a:p>
            <a:pPr>
              <a:buFont typeface="Wingdings" panose="05000000000000000000" pitchFamily="2" charset="2"/>
              <a:buChar char="ü"/>
            </a:pPr>
            <a:r>
              <a:rPr lang="zh-CN" altLang="en-US" sz="2400" b="1" dirty="0">
                <a:latin typeface="黑体" panose="02010609060101010101" pitchFamily="49" charset="-122"/>
                <a:ea typeface="黑体" panose="02010609060101010101" pitchFamily="49" charset="-122"/>
              </a:rPr>
              <a:t>提高了的认知水平</a:t>
            </a:r>
            <a:endParaRPr lang="en-US" altLang="zh-CN" sz="2400" b="1" dirty="0">
              <a:latin typeface="黑体" panose="02010609060101010101" pitchFamily="49" charset="-122"/>
              <a:ea typeface="黑体" panose="02010609060101010101" pitchFamily="49" charset="-122"/>
            </a:endParaRPr>
          </a:p>
          <a:p>
            <a:pPr>
              <a:buFont typeface="Wingdings" panose="05000000000000000000" pitchFamily="2" charset="2"/>
              <a:buChar char="ü"/>
            </a:pPr>
            <a:r>
              <a:rPr lang="zh-CN" altLang="en-US" sz="2400" b="1" dirty="0">
                <a:latin typeface="黑体" panose="02010609060101010101" pitchFamily="49" charset="-122"/>
                <a:ea typeface="黑体" panose="02010609060101010101" pitchFamily="49" charset="-122"/>
              </a:rPr>
              <a:t>扩展的生活</a:t>
            </a:r>
            <a:endParaRPr lang="en-US" altLang="zh-CN" sz="2400" b="1" dirty="0">
              <a:latin typeface="黑体" panose="02010609060101010101" pitchFamily="49" charset="-122"/>
              <a:ea typeface="黑体" panose="02010609060101010101" pitchFamily="49" charset="-122"/>
            </a:endParaRPr>
          </a:p>
          <a:p>
            <a:pPr>
              <a:buFont typeface="Wingdings" panose="05000000000000000000" pitchFamily="2" charset="2"/>
              <a:buChar char="ü"/>
            </a:pPr>
            <a:r>
              <a:rPr lang="zh-CN" altLang="en-US" sz="2400" b="1" dirty="0">
                <a:latin typeface="黑体" panose="02010609060101010101" pitchFamily="49" charset="-122"/>
                <a:ea typeface="黑体" panose="02010609060101010101" pitchFamily="49" charset="-122"/>
              </a:rPr>
              <a:t>加深理解</a:t>
            </a:r>
            <a:endParaRPr lang="en-US" altLang="zh-CN" sz="2400" b="1" dirty="0">
              <a:latin typeface="黑体" panose="02010609060101010101" pitchFamily="49" charset="-122"/>
              <a:ea typeface="黑体" panose="02010609060101010101" pitchFamily="49" charset="-122"/>
            </a:endParaRPr>
          </a:p>
          <a:p>
            <a:pPr>
              <a:buFont typeface="Wingdings" panose="05000000000000000000" pitchFamily="2" charset="2"/>
              <a:buChar char="ü"/>
            </a:pPr>
            <a:r>
              <a:rPr lang="en-US" altLang="zh-CN" sz="2400" b="1" dirty="0">
                <a:latin typeface="黑体" panose="02010609060101010101" pitchFamily="49" charset="-122"/>
                <a:ea typeface="黑体" panose="02010609060101010101" pitchFamily="49" charset="-122"/>
              </a:rPr>
              <a:t>……</a:t>
            </a:r>
            <a:endParaRPr lang="zh-CN" altLang="en-US" sz="2400" b="1" dirty="0">
              <a:latin typeface="黑体" panose="02010609060101010101" pitchFamily="49" charset="-122"/>
              <a:ea typeface="黑体" panose="02010609060101010101" pitchFamily="49" charset="-122"/>
            </a:endParaRPr>
          </a:p>
        </p:txBody>
      </p:sp>
      <p:cxnSp>
        <p:nvCxnSpPr>
          <p:cNvPr id="16" name="直接箭头连接符 15"/>
          <p:cNvCxnSpPr/>
          <p:nvPr/>
        </p:nvCxnSpPr>
        <p:spPr>
          <a:xfrm rot="5400000" flipH="1" flipV="1">
            <a:off x="2356644" y="1837531"/>
            <a:ext cx="6858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0907" name="TextBox 2"/>
          <p:cNvSpPr txBox="1">
            <a:spLocks noChangeArrowheads="1"/>
          </p:cNvSpPr>
          <p:nvPr/>
        </p:nvSpPr>
        <p:spPr bwMode="auto">
          <a:xfrm>
            <a:off x="133350" y="2266950"/>
            <a:ext cx="4687888" cy="523875"/>
          </a:xfrm>
          <a:prstGeom prst="rect">
            <a:avLst/>
          </a:prstGeom>
          <a:noFill/>
          <a:ln w="9525">
            <a:noFill/>
            <a:miter lim="800000"/>
          </a:ln>
        </p:spPr>
        <p:txBody>
          <a:bodyPr>
            <a:spAutoFit/>
          </a:bodyPr>
          <a:lstStyle/>
          <a:p>
            <a:pPr algn="ctr"/>
            <a:r>
              <a:rPr lang="zh-CN" altLang="en-US" sz="2800" b="1">
                <a:latin typeface="黑体" panose="02010609060101010101" pitchFamily="49" charset="-122"/>
                <a:ea typeface="黑体" panose="02010609060101010101" pitchFamily="49" charset="-122"/>
              </a:rPr>
              <a:t>反复显现与螺旋式上升</a:t>
            </a:r>
            <a:endParaRPr lang="zh-CN" altLang="en-US" sz="2800" b="1">
              <a:latin typeface="黑体" panose="02010609060101010101" pitchFamily="49" charset="-122"/>
              <a:ea typeface="黑体" panose="02010609060101010101" pitchFamily="49" charset="-122"/>
            </a:endParaRPr>
          </a:p>
        </p:txBody>
      </p:sp>
      <p:grpSp>
        <p:nvGrpSpPr>
          <p:cNvPr id="2" name="组合 24"/>
          <p:cNvGrpSpPr/>
          <p:nvPr/>
        </p:nvGrpSpPr>
        <p:grpSpPr bwMode="auto">
          <a:xfrm>
            <a:off x="4337050" y="0"/>
            <a:ext cx="4806950" cy="3457297"/>
            <a:chOff x="4681182" y="0"/>
            <a:chExt cx="5478818" cy="2880885"/>
          </a:xfrm>
        </p:grpSpPr>
        <p:sp>
          <p:nvSpPr>
            <p:cNvPr id="80918" name="TextBox 22"/>
            <p:cNvSpPr txBox="1">
              <a:spLocks noChangeArrowheads="1"/>
            </p:cNvSpPr>
            <p:nvPr/>
          </p:nvSpPr>
          <p:spPr bwMode="auto">
            <a:xfrm>
              <a:off x="4681182" y="0"/>
              <a:ext cx="5478818" cy="2615473"/>
            </a:xfrm>
            <a:prstGeom prst="rect">
              <a:avLst/>
            </a:prstGeom>
            <a:solidFill>
              <a:schemeClr val="bg1"/>
            </a:solidFill>
            <a:ln w="9525">
              <a:noFill/>
              <a:miter lim="800000"/>
            </a:ln>
          </p:spPr>
          <p:txBody>
            <a:bodyPr>
              <a:spAutoFit/>
            </a:bodyPr>
            <a:lstStyle/>
            <a:p>
              <a:endParaRPr lang="en-US" altLang="zh-CN" b="1"/>
            </a:p>
            <a:p>
              <a:endParaRPr lang="en-US" altLang="zh-CN" b="1"/>
            </a:p>
            <a:p>
              <a:endParaRPr lang="en-US" altLang="zh-CN" b="1"/>
            </a:p>
            <a:p>
              <a:endParaRPr lang="en-US" altLang="zh-CN" b="1"/>
            </a:p>
            <a:p>
              <a:endParaRPr lang="en-US" altLang="zh-CN" b="1"/>
            </a:p>
            <a:p>
              <a:endParaRPr lang="en-US" altLang="zh-CN" b="1"/>
            </a:p>
            <a:p>
              <a:endParaRPr lang="en-US" altLang="zh-CN" b="1"/>
            </a:p>
            <a:p>
              <a:endParaRPr lang="en-US" altLang="zh-CN" b="1"/>
            </a:p>
            <a:p>
              <a:endParaRPr lang="en-US" altLang="zh-CN" b="1"/>
            </a:p>
            <a:p>
              <a:endParaRPr lang="en-US" altLang="zh-CN" b="1"/>
            </a:p>
            <a:p>
              <a:endParaRPr lang="zh-CN" altLang="en-US" b="1"/>
            </a:p>
          </p:txBody>
        </p:sp>
        <p:grpSp>
          <p:nvGrpSpPr>
            <p:cNvPr id="3" name="组合 23"/>
            <p:cNvGrpSpPr/>
            <p:nvPr/>
          </p:nvGrpSpPr>
          <p:grpSpPr bwMode="auto">
            <a:xfrm>
              <a:off x="5149813" y="457698"/>
              <a:ext cx="4858283" cy="2423187"/>
              <a:chOff x="5149813" y="457698"/>
              <a:chExt cx="4858283" cy="2423187"/>
            </a:xfrm>
          </p:grpSpPr>
          <p:sp>
            <p:nvSpPr>
              <p:cNvPr id="18" name="TextBox 17"/>
              <p:cNvSpPr txBox="1"/>
              <p:nvPr/>
            </p:nvSpPr>
            <p:spPr>
              <a:xfrm>
                <a:off x="5149813" y="457698"/>
                <a:ext cx="2142312" cy="384943"/>
              </a:xfrm>
              <a:prstGeom prst="rect">
                <a:avLst/>
              </a:prstGeom>
              <a:solidFill>
                <a:schemeClr val="accent6">
                  <a:lumMod val="20000"/>
                  <a:lumOff val="80000"/>
                </a:schemeClr>
              </a:solidFill>
            </p:spPr>
            <p:style>
              <a:lnRef idx="1">
                <a:schemeClr val="accent2"/>
              </a:lnRef>
              <a:fillRef idx="3">
                <a:schemeClr val="accent2"/>
              </a:fillRef>
              <a:effectRef idx="2">
                <a:schemeClr val="accent2"/>
              </a:effectRef>
              <a:fontRef idx="minor">
                <a:schemeClr val="lt1"/>
              </a:fontRef>
            </p:style>
            <p:txBody>
              <a:bodyPr>
                <a:spAutoFit/>
              </a:bodyPr>
              <a:lstStyle/>
              <a:p>
                <a:pPr algn="ctr" fontAlgn="auto">
                  <a:spcBef>
                    <a:spcPts val="0"/>
                  </a:spcBef>
                  <a:spcAft>
                    <a:spcPts val="0"/>
                  </a:spcAft>
                  <a:defRPr/>
                </a:pPr>
                <a:r>
                  <a:rPr lang="zh-CN" altLang="en-US" sz="2400" b="1" dirty="0">
                    <a:solidFill>
                      <a:schemeClr val="tx1"/>
                    </a:solidFill>
                    <a:latin typeface="黑体" panose="02010609060101010101" pitchFamily="49" charset="-122"/>
                    <a:ea typeface="黑体" panose="02010609060101010101" pitchFamily="49" charset="-122"/>
                  </a:rPr>
                  <a:t>七年级上册</a:t>
                </a:r>
                <a:endParaRPr lang="zh-CN" altLang="en-US" sz="2400" b="1" dirty="0">
                  <a:solidFill>
                    <a:schemeClr val="tx1"/>
                  </a:solidFill>
                  <a:latin typeface="黑体" panose="02010609060101010101" pitchFamily="49" charset="-122"/>
                  <a:ea typeface="黑体" panose="02010609060101010101" pitchFamily="49" charset="-122"/>
                </a:endParaRPr>
              </a:p>
            </p:txBody>
          </p:sp>
          <p:sp>
            <p:nvSpPr>
              <p:cNvPr id="19" name="TextBox 18"/>
              <p:cNvSpPr txBox="1"/>
              <p:nvPr/>
            </p:nvSpPr>
            <p:spPr>
              <a:xfrm>
                <a:off x="7865699" y="457698"/>
                <a:ext cx="2142312" cy="384943"/>
              </a:xfrm>
              <a:prstGeom prst="rect">
                <a:avLst/>
              </a:prstGeom>
              <a:solidFill>
                <a:schemeClr val="accent6">
                  <a:lumMod val="20000"/>
                  <a:lumOff val="80000"/>
                </a:schemeClr>
              </a:solidFill>
            </p:spPr>
            <p:style>
              <a:lnRef idx="1">
                <a:schemeClr val="accent2"/>
              </a:lnRef>
              <a:fillRef idx="3">
                <a:schemeClr val="accent2"/>
              </a:fillRef>
              <a:effectRef idx="2">
                <a:schemeClr val="accent2"/>
              </a:effectRef>
              <a:fontRef idx="minor">
                <a:schemeClr val="lt1"/>
              </a:fontRef>
            </p:style>
            <p:txBody>
              <a:bodyPr>
                <a:spAutoFit/>
              </a:bodyPr>
              <a:lstStyle/>
              <a:p>
                <a:pPr algn="ctr" fontAlgn="auto">
                  <a:spcBef>
                    <a:spcPts val="0"/>
                  </a:spcBef>
                  <a:spcAft>
                    <a:spcPts val="0"/>
                  </a:spcAft>
                  <a:defRPr/>
                </a:pPr>
                <a:r>
                  <a:rPr lang="zh-CN" altLang="en-US" sz="2400" b="1" dirty="0">
                    <a:solidFill>
                      <a:schemeClr val="tx1"/>
                    </a:solidFill>
                    <a:latin typeface="黑体" panose="02010609060101010101" pitchFamily="49" charset="-122"/>
                    <a:ea typeface="黑体" panose="02010609060101010101" pitchFamily="49" charset="-122"/>
                  </a:rPr>
                  <a:t>七年级下册</a:t>
                </a:r>
                <a:endParaRPr lang="zh-CN" altLang="en-US" sz="2400" b="1" dirty="0">
                  <a:solidFill>
                    <a:schemeClr val="tx1"/>
                  </a:solidFill>
                  <a:latin typeface="黑体" panose="02010609060101010101" pitchFamily="49" charset="-122"/>
                  <a:ea typeface="黑体" panose="02010609060101010101" pitchFamily="49" charset="-122"/>
                </a:endParaRPr>
              </a:p>
            </p:txBody>
          </p:sp>
          <p:sp>
            <p:nvSpPr>
              <p:cNvPr id="80922" name="TextBox 19"/>
              <p:cNvSpPr txBox="1">
                <a:spLocks noChangeArrowheads="1"/>
              </p:cNvSpPr>
              <p:nvPr/>
            </p:nvSpPr>
            <p:spPr bwMode="auto">
              <a:xfrm>
                <a:off x="5150312" y="1172016"/>
                <a:ext cx="2143140" cy="692331"/>
              </a:xfrm>
              <a:prstGeom prst="rect">
                <a:avLst/>
              </a:prstGeom>
              <a:noFill/>
              <a:ln w="9525">
                <a:solidFill>
                  <a:srgbClr val="FFC000"/>
                </a:solidFill>
                <a:miter lim="800000"/>
              </a:ln>
            </p:spPr>
            <p:txBody>
              <a:bodyPr>
                <a:spAutoFit/>
              </a:bodyPr>
              <a:lstStyle/>
              <a:p>
                <a:pPr algn="ctr"/>
                <a:r>
                  <a:rPr lang="zh-CN" altLang="en-US" sz="2400" b="1">
                    <a:latin typeface="黑体" panose="02010609060101010101" pitchFamily="49" charset="-122"/>
                    <a:ea typeface="黑体" panose="02010609060101010101" pitchFamily="49" charset="-122"/>
                  </a:rPr>
                  <a:t>第二单元</a:t>
                </a:r>
                <a:endParaRPr lang="en-US" altLang="zh-CN" sz="2400" b="1">
                  <a:latin typeface="黑体" panose="02010609060101010101" pitchFamily="49" charset="-122"/>
                  <a:ea typeface="黑体" panose="02010609060101010101" pitchFamily="49" charset="-122"/>
                </a:endParaRPr>
              </a:p>
              <a:p>
                <a:pPr algn="ctr"/>
                <a:r>
                  <a:rPr lang="zh-CN" altLang="en-US" sz="2400" b="1">
                    <a:latin typeface="黑体" panose="02010609060101010101" pitchFamily="49" charset="-122"/>
                    <a:ea typeface="黑体" panose="02010609060101010101" pitchFamily="49" charset="-122"/>
                  </a:rPr>
                  <a:t>友谊</a:t>
                </a:r>
                <a:endParaRPr lang="zh-CN" altLang="en-US" sz="2400" b="1">
                  <a:latin typeface="黑体" panose="02010609060101010101" pitchFamily="49" charset="-122"/>
                  <a:ea typeface="黑体" panose="02010609060101010101" pitchFamily="49" charset="-122"/>
                </a:endParaRPr>
              </a:p>
            </p:txBody>
          </p:sp>
          <p:sp>
            <p:nvSpPr>
              <p:cNvPr id="80923" name="TextBox 20"/>
              <p:cNvSpPr txBox="1">
                <a:spLocks noChangeArrowheads="1"/>
              </p:cNvSpPr>
              <p:nvPr/>
            </p:nvSpPr>
            <p:spPr bwMode="auto">
              <a:xfrm>
                <a:off x="7864956" y="1172016"/>
                <a:ext cx="2143140" cy="1000034"/>
              </a:xfrm>
              <a:prstGeom prst="rect">
                <a:avLst/>
              </a:prstGeom>
              <a:noFill/>
              <a:ln w="9525">
                <a:solidFill>
                  <a:srgbClr val="FFC000"/>
                </a:solidFill>
                <a:miter lim="800000"/>
              </a:ln>
            </p:spPr>
            <p:txBody>
              <a:bodyPr>
                <a:spAutoFit/>
              </a:bodyPr>
              <a:lstStyle/>
              <a:p>
                <a:pPr algn="ctr"/>
                <a:r>
                  <a:rPr lang="zh-CN" altLang="en-US" sz="2400" b="1" dirty="0">
                    <a:latin typeface="黑体" panose="02010609060101010101" pitchFamily="49" charset="-122"/>
                    <a:ea typeface="黑体" panose="02010609060101010101" pitchFamily="49" charset="-122"/>
                  </a:rPr>
                  <a:t>第一单元</a:t>
                </a:r>
                <a:endParaRPr lang="en-US" altLang="zh-CN" sz="2400" b="1" dirty="0">
                  <a:latin typeface="黑体" panose="02010609060101010101" pitchFamily="49" charset="-122"/>
                  <a:ea typeface="黑体" panose="02010609060101010101" pitchFamily="49" charset="-122"/>
                </a:endParaRPr>
              </a:p>
              <a:p>
                <a:pPr algn="ctr"/>
                <a:r>
                  <a:rPr lang="zh-CN" altLang="en-US" sz="2400" b="1" dirty="0">
                    <a:latin typeface="黑体" panose="02010609060101010101" pitchFamily="49" charset="-122"/>
                    <a:ea typeface="黑体" panose="02010609060101010101" pitchFamily="49" charset="-122"/>
                  </a:rPr>
                  <a:t>青春</a:t>
                </a:r>
                <a:r>
                  <a:rPr lang="zh-CN" altLang="en-US" sz="2400" b="1" dirty="0" smtClean="0">
                    <a:latin typeface="黑体" panose="02010609060101010101" pitchFamily="49" charset="-122"/>
                    <a:ea typeface="黑体" panose="02010609060101010101" pitchFamily="49" charset="-122"/>
                  </a:rPr>
                  <a:t>期</a:t>
                </a:r>
                <a:endParaRPr lang="en-US" altLang="zh-CN" sz="2400" b="1" dirty="0" smtClean="0">
                  <a:latin typeface="黑体" panose="02010609060101010101" pitchFamily="49" charset="-122"/>
                  <a:ea typeface="黑体" panose="02010609060101010101" pitchFamily="49" charset="-122"/>
                </a:endParaRPr>
              </a:p>
              <a:p>
                <a:pPr algn="ctr"/>
                <a:r>
                  <a:rPr lang="zh-CN" altLang="en-US" sz="2400" b="1" dirty="0" smtClean="0">
                    <a:latin typeface="黑体" panose="02010609060101010101" pitchFamily="49" charset="-122"/>
                    <a:ea typeface="黑体" panose="02010609060101010101" pitchFamily="49" charset="-122"/>
                  </a:rPr>
                  <a:t>男</a:t>
                </a:r>
                <a:r>
                  <a:rPr lang="zh-CN" altLang="en-US" sz="2400" b="1" dirty="0">
                    <a:latin typeface="黑体" panose="02010609060101010101" pitchFamily="49" charset="-122"/>
                    <a:ea typeface="黑体" panose="02010609060101010101" pitchFamily="49" charset="-122"/>
                  </a:rPr>
                  <a:t>女生交往</a:t>
                </a:r>
                <a:endParaRPr lang="zh-CN" altLang="en-US" sz="2400" b="1" dirty="0">
                  <a:latin typeface="黑体" panose="02010609060101010101" pitchFamily="49" charset="-122"/>
                  <a:ea typeface="黑体" panose="02010609060101010101" pitchFamily="49" charset="-122"/>
                </a:endParaRPr>
              </a:p>
            </p:txBody>
          </p:sp>
          <p:sp>
            <p:nvSpPr>
              <p:cNvPr id="80924" name="TextBox 21"/>
              <p:cNvSpPr txBox="1">
                <a:spLocks noChangeArrowheads="1"/>
              </p:cNvSpPr>
              <p:nvPr/>
            </p:nvSpPr>
            <p:spPr bwMode="auto">
              <a:xfrm>
                <a:off x="5599838" y="2444898"/>
                <a:ext cx="4071967" cy="435987"/>
              </a:xfrm>
              <a:prstGeom prst="rect">
                <a:avLst/>
              </a:prstGeom>
              <a:noFill/>
              <a:ln w="9525">
                <a:noFill/>
                <a:miter lim="800000"/>
              </a:ln>
            </p:spPr>
            <p:txBody>
              <a:bodyPr>
                <a:spAutoFit/>
              </a:bodyPr>
              <a:lstStyle/>
              <a:p>
                <a:r>
                  <a:rPr lang="zh-CN" altLang="en-US" sz="2800" b="1" dirty="0">
                    <a:solidFill>
                      <a:srgbClr val="C00000"/>
                    </a:solidFill>
                    <a:latin typeface="楷体_GB2312" panose="02010609030101010101" pitchFamily="49" charset="-122"/>
                    <a:ea typeface="楷体_GB2312" panose="02010609030101010101" pitchFamily="49" charset="-122"/>
                  </a:rPr>
                  <a:t>统筹安排，避免重复。</a:t>
                </a:r>
                <a:endParaRPr lang="zh-CN" altLang="en-US" sz="2800" b="1" dirty="0">
                  <a:solidFill>
                    <a:srgbClr val="C00000"/>
                  </a:solidFill>
                  <a:latin typeface="楷体_GB2312" panose="02010609030101010101" pitchFamily="49" charset="-122"/>
                  <a:ea typeface="楷体_GB2312" panose="02010609030101010101" pitchFamily="49" charset="-122"/>
                </a:endParaRPr>
              </a:p>
            </p:txBody>
          </p:sp>
        </p:grpSp>
      </p:grpSp>
      <p:grpSp>
        <p:nvGrpSpPr>
          <p:cNvPr id="4" name="组合 33"/>
          <p:cNvGrpSpPr/>
          <p:nvPr/>
        </p:nvGrpSpPr>
        <p:grpSpPr bwMode="auto">
          <a:xfrm>
            <a:off x="4337050" y="3768725"/>
            <a:ext cx="4806950" cy="2415744"/>
            <a:chOff x="4681182" y="3390106"/>
            <a:chExt cx="4626591" cy="1816189"/>
          </a:xfrm>
        </p:grpSpPr>
        <p:sp>
          <p:nvSpPr>
            <p:cNvPr id="80910" name="TextBox 25"/>
            <p:cNvSpPr txBox="1">
              <a:spLocks noChangeArrowheads="1"/>
            </p:cNvSpPr>
            <p:nvPr/>
          </p:nvSpPr>
          <p:spPr bwMode="auto">
            <a:xfrm>
              <a:off x="4681182" y="3390106"/>
              <a:ext cx="4626591" cy="1735136"/>
            </a:xfrm>
            <a:prstGeom prst="rect">
              <a:avLst/>
            </a:prstGeom>
            <a:solidFill>
              <a:schemeClr val="bg1"/>
            </a:solidFill>
            <a:ln w="9525">
              <a:noFill/>
              <a:miter lim="800000"/>
            </a:ln>
          </p:spPr>
          <p:txBody>
            <a:bodyPr>
              <a:spAutoFit/>
            </a:bodyPr>
            <a:lstStyle/>
            <a:p>
              <a:endParaRPr lang="en-US" altLang="zh-CN" b="1"/>
            </a:p>
            <a:p>
              <a:endParaRPr lang="en-US" altLang="zh-CN" b="1"/>
            </a:p>
            <a:p>
              <a:endParaRPr lang="en-US" altLang="zh-CN" b="1"/>
            </a:p>
            <a:p>
              <a:endParaRPr lang="en-US" altLang="zh-CN" b="1"/>
            </a:p>
            <a:p>
              <a:endParaRPr lang="en-US" altLang="zh-CN" b="1"/>
            </a:p>
            <a:p>
              <a:endParaRPr lang="en-US" altLang="zh-CN" b="1"/>
            </a:p>
            <a:p>
              <a:endParaRPr lang="en-US" altLang="zh-CN" b="1"/>
            </a:p>
            <a:p>
              <a:endParaRPr lang="zh-CN" altLang="en-US" b="1"/>
            </a:p>
          </p:txBody>
        </p:sp>
        <p:grpSp>
          <p:nvGrpSpPr>
            <p:cNvPr id="5" name="组合 32"/>
            <p:cNvGrpSpPr/>
            <p:nvPr/>
          </p:nvGrpSpPr>
          <p:grpSpPr bwMode="auto">
            <a:xfrm>
              <a:off x="4977129" y="3513585"/>
              <a:ext cx="4139070" cy="1692710"/>
              <a:chOff x="4977129" y="3513585"/>
              <a:chExt cx="4139070" cy="1692710"/>
            </a:xfrm>
          </p:grpSpPr>
          <p:sp>
            <p:nvSpPr>
              <p:cNvPr id="80912" name="TextBox 26"/>
              <p:cNvSpPr txBox="1">
                <a:spLocks noChangeArrowheads="1"/>
              </p:cNvSpPr>
              <p:nvPr/>
            </p:nvSpPr>
            <p:spPr bwMode="auto">
              <a:xfrm>
                <a:off x="4977129" y="3513585"/>
                <a:ext cx="1428750" cy="347027"/>
              </a:xfrm>
              <a:prstGeom prst="rect">
                <a:avLst/>
              </a:prstGeom>
              <a:noFill/>
              <a:ln w="9525">
                <a:solidFill>
                  <a:schemeClr val="tx1"/>
                </a:solidFill>
                <a:miter lim="800000"/>
              </a:ln>
            </p:spPr>
            <p:txBody>
              <a:bodyPr>
                <a:spAutoFit/>
              </a:bodyPr>
              <a:lstStyle/>
              <a:p>
                <a:pPr algn="ctr"/>
                <a:r>
                  <a:rPr lang="zh-CN" altLang="en-US" sz="2400" b="1">
                    <a:latin typeface="黑体" panose="02010609060101010101" pitchFamily="49" charset="-122"/>
                    <a:ea typeface="黑体" panose="02010609060101010101" pitchFamily="49" charset="-122"/>
                  </a:rPr>
                  <a:t>七年级</a:t>
                </a:r>
                <a:endParaRPr lang="zh-CN" altLang="en-US" sz="2400" b="1">
                  <a:latin typeface="黑体" panose="02010609060101010101" pitchFamily="49" charset="-122"/>
                  <a:ea typeface="黑体" panose="02010609060101010101" pitchFamily="49" charset="-122"/>
                </a:endParaRPr>
              </a:p>
            </p:txBody>
          </p:sp>
          <p:sp>
            <p:nvSpPr>
              <p:cNvPr id="80913" name="TextBox 27"/>
              <p:cNvSpPr txBox="1">
                <a:spLocks noChangeArrowheads="1"/>
              </p:cNvSpPr>
              <p:nvPr/>
            </p:nvSpPr>
            <p:spPr bwMode="auto">
              <a:xfrm>
                <a:off x="7406004" y="3513585"/>
                <a:ext cx="1428750" cy="347027"/>
              </a:xfrm>
              <a:prstGeom prst="rect">
                <a:avLst/>
              </a:prstGeom>
              <a:noFill/>
              <a:ln w="9525">
                <a:solidFill>
                  <a:schemeClr val="tx1"/>
                </a:solidFill>
                <a:miter lim="800000"/>
              </a:ln>
            </p:spPr>
            <p:txBody>
              <a:bodyPr>
                <a:spAutoFit/>
              </a:bodyPr>
              <a:lstStyle/>
              <a:p>
                <a:pPr algn="ctr"/>
                <a:r>
                  <a:rPr lang="zh-CN" altLang="en-US" sz="2400" b="1">
                    <a:latin typeface="黑体" panose="02010609060101010101" pitchFamily="49" charset="-122"/>
                    <a:ea typeface="黑体" panose="02010609060101010101" pitchFamily="49" charset="-122"/>
                  </a:rPr>
                  <a:t>八年级</a:t>
                </a:r>
                <a:endParaRPr lang="zh-CN" altLang="en-US" sz="2400" b="1">
                  <a:latin typeface="黑体" panose="02010609060101010101" pitchFamily="49" charset="-122"/>
                  <a:ea typeface="黑体" panose="02010609060101010101" pitchFamily="49" charset="-122"/>
                </a:endParaRPr>
              </a:p>
            </p:txBody>
          </p:sp>
          <p:sp>
            <p:nvSpPr>
              <p:cNvPr id="80914" name="TextBox 28"/>
              <p:cNvSpPr txBox="1">
                <a:spLocks noChangeArrowheads="1"/>
              </p:cNvSpPr>
              <p:nvPr/>
            </p:nvSpPr>
            <p:spPr bwMode="auto">
              <a:xfrm>
                <a:off x="4977129" y="4308990"/>
                <a:ext cx="1428750" cy="347027"/>
              </a:xfrm>
              <a:prstGeom prst="rect">
                <a:avLst/>
              </a:prstGeom>
              <a:noFill/>
              <a:ln w="9525">
                <a:solidFill>
                  <a:schemeClr val="tx1"/>
                </a:solidFill>
                <a:miter lim="800000"/>
              </a:ln>
            </p:spPr>
            <p:txBody>
              <a:bodyPr>
                <a:spAutoFit/>
              </a:bodyPr>
              <a:lstStyle/>
              <a:p>
                <a:pPr algn="ctr"/>
                <a:r>
                  <a:rPr lang="zh-CN" altLang="en-US" sz="2400" b="1" dirty="0">
                    <a:latin typeface="黑体" panose="02010609060101010101" pitchFamily="49" charset="-122"/>
                    <a:ea typeface="黑体" panose="02010609060101010101" pitchFamily="49" charset="-122"/>
                  </a:rPr>
                  <a:t>熟人圈</a:t>
                </a:r>
                <a:endParaRPr lang="zh-CN" altLang="en-US" sz="2400" b="1" dirty="0">
                  <a:latin typeface="黑体" panose="02010609060101010101" pitchFamily="49" charset="-122"/>
                  <a:ea typeface="黑体" panose="02010609060101010101" pitchFamily="49" charset="-122"/>
                </a:endParaRPr>
              </a:p>
            </p:txBody>
          </p:sp>
          <p:sp>
            <p:nvSpPr>
              <p:cNvPr id="80915" name="TextBox 29"/>
              <p:cNvSpPr txBox="1">
                <a:spLocks noChangeArrowheads="1"/>
              </p:cNvSpPr>
              <p:nvPr/>
            </p:nvSpPr>
            <p:spPr bwMode="auto">
              <a:xfrm>
                <a:off x="7406004" y="4308990"/>
                <a:ext cx="1428750" cy="347027"/>
              </a:xfrm>
              <a:prstGeom prst="rect">
                <a:avLst/>
              </a:prstGeom>
              <a:noFill/>
              <a:ln w="9525">
                <a:solidFill>
                  <a:schemeClr val="tx1"/>
                </a:solidFill>
                <a:miter lim="800000"/>
              </a:ln>
            </p:spPr>
            <p:txBody>
              <a:bodyPr>
                <a:spAutoFit/>
              </a:bodyPr>
              <a:lstStyle/>
              <a:p>
                <a:pPr algn="ctr"/>
                <a:r>
                  <a:rPr lang="zh-CN" altLang="en-US" sz="2400" b="1">
                    <a:latin typeface="黑体" panose="02010609060101010101" pitchFamily="49" charset="-122"/>
                    <a:ea typeface="黑体" panose="02010609060101010101" pitchFamily="49" charset="-122"/>
                  </a:rPr>
                  <a:t>生人圈</a:t>
                </a:r>
                <a:endParaRPr lang="zh-CN" altLang="en-US" sz="2400" b="1">
                  <a:latin typeface="黑体" panose="02010609060101010101" pitchFamily="49" charset="-122"/>
                  <a:ea typeface="黑体" panose="02010609060101010101" pitchFamily="49" charset="-122"/>
                </a:endParaRPr>
              </a:p>
            </p:txBody>
          </p:sp>
          <p:sp>
            <p:nvSpPr>
              <p:cNvPr id="31" name="右箭头 30"/>
              <p:cNvSpPr/>
              <p:nvPr/>
            </p:nvSpPr>
            <p:spPr>
              <a:xfrm>
                <a:off x="6548320" y="3729584"/>
                <a:ext cx="739521" cy="866800"/>
              </a:xfrm>
              <a:prstGeom prst="rightArrow">
                <a:avLst>
                  <a:gd name="adj1" fmla="val 2767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p>
            </p:txBody>
          </p:sp>
          <p:sp>
            <p:nvSpPr>
              <p:cNvPr id="80917" name="TextBox 31"/>
              <p:cNvSpPr txBox="1">
                <a:spLocks noChangeArrowheads="1"/>
              </p:cNvSpPr>
              <p:nvPr/>
            </p:nvSpPr>
            <p:spPr bwMode="auto">
              <a:xfrm>
                <a:off x="5401423" y="4812931"/>
                <a:ext cx="3714776" cy="393364"/>
              </a:xfrm>
              <a:prstGeom prst="rect">
                <a:avLst/>
              </a:prstGeom>
              <a:noFill/>
              <a:ln w="9525">
                <a:noFill/>
                <a:miter lim="800000"/>
              </a:ln>
            </p:spPr>
            <p:txBody>
              <a:bodyPr>
                <a:spAutoFit/>
              </a:bodyPr>
              <a:lstStyle/>
              <a:p>
                <a:r>
                  <a:rPr lang="zh-CN" altLang="en-US" sz="2800" b="1" dirty="0">
                    <a:solidFill>
                      <a:srgbClr val="C00000"/>
                    </a:solidFill>
                    <a:latin typeface="楷体_GB2312" panose="02010609030101010101" pitchFamily="49" charset="-122"/>
                    <a:ea typeface="楷体_GB2312" panose="02010609030101010101" pitchFamily="49" charset="-122"/>
                  </a:rPr>
                  <a:t>有所区别，避免重复。</a:t>
                </a:r>
                <a:endParaRPr lang="zh-CN" altLang="en-US" sz="2800" b="1" dirty="0">
                  <a:solidFill>
                    <a:srgbClr val="C00000"/>
                  </a:solidFill>
                  <a:latin typeface="楷体_GB2312" panose="02010609030101010101" pitchFamily="49" charset="-122"/>
                  <a:ea typeface="楷体_GB2312" panose="02010609030101010101" pitchFamily="49" charset="-122"/>
                </a:endParaRPr>
              </a:p>
            </p:txBody>
          </p:sp>
        </p:grpSp>
      </p:gr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示 2"/>
          <p:cNvGraphicFramePr/>
          <p:nvPr/>
        </p:nvGraphicFramePr>
        <p:xfrm>
          <a:off x="4701026" y="1079655"/>
          <a:ext cx="4355976" cy="439248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Text Box 6"/>
          <p:cNvSpPr txBox="1">
            <a:spLocks noChangeArrowheads="1"/>
          </p:cNvSpPr>
          <p:nvPr/>
        </p:nvSpPr>
        <p:spPr bwMode="auto">
          <a:xfrm>
            <a:off x="323528" y="1045699"/>
            <a:ext cx="677108" cy="4392488"/>
          </a:xfrm>
          <a:prstGeom prst="rect">
            <a:avLst/>
          </a:prstGeom>
          <a:solidFill>
            <a:srgbClr val="FFC000"/>
          </a:solidFill>
          <a:ln w="9525">
            <a:solidFill>
              <a:schemeClr val="bg1"/>
            </a:solidFill>
            <a:miter lim="800000"/>
          </a:ln>
          <a:effectLst/>
        </p:spPr>
        <p:txBody>
          <a:bodyPr vert="eaVert" wrap="square">
            <a:spAutoFit/>
          </a:bodyPr>
          <a:lstStyle>
            <a:defPPr>
              <a:defRPr lang="zh-CN"/>
            </a:defPPr>
            <a:lvl1pPr algn="ctr">
              <a:defRPr sz="4000" b="1">
                <a:latin typeface="华文细黑" pitchFamily="2" charset="-122"/>
                <a:ea typeface="华文细黑" pitchFamily="2" charset="-122"/>
              </a:defRPr>
            </a:lvl1pPr>
            <a:lvl2pPr marL="742950" indent="-285750" eaLnBrk="0" hangingPunct="0">
              <a:defRPr sz="2400">
                <a:latin typeface="Arial" panose="020B0604020202020204" pitchFamily="34" charset="0"/>
                <a:ea typeface="宋体" panose="02010600030101010101" pitchFamily="2" charset="-122"/>
              </a:defRPr>
            </a:lvl2pPr>
            <a:lvl3pPr marL="1143000" indent="-228600" eaLnBrk="0" hangingPunct="0">
              <a:defRPr sz="2400">
                <a:latin typeface="Arial" panose="020B0604020202020204" pitchFamily="34" charset="0"/>
                <a:ea typeface="宋体" panose="02010600030101010101" pitchFamily="2" charset="-122"/>
              </a:defRPr>
            </a:lvl3pPr>
            <a:lvl4pPr marL="1600200" indent="-228600" eaLnBrk="0" hangingPunct="0">
              <a:defRPr sz="2400">
                <a:latin typeface="Arial" panose="020B0604020202020204" pitchFamily="34" charset="0"/>
                <a:ea typeface="宋体" panose="02010600030101010101" pitchFamily="2" charset="-122"/>
              </a:defRPr>
            </a:lvl4pPr>
            <a:lvl5pPr marL="2057400" indent="-228600" eaLnBrk="0" hangingPunct="0">
              <a:defRPr sz="2400">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latin typeface="Arial" panose="020B0604020202020204" pitchFamily="34" charset="0"/>
                <a:ea typeface="宋体" panose="02010600030101010101" pitchFamily="2" charset="-122"/>
              </a:defRPr>
            </a:lvl9pPr>
          </a:lstStyle>
          <a:p>
            <a:r>
              <a:rPr lang="zh-CN" altLang="en-US" sz="3200" dirty="0" smtClean="0">
                <a:latin typeface="Adobe 楷体 Std R" pitchFamily="18" charset="-122"/>
                <a:ea typeface="Adobe 楷体 Std R" pitchFamily="18" charset="-122"/>
              </a:rPr>
              <a:t>教材</a:t>
            </a:r>
            <a:r>
              <a:rPr lang="zh-CN" altLang="en-US" sz="3200" dirty="0">
                <a:latin typeface="Adobe 楷体 Std R" pitchFamily="18" charset="-122"/>
                <a:ea typeface="Adobe 楷体 Std R" pitchFamily="18" charset="-122"/>
              </a:rPr>
              <a:t>主题</a:t>
            </a:r>
            <a:endParaRPr lang="en-US" altLang="zh-CN" sz="3200" dirty="0">
              <a:latin typeface="Adobe 楷体 Std R" pitchFamily="18" charset="-122"/>
              <a:ea typeface="Adobe 楷体 Std R" pitchFamily="18" charset="-122"/>
            </a:endParaRP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6736" y="1052736"/>
            <a:ext cx="3432175" cy="439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右箭头 7"/>
          <p:cNvSpPr/>
          <p:nvPr/>
        </p:nvSpPr>
        <p:spPr>
          <a:xfrm>
            <a:off x="4355976" y="2917907"/>
            <a:ext cx="360040"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2177415" y="5472430"/>
            <a:ext cx="6424930" cy="944880"/>
          </a:xfrm>
          <a:prstGeom prst="rect">
            <a:avLst/>
          </a:prstGeom>
          <a:noFill/>
        </p:spPr>
        <p:txBody>
          <a:bodyPr wrap="square" rtlCol="0">
            <a:spAutoFit/>
          </a:bodyPr>
          <a:lstStyle/>
          <a:p>
            <a:r>
              <a:rPr lang="zh-CN" altLang="en-US" sz="2800" b="1" dirty="0" smtClean="0">
                <a:latin typeface="Adobe 楷体 Std R" pitchFamily="18" charset="-122"/>
                <a:ea typeface="Adobe 楷体 Std R" pitchFamily="18" charset="-122"/>
              </a:rPr>
              <a:t>自我         集体             社会</a:t>
            </a:r>
            <a:endParaRPr lang="en-US" altLang="zh-CN" sz="2800" b="1" dirty="0" smtClean="0">
              <a:latin typeface="Adobe 楷体 Std R" pitchFamily="18" charset="-122"/>
              <a:ea typeface="Adobe 楷体 Std R" pitchFamily="18" charset="-122"/>
            </a:endParaRPr>
          </a:p>
          <a:p>
            <a:r>
              <a:rPr lang="zh-CN" altLang="en-US" sz="2800" b="1" dirty="0" smtClean="0">
                <a:latin typeface="Adobe 楷体 Std R" pitchFamily="18" charset="-122"/>
                <a:ea typeface="Adobe 楷体 Std R" pitchFamily="18" charset="-122"/>
              </a:rPr>
              <a:t>心理         道德             法治</a:t>
            </a:r>
            <a:endParaRPr lang="zh-CN" altLang="en-US" sz="2800" b="1" dirty="0">
              <a:latin typeface="Adobe 楷体 Std R" pitchFamily="18" charset="-122"/>
              <a:ea typeface="Adobe 楷体 Std R" pitchFamily="18" charset="-122"/>
            </a:endParaRPr>
          </a:p>
        </p:txBody>
      </p:sp>
      <p:sp>
        <p:nvSpPr>
          <p:cNvPr id="10" name="右箭头 9"/>
          <p:cNvSpPr/>
          <p:nvPr/>
        </p:nvSpPr>
        <p:spPr>
          <a:xfrm>
            <a:off x="3851920" y="5708431"/>
            <a:ext cx="648072"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 </a:t>
            </a:r>
            <a:endParaRPr lang="zh-CN" altLang="en-US" dirty="0"/>
          </a:p>
        </p:txBody>
      </p:sp>
      <p:sp>
        <p:nvSpPr>
          <p:cNvPr id="12" name="右箭头 11"/>
          <p:cNvSpPr/>
          <p:nvPr/>
        </p:nvSpPr>
        <p:spPr>
          <a:xfrm>
            <a:off x="5724128" y="5744435"/>
            <a:ext cx="648072"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右箭头 12"/>
          <p:cNvSpPr/>
          <p:nvPr/>
        </p:nvSpPr>
        <p:spPr>
          <a:xfrm>
            <a:off x="3887924" y="6147704"/>
            <a:ext cx="648072"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右箭头 13"/>
          <p:cNvSpPr/>
          <p:nvPr/>
        </p:nvSpPr>
        <p:spPr>
          <a:xfrm>
            <a:off x="5693229" y="6149441"/>
            <a:ext cx="648072"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   </a:t>
            </a:r>
            <a:endParaRPr lang="zh-CN" alt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323529" y="1124744"/>
            <a:ext cx="8542116" cy="3816424"/>
          </a:xfrm>
          <a:prstGeom prst="rect">
            <a:avLst/>
          </a:prstGeom>
          <a:solidFill>
            <a:schemeClr val="tx2">
              <a:lumMod val="60000"/>
              <a:lumOff val="40000"/>
            </a:schemeClr>
          </a:solidFill>
          <a:ln w="28575">
            <a:solidFill>
              <a:srgbClr val="00B0F0"/>
            </a:solidFill>
            <a:miter lim="800000"/>
          </a:ln>
          <a:effectLst/>
        </p:spPr>
        <p:txBody>
          <a:bodyPr wrap="square" lIns="216000">
            <a:no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ts val="4200"/>
              </a:lnSpc>
            </a:pPr>
            <a:r>
              <a:rPr lang="zh-CN" altLang="en-US" sz="3200" b="1" dirty="0" smtClean="0">
                <a:solidFill>
                  <a:prstClr val="white"/>
                </a:solidFill>
                <a:latin typeface="华文楷体" panose="02010600040101010101" pitchFamily="2" charset="-122"/>
                <a:ea typeface="华文楷体" panose="02010600040101010101" pitchFamily="2" charset="-122"/>
              </a:rPr>
              <a:t>        </a:t>
            </a:r>
            <a:r>
              <a:rPr lang="zh-CN" altLang="en-US" sz="2800" b="1" dirty="0" smtClean="0">
                <a:solidFill>
                  <a:prstClr val="white"/>
                </a:solidFill>
                <a:latin typeface="华文楷体" panose="02010600040101010101" pitchFamily="2" charset="-122"/>
                <a:ea typeface="华文楷体" panose="02010600040101010101" pitchFamily="2" charset="-122"/>
              </a:rPr>
              <a:t>教材着力阐释</a:t>
            </a:r>
            <a:r>
              <a:rPr lang="zh-CN" altLang="en-US" sz="2800" b="1" dirty="0" smtClean="0">
                <a:solidFill>
                  <a:srgbClr val="FFFF00"/>
                </a:solidFill>
                <a:latin typeface="华文楷体" panose="02010600040101010101" pitchFamily="2" charset="-122"/>
                <a:ea typeface="华文楷体" panose="02010600040101010101" pitchFamily="2" charset="-122"/>
              </a:rPr>
              <a:t>青春中积极的、美好的要素</a:t>
            </a:r>
            <a:r>
              <a:rPr lang="zh-CN" altLang="en-US" sz="2800" b="1" dirty="0" smtClean="0">
                <a:solidFill>
                  <a:prstClr val="white"/>
                </a:solidFill>
                <a:latin typeface="华文楷体" panose="02010600040101010101" pitchFamily="2" charset="-122"/>
                <a:ea typeface="华文楷体" panose="02010600040101010101" pitchFamily="2" charset="-122"/>
              </a:rPr>
              <a:t>，如青春的活力、创造等，并将社会主义核心价值观</a:t>
            </a:r>
            <a:r>
              <a:rPr lang="zh-CN" altLang="zh-CN" sz="2800" b="1" dirty="0">
                <a:solidFill>
                  <a:prstClr val="white"/>
                </a:solidFill>
                <a:latin typeface="华文楷体" panose="02010600040101010101" pitchFamily="2" charset="-122"/>
                <a:ea typeface="华文楷体" panose="02010600040101010101" pitchFamily="2" charset="-122"/>
              </a:rPr>
              <a:t>（文明、自由、爱国等）</a:t>
            </a:r>
            <a:r>
              <a:rPr lang="zh-CN" altLang="en-US" sz="2800" b="1" dirty="0" smtClean="0">
                <a:solidFill>
                  <a:prstClr val="white"/>
                </a:solidFill>
                <a:latin typeface="华文楷体" panose="02010600040101010101" pitchFamily="2" charset="-122"/>
                <a:ea typeface="华文楷体" panose="02010600040101010101" pitchFamily="2" charset="-122"/>
              </a:rPr>
              <a:t>融入其中，引导学生热爱青春、珍惜青春、把握青春；淡化过去强调青春期的闭锁、逆反等负面心理，</a:t>
            </a:r>
            <a:r>
              <a:rPr lang="zh-CN" altLang="en-US" sz="2800" b="1" dirty="0">
                <a:solidFill>
                  <a:srgbClr val="FFFF00"/>
                </a:solidFill>
                <a:latin typeface="华文楷体" panose="02010600040101010101" pitchFamily="2" charset="-122"/>
                <a:ea typeface="华文楷体" panose="02010600040101010101" pitchFamily="2" charset="-122"/>
              </a:rPr>
              <a:t>更</a:t>
            </a:r>
            <a:r>
              <a:rPr lang="zh-CN" altLang="en-US" sz="2800" b="1" dirty="0" smtClean="0">
                <a:solidFill>
                  <a:srgbClr val="FFFF00"/>
                </a:solidFill>
                <a:latin typeface="华文楷体" panose="02010600040101010101" pitchFamily="2" charset="-122"/>
                <a:ea typeface="华文楷体" panose="02010600040101010101" pitchFamily="2" charset="-122"/>
              </a:rPr>
              <a:t>关注</a:t>
            </a:r>
            <a:r>
              <a:rPr lang="zh-CN" altLang="en-US" sz="2800" b="1" dirty="0">
                <a:solidFill>
                  <a:srgbClr val="FFFF00"/>
                </a:solidFill>
                <a:latin typeface="华文楷体" panose="02010600040101010101" pitchFamily="2" charset="-122"/>
                <a:ea typeface="华文楷体" panose="02010600040101010101" pitchFamily="2" charset="-122"/>
              </a:rPr>
              <a:t>学生</a:t>
            </a:r>
            <a:r>
              <a:rPr lang="zh-CN" altLang="en-US" sz="2800" b="1" dirty="0" smtClean="0">
                <a:solidFill>
                  <a:srgbClr val="FFFF00"/>
                </a:solidFill>
                <a:latin typeface="华文楷体" panose="02010600040101010101" pitchFamily="2" charset="-122"/>
                <a:ea typeface="华文楷体" panose="02010600040101010101" pitchFamily="2" charset="-122"/>
              </a:rPr>
              <a:t>步入</a:t>
            </a:r>
            <a:r>
              <a:rPr lang="zh-CN" altLang="en-US" sz="2800" b="1" dirty="0">
                <a:solidFill>
                  <a:srgbClr val="FFFF00"/>
                </a:solidFill>
                <a:latin typeface="华文楷体" panose="02010600040101010101" pitchFamily="2" charset="-122"/>
                <a:ea typeface="华文楷体" panose="02010600040101010101" pitchFamily="2" charset="-122"/>
              </a:rPr>
              <a:t>青春期的正面经验</a:t>
            </a:r>
            <a:r>
              <a:rPr lang="zh-CN" altLang="en-US" sz="2800" b="1" dirty="0" smtClean="0">
                <a:solidFill>
                  <a:prstClr val="white"/>
                </a:solidFill>
                <a:latin typeface="华文楷体" panose="02010600040101010101" pitchFamily="2" charset="-122"/>
                <a:ea typeface="华文楷体" panose="02010600040101010101" pitchFamily="2" charset="-122"/>
              </a:rPr>
              <a:t>，引导学生通过各种活动、体验获得正面情感经验，</a:t>
            </a:r>
            <a:r>
              <a:rPr lang="zh-CN" altLang="en-US" sz="2800" b="1" dirty="0">
                <a:solidFill>
                  <a:srgbClr val="FFFF00"/>
                </a:solidFill>
                <a:latin typeface="华文楷体" panose="02010600040101010101" pitchFamily="2" charset="-122"/>
                <a:ea typeface="华文楷体" panose="02010600040101010101" pitchFamily="2" charset="-122"/>
              </a:rPr>
              <a:t>强调将青春活力导向生活中的正能量</a:t>
            </a:r>
            <a:r>
              <a:rPr lang="zh-CN" altLang="en-US" sz="2800" b="1" dirty="0" smtClean="0">
                <a:solidFill>
                  <a:prstClr val="white"/>
                </a:solidFill>
                <a:latin typeface="华文楷体" panose="02010600040101010101" pitchFamily="2" charset="-122"/>
                <a:ea typeface="华文楷体" panose="02010600040101010101" pitchFamily="2" charset="-122"/>
              </a:rPr>
              <a:t>。</a:t>
            </a:r>
            <a:endParaRPr lang="en-US" altLang="zh-CN" sz="2800" b="1" dirty="0">
              <a:solidFill>
                <a:prstClr val="white"/>
              </a:solidFill>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C:\Users\apple\Documents\Tencent Files\1946421484\Image\C2C\LEZQ[$6FC$MHWRJ(`6AC)1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2158"/>
            <a:ext cx="93249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右大括号 1"/>
          <p:cNvSpPr/>
          <p:nvPr/>
        </p:nvSpPr>
        <p:spPr>
          <a:xfrm>
            <a:off x="7236296" y="2348880"/>
            <a:ext cx="252000" cy="540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 name="TextBox 2"/>
          <p:cNvSpPr txBox="1"/>
          <p:nvPr/>
        </p:nvSpPr>
        <p:spPr>
          <a:xfrm>
            <a:off x="7596336" y="2492896"/>
            <a:ext cx="1080120" cy="369332"/>
          </a:xfrm>
          <a:prstGeom prst="rect">
            <a:avLst/>
          </a:prstGeom>
          <a:noFill/>
        </p:spPr>
        <p:txBody>
          <a:bodyPr wrap="square" rtlCol="0">
            <a:spAutoFit/>
          </a:bodyPr>
          <a:lstStyle/>
          <a:p>
            <a:r>
              <a:rPr lang="zh-CN" altLang="en-US" b="1" dirty="0" smtClean="0">
                <a:solidFill>
                  <a:srgbClr val="FF0000"/>
                </a:solidFill>
              </a:rPr>
              <a:t>发展点</a:t>
            </a:r>
            <a:endParaRPr lang="zh-CN" altLang="en-US" b="1" dirty="0">
              <a:solidFill>
                <a:srgbClr val="FF0000"/>
              </a:solidFill>
            </a:endParaRPr>
          </a:p>
        </p:txBody>
      </p:sp>
      <p:sp>
        <p:nvSpPr>
          <p:cNvPr id="5" name="任意多边形 4"/>
          <p:cNvSpPr/>
          <p:nvPr/>
        </p:nvSpPr>
        <p:spPr>
          <a:xfrm>
            <a:off x="7924800" y="683246"/>
            <a:ext cx="819150" cy="193054"/>
          </a:xfrm>
          <a:custGeom>
            <a:avLst/>
            <a:gdLst>
              <a:gd name="connsiteX0" fmla="*/ 0 w 819150"/>
              <a:gd name="connsiteY0" fmla="*/ 2554 h 193054"/>
              <a:gd name="connsiteX1" fmla="*/ 69850 w 819150"/>
              <a:gd name="connsiteY1" fmla="*/ 135904 h 193054"/>
              <a:gd name="connsiteX2" fmla="*/ 101600 w 819150"/>
              <a:gd name="connsiteY2" fmla="*/ 186704 h 193054"/>
              <a:gd name="connsiteX3" fmla="*/ 127000 w 819150"/>
              <a:gd name="connsiteY3" fmla="*/ 180354 h 193054"/>
              <a:gd name="connsiteX4" fmla="*/ 133350 w 819150"/>
              <a:gd name="connsiteY4" fmla="*/ 161304 h 193054"/>
              <a:gd name="connsiteX5" fmla="*/ 146050 w 819150"/>
              <a:gd name="connsiteY5" fmla="*/ 142254 h 193054"/>
              <a:gd name="connsiteX6" fmla="*/ 165100 w 819150"/>
              <a:gd name="connsiteY6" fmla="*/ 104154 h 193054"/>
              <a:gd name="connsiteX7" fmla="*/ 190500 w 819150"/>
              <a:gd name="connsiteY7" fmla="*/ 91454 h 193054"/>
              <a:gd name="connsiteX8" fmla="*/ 209550 w 819150"/>
              <a:gd name="connsiteY8" fmla="*/ 110504 h 193054"/>
              <a:gd name="connsiteX9" fmla="*/ 215900 w 819150"/>
              <a:gd name="connsiteY9" fmla="*/ 135904 h 193054"/>
              <a:gd name="connsiteX10" fmla="*/ 222250 w 819150"/>
              <a:gd name="connsiteY10" fmla="*/ 154954 h 193054"/>
              <a:gd name="connsiteX11" fmla="*/ 247650 w 819150"/>
              <a:gd name="connsiteY11" fmla="*/ 193054 h 193054"/>
              <a:gd name="connsiteX12" fmla="*/ 266700 w 819150"/>
              <a:gd name="connsiteY12" fmla="*/ 186704 h 193054"/>
              <a:gd name="connsiteX13" fmla="*/ 298450 w 819150"/>
              <a:gd name="connsiteY13" fmla="*/ 142254 h 193054"/>
              <a:gd name="connsiteX14" fmla="*/ 304800 w 819150"/>
              <a:gd name="connsiteY14" fmla="*/ 123204 h 193054"/>
              <a:gd name="connsiteX15" fmla="*/ 323850 w 819150"/>
              <a:gd name="connsiteY15" fmla="*/ 110504 h 193054"/>
              <a:gd name="connsiteX16" fmla="*/ 342900 w 819150"/>
              <a:gd name="connsiteY16" fmla="*/ 59704 h 193054"/>
              <a:gd name="connsiteX17" fmla="*/ 355600 w 819150"/>
              <a:gd name="connsiteY17" fmla="*/ 34304 h 193054"/>
              <a:gd name="connsiteX18" fmla="*/ 381000 w 819150"/>
              <a:gd name="connsiteY18" fmla="*/ 78754 h 193054"/>
              <a:gd name="connsiteX19" fmla="*/ 387350 w 819150"/>
              <a:gd name="connsiteY19" fmla="*/ 104154 h 193054"/>
              <a:gd name="connsiteX20" fmla="*/ 419100 w 819150"/>
              <a:gd name="connsiteY20" fmla="*/ 97804 h 193054"/>
              <a:gd name="connsiteX21" fmla="*/ 444500 w 819150"/>
              <a:gd name="connsiteY21" fmla="*/ 66054 h 193054"/>
              <a:gd name="connsiteX22" fmla="*/ 457200 w 819150"/>
              <a:gd name="connsiteY22" fmla="*/ 47004 h 193054"/>
              <a:gd name="connsiteX23" fmla="*/ 476250 w 819150"/>
              <a:gd name="connsiteY23" fmla="*/ 72404 h 193054"/>
              <a:gd name="connsiteX24" fmla="*/ 495300 w 819150"/>
              <a:gd name="connsiteY24" fmla="*/ 129554 h 193054"/>
              <a:gd name="connsiteX25" fmla="*/ 520700 w 819150"/>
              <a:gd name="connsiteY25" fmla="*/ 186704 h 193054"/>
              <a:gd name="connsiteX26" fmla="*/ 565150 w 819150"/>
              <a:gd name="connsiteY26" fmla="*/ 135904 h 193054"/>
              <a:gd name="connsiteX27" fmla="*/ 603250 w 819150"/>
              <a:gd name="connsiteY27" fmla="*/ 110504 h 193054"/>
              <a:gd name="connsiteX28" fmla="*/ 635000 w 819150"/>
              <a:gd name="connsiteY28" fmla="*/ 78754 h 193054"/>
              <a:gd name="connsiteX29" fmla="*/ 666750 w 819150"/>
              <a:gd name="connsiteY29" fmla="*/ 21604 h 193054"/>
              <a:gd name="connsiteX30" fmla="*/ 660400 w 819150"/>
              <a:gd name="connsiteY30" fmla="*/ 2554 h 193054"/>
              <a:gd name="connsiteX31" fmla="*/ 590550 w 819150"/>
              <a:gd name="connsiteY31" fmla="*/ 21604 h 193054"/>
              <a:gd name="connsiteX32" fmla="*/ 584200 w 819150"/>
              <a:gd name="connsiteY32" fmla="*/ 85104 h 193054"/>
              <a:gd name="connsiteX33" fmla="*/ 603250 w 819150"/>
              <a:gd name="connsiteY33" fmla="*/ 91454 h 193054"/>
              <a:gd name="connsiteX34" fmla="*/ 755650 w 819150"/>
              <a:gd name="connsiteY34" fmla="*/ 78754 h 193054"/>
              <a:gd name="connsiteX35" fmla="*/ 793750 w 819150"/>
              <a:gd name="connsiteY35" fmla="*/ 72404 h 193054"/>
              <a:gd name="connsiteX36" fmla="*/ 819150 w 819150"/>
              <a:gd name="connsiteY36" fmla="*/ 66054 h 19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19150" h="193054">
                <a:moveTo>
                  <a:pt x="0" y="2554"/>
                </a:moveTo>
                <a:cubicBezTo>
                  <a:pt x="20377" y="38213"/>
                  <a:pt x="59434" y="104655"/>
                  <a:pt x="69850" y="135904"/>
                </a:cubicBezTo>
                <a:cubicBezTo>
                  <a:pt x="84963" y="181244"/>
                  <a:pt x="71411" y="166578"/>
                  <a:pt x="101600" y="186704"/>
                </a:cubicBezTo>
                <a:cubicBezTo>
                  <a:pt x="110067" y="184587"/>
                  <a:pt x="120185" y="185806"/>
                  <a:pt x="127000" y="180354"/>
                </a:cubicBezTo>
                <a:cubicBezTo>
                  <a:pt x="132227" y="176173"/>
                  <a:pt x="130357" y="167291"/>
                  <a:pt x="133350" y="161304"/>
                </a:cubicBezTo>
                <a:cubicBezTo>
                  <a:pt x="136763" y="154478"/>
                  <a:pt x="142637" y="149080"/>
                  <a:pt x="146050" y="142254"/>
                </a:cubicBezTo>
                <a:cubicBezTo>
                  <a:pt x="154099" y="126156"/>
                  <a:pt x="149502" y="117153"/>
                  <a:pt x="165100" y="104154"/>
                </a:cubicBezTo>
                <a:cubicBezTo>
                  <a:pt x="172372" y="98094"/>
                  <a:pt x="182033" y="95687"/>
                  <a:pt x="190500" y="91454"/>
                </a:cubicBezTo>
                <a:cubicBezTo>
                  <a:pt x="196850" y="97804"/>
                  <a:pt x="205095" y="102707"/>
                  <a:pt x="209550" y="110504"/>
                </a:cubicBezTo>
                <a:cubicBezTo>
                  <a:pt x="213880" y="118081"/>
                  <a:pt x="213502" y="127513"/>
                  <a:pt x="215900" y="135904"/>
                </a:cubicBezTo>
                <a:cubicBezTo>
                  <a:pt x="217739" y="142340"/>
                  <a:pt x="218999" y="149103"/>
                  <a:pt x="222250" y="154954"/>
                </a:cubicBezTo>
                <a:cubicBezTo>
                  <a:pt x="229663" y="168297"/>
                  <a:pt x="247650" y="193054"/>
                  <a:pt x="247650" y="193054"/>
                </a:cubicBezTo>
                <a:cubicBezTo>
                  <a:pt x="254000" y="190937"/>
                  <a:pt x="261558" y="190989"/>
                  <a:pt x="266700" y="186704"/>
                </a:cubicBezTo>
                <a:cubicBezTo>
                  <a:pt x="269165" y="184649"/>
                  <a:pt x="295141" y="148873"/>
                  <a:pt x="298450" y="142254"/>
                </a:cubicBezTo>
                <a:cubicBezTo>
                  <a:pt x="301443" y="136267"/>
                  <a:pt x="300619" y="128431"/>
                  <a:pt x="304800" y="123204"/>
                </a:cubicBezTo>
                <a:cubicBezTo>
                  <a:pt x="309568" y="117245"/>
                  <a:pt x="317500" y="114737"/>
                  <a:pt x="323850" y="110504"/>
                </a:cubicBezTo>
                <a:cubicBezTo>
                  <a:pt x="330832" y="89558"/>
                  <a:pt x="332776" y="82483"/>
                  <a:pt x="342900" y="59704"/>
                </a:cubicBezTo>
                <a:cubicBezTo>
                  <a:pt x="346745" y="51054"/>
                  <a:pt x="351367" y="42771"/>
                  <a:pt x="355600" y="34304"/>
                </a:cubicBezTo>
                <a:cubicBezTo>
                  <a:pt x="364067" y="49121"/>
                  <a:pt x="373938" y="63218"/>
                  <a:pt x="381000" y="78754"/>
                </a:cubicBezTo>
                <a:cubicBezTo>
                  <a:pt x="384611" y="86699"/>
                  <a:pt x="379544" y="100251"/>
                  <a:pt x="387350" y="104154"/>
                </a:cubicBezTo>
                <a:cubicBezTo>
                  <a:pt x="397003" y="108981"/>
                  <a:pt x="408517" y="99921"/>
                  <a:pt x="419100" y="97804"/>
                </a:cubicBezTo>
                <a:cubicBezTo>
                  <a:pt x="427567" y="87221"/>
                  <a:pt x="436368" y="76897"/>
                  <a:pt x="444500" y="66054"/>
                </a:cubicBezTo>
                <a:cubicBezTo>
                  <a:pt x="449079" y="59949"/>
                  <a:pt x="449716" y="45507"/>
                  <a:pt x="457200" y="47004"/>
                </a:cubicBezTo>
                <a:cubicBezTo>
                  <a:pt x="467578" y="49080"/>
                  <a:pt x="471110" y="63153"/>
                  <a:pt x="476250" y="72404"/>
                </a:cubicBezTo>
                <a:cubicBezTo>
                  <a:pt x="489129" y="95585"/>
                  <a:pt x="488530" y="105860"/>
                  <a:pt x="495300" y="129554"/>
                </a:cubicBezTo>
                <a:cubicBezTo>
                  <a:pt x="502527" y="154848"/>
                  <a:pt x="506322" y="157947"/>
                  <a:pt x="520700" y="186704"/>
                </a:cubicBezTo>
                <a:cubicBezTo>
                  <a:pt x="559245" y="173856"/>
                  <a:pt x="528000" y="188975"/>
                  <a:pt x="565150" y="135904"/>
                </a:cubicBezTo>
                <a:cubicBezTo>
                  <a:pt x="579627" y="115223"/>
                  <a:pt x="582617" y="117382"/>
                  <a:pt x="603250" y="110504"/>
                </a:cubicBezTo>
                <a:cubicBezTo>
                  <a:pt x="613833" y="99921"/>
                  <a:pt x="625144" y="90018"/>
                  <a:pt x="635000" y="78754"/>
                </a:cubicBezTo>
                <a:cubicBezTo>
                  <a:pt x="647003" y="65037"/>
                  <a:pt x="660238" y="34628"/>
                  <a:pt x="666750" y="21604"/>
                </a:cubicBezTo>
                <a:cubicBezTo>
                  <a:pt x="664633" y="15254"/>
                  <a:pt x="666934" y="4006"/>
                  <a:pt x="660400" y="2554"/>
                </a:cubicBezTo>
                <a:cubicBezTo>
                  <a:pt x="624829" y="-5351"/>
                  <a:pt x="613602" y="6236"/>
                  <a:pt x="590550" y="21604"/>
                </a:cubicBezTo>
                <a:cubicBezTo>
                  <a:pt x="574959" y="44990"/>
                  <a:pt x="566157" y="49019"/>
                  <a:pt x="584200" y="85104"/>
                </a:cubicBezTo>
                <a:cubicBezTo>
                  <a:pt x="587193" y="91091"/>
                  <a:pt x="596900" y="89337"/>
                  <a:pt x="603250" y="91454"/>
                </a:cubicBezTo>
                <a:cubicBezTo>
                  <a:pt x="737438" y="74680"/>
                  <a:pt x="538158" y="98526"/>
                  <a:pt x="755650" y="78754"/>
                </a:cubicBezTo>
                <a:cubicBezTo>
                  <a:pt x="768472" y="77588"/>
                  <a:pt x="781125" y="74929"/>
                  <a:pt x="793750" y="72404"/>
                </a:cubicBezTo>
                <a:cubicBezTo>
                  <a:pt x="802308" y="70692"/>
                  <a:pt x="819150" y="66054"/>
                  <a:pt x="819150" y="6605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7340600" y="1758950"/>
            <a:ext cx="742950" cy="88900"/>
          </a:xfrm>
          <a:custGeom>
            <a:avLst/>
            <a:gdLst>
              <a:gd name="connsiteX0" fmla="*/ 0 w 742950"/>
              <a:gd name="connsiteY0" fmla="*/ 12700 h 88900"/>
              <a:gd name="connsiteX1" fmla="*/ 57150 w 742950"/>
              <a:gd name="connsiteY1" fmla="*/ 25400 h 88900"/>
              <a:gd name="connsiteX2" fmla="*/ 82550 w 742950"/>
              <a:gd name="connsiteY2" fmla="*/ 38100 h 88900"/>
              <a:gd name="connsiteX3" fmla="*/ 203200 w 742950"/>
              <a:gd name="connsiteY3" fmla="*/ 31750 h 88900"/>
              <a:gd name="connsiteX4" fmla="*/ 234950 w 742950"/>
              <a:gd name="connsiteY4" fmla="*/ 6350 h 88900"/>
              <a:gd name="connsiteX5" fmla="*/ 254000 w 742950"/>
              <a:gd name="connsiteY5" fmla="*/ 12700 h 88900"/>
              <a:gd name="connsiteX6" fmla="*/ 279400 w 742950"/>
              <a:gd name="connsiteY6" fmla="*/ 25400 h 88900"/>
              <a:gd name="connsiteX7" fmla="*/ 304800 w 742950"/>
              <a:gd name="connsiteY7" fmla="*/ 57150 h 88900"/>
              <a:gd name="connsiteX8" fmla="*/ 336550 w 742950"/>
              <a:gd name="connsiteY8" fmla="*/ 88900 h 88900"/>
              <a:gd name="connsiteX9" fmla="*/ 425450 w 742950"/>
              <a:gd name="connsiteY9" fmla="*/ 82550 h 88900"/>
              <a:gd name="connsiteX10" fmla="*/ 444500 w 742950"/>
              <a:gd name="connsiteY10" fmla="*/ 69850 h 88900"/>
              <a:gd name="connsiteX11" fmla="*/ 495300 w 742950"/>
              <a:gd name="connsiteY11" fmla="*/ 57150 h 88900"/>
              <a:gd name="connsiteX12" fmla="*/ 520700 w 742950"/>
              <a:gd name="connsiteY12" fmla="*/ 44450 h 88900"/>
              <a:gd name="connsiteX13" fmla="*/ 539750 w 742950"/>
              <a:gd name="connsiteY13" fmla="*/ 38100 h 88900"/>
              <a:gd name="connsiteX14" fmla="*/ 622300 w 742950"/>
              <a:gd name="connsiteY14" fmla="*/ 0 h 88900"/>
              <a:gd name="connsiteX15" fmla="*/ 647700 w 742950"/>
              <a:gd name="connsiteY15" fmla="*/ 6350 h 88900"/>
              <a:gd name="connsiteX16" fmla="*/ 679450 w 742950"/>
              <a:gd name="connsiteY16" fmla="*/ 31750 h 88900"/>
              <a:gd name="connsiteX17" fmla="*/ 704850 w 742950"/>
              <a:gd name="connsiteY17" fmla="*/ 25400 h 88900"/>
              <a:gd name="connsiteX18" fmla="*/ 742950 w 742950"/>
              <a:gd name="connsiteY18" fmla="*/ 12700 h 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2950" h="88900">
                <a:moveTo>
                  <a:pt x="0" y="12700"/>
                </a:moveTo>
                <a:cubicBezTo>
                  <a:pt x="8621" y="14424"/>
                  <a:pt x="46901" y="21557"/>
                  <a:pt x="57150" y="25400"/>
                </a:cubicBezTo>
                <a:cubicBezTo>
                  <a:pt x="66013" y="28724"/>
                  <a:pt x="74083" y="33867"/>
                  <a:pt x="82550" y="38100"/>
                </a:cubicBezTo>
                <a:cubicBezTo>
                  <a:pt x="122767" y="35983"/>
                  <a:pt x="163774" y="39964"/>
                  <a:pt x="203200" y="31750"/>
                </a:cubicBezTo>
                <a:cubicBezTo>
                  <a:pt x="216468" y="28986"/>
                  <a:pt x="222260" y="11109"/>
                  <a:pt x="234950" y="6350"/>
                </a:cubicBezTo>
                <a:cubicBezTo>
                  <a:pt x="241217" y="4000"/>
                  <a:pt x="247848" y="10063"/>
                  <a:pt x="254000" y="12700"/>
                </a:cubicBezTo>
                <a:cubicBezTo>
                  <a:pt x="262701" y="16429"/>
                  <a:pt x="270933" y="21167"/>
                  <a:pt x="279400" y="25400"/>
                </a:cubicBezTo>
                <a:cubicBezTo>
                  <a:pt x="295361" y="73283"/>
                  <a:pt x="271974" y="16118"/>
                  <a:pt x="304800" y="57150"/>
                </a:cubicBezTo>
                <a:cubicBezTo>
                  <a:pt x="335945" y="96081"/>
                  <a:pt x="274331" y="57791"/>
                  <a:pt x="336550" y="88900"/>
                </a:cubicBezTo>
                <a:cubicBezTo>
                  <a:pt x="366183" y="86783"/>
                  <a:pt x="396193" y="87713"/>
                  <a:pt x="425450" y="82550"/>
                </a:cubicBezTo>
                <a:cubicBezTo>
                  <a:pt x="432966" y="81224"/>
                  <a:pt x="437354" y="72530"/>
                  <a:pt x="444500" y="69850"/>
                </a:cubicBezTo>
                <a:cubicBezTo>
                  <a:pt x="524011" y="40033"/>
                  <a:pt x="440461" y="80652"/>
                  <a:pt x="495300" y="57150"/>
                </a:cubicBezTo>
                <a:cubicBezTo>
                  <a:pt x="504001" y="53421"/>
                  <a:pt x="511999" y="48179"/>
                  <a:pt x="520700" y="44450"/>
                </a:cubicBezTo>
                <a:cubicBezTo>
                  <a:pt x="526852" y="41813"/>
                  <a:pt x="533656" y="40870"/>
                  <a:pt x="539750" y="38100"/>
                </a:cubicBezTo>
                <a:cubicBezTo>
                  <a:pt x="651575" y="-12729"/>
                  <a:pt x="542369" y="31973"/>
                  <a:pt x="622300" y="0"/>
                </a:cubicBezTo>
                <a:cubicBezTo>
                  <a:pt x="630767" y="2117"/>
                  <a:pt x="640438" y="1509"/>
                  <a:pt x="647700" y="6350"/>
                </a:cubicBezTo>
                <a:cubicBezTo>
                  <a:pt x="705145" y="44647"/>
                  <a:pt x="617172" y="10991"/>
                  <a:pt x="679450" y="31750"/>
                </a:cubicBezTo>
                <a:cubicBezTo>
                  <a:pt x="687917" y="29633"/>
                  <a:pt x="696491" y="27908"/>
                  <a:pt x="704850" y="25400"/>
                </a:cubicBezTo>
                <a:cubicBezTo>
                  <a:pt x="717672" y="21553"/>
                  <a:pt x="742950" y="12700"/>
                  <a:pt x="742950" y="127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7702124" y="2806700"/>
            <a:ext cx="806876" cy="152400"/>
          </a:xfrm>
          <a:custGeom>
            <a:avLst/>
            <a:gdLst>
              <a:gd name="connsiteX0" fmla="*/ 6776 w 806876"/>
              <a:gd name="connsiteY0" fmla="*/ 25400 h 152400"/>
              <a:gd name="connsiteX1" fmla="*/ 426 w 806876"/>
              <a:gd name="connsiteY1" fmla="*/ 69850 h 152400"/>
              <a:gd name="connsiteX2" fmla="*/ 19476 w 806876"/>
              <a:gd name="connsiteY2" fmla="*/ 114300 h 152400"/>
              <a:gd name="connsiteX3" fmla="*/ 38526 w 806876"/>
              <a:gd name="connsiteY3" fmla="*/ 152400 h 152400"/>
              <a:gd name="connsiteX4" fmla="*/ 114726 w 806876"/>
              <a:gd name="connsiteY4" fmla="*/ 133350 h 152400"/>
              <a:gd name="connsiteX5" fmla="*/ 178226 w 806876"/>
              <a:gd name="connsiteY5" fmla="*/ 101600 h 152400"/>
              <a:gd name="connsiteX6" fmla="*/ 260776 w 806876"/>
              <a:gd name="connsiteY6" fmla="*/ 88900 h 152400"/>
              <a:gd name="connsiteX7" fmla="*/ 298876 w 806876"/>
              <a:gd name="connsiteY7" fmla="*/ 76200 h 152400"/>
              <a:gd name="connsiteX8" fmla="*/ 324276 w 806876"/>
              <a:gd name="connsiteY8" fmla="*/ 120650 h 152400"/>
              <a:gd name="connsiteX9" fmla="*/ 336976 w 806876"/>
              <a:gd name="connsiteY9" fmla="*/ 146050 h 152400"/>
              <a:gd name="connsiteX10" fmla="*/ 362376 w 806876"/>
              <a:gd name="connsiteY10" fmla="*/ 139700 h 152400"/>
              <a:gd name="connsiteX11" fmla="*/ 387776 w 806876"/>
              <a:gd name="connsiteY11" fmla="*/ 120650 h 152400"/>
              <a:gd name="connsiteX12" fmla="*/ 406826 w 806876"/>
              <a:gd name="connsiteY12" fmla="*/ 127000 h 152400"/>
              <a:gd name="connsiteX13" fmla="*/ 425876 w 806876"/>
              <a:gd name="connsiteY13" fmla="*/ 114300 h 152400"/>
              <a:gd name="connsiteX14" fmla="*/ 451276 w 806876"/>
              <a:gd name="connsiteY14" fmla="*/ 101600 h 152400"/>
              <a:gd name="connsiteX15" fmla="*/ 470326 w 806876"/>
              <a:gd name="connsiteY15" fmla="*/ 82550 h 152400"/>
              <a:gd name="connsiteX16" fmla="*/ 489376 w 806876"/>
              <a:gd name="connsiteY16" fmla="*/ 69850 h 152400"/>
              <a:gd name="connsiteX17" fmla="*/ 533826 w 806876"/>
              <a:gd name="connsiteY17" fmla="*/ 114300 h 152400"/>
              <a:gd name="connsiteX18" fmla="*/ 559226 w 806876"/>
              <a:gd name="connsiteY18" fmla="*/ 127000 h 152400"/>
              <a:gd name="connsiteX19" fmla="*/ 578276 w 806876"/>
              <a:gd name="connsiteY19" fmla="*/ 146050 h 152400"/>
              <a:gd name="connsiteX20" fmla="*/ 597326 w 806876"/>
              <a:gd name="connsiteY20" fmla="*/ 133350 h 152400"/>
              <a:gd name="connsiteX21" fmla="*/ 667176 w 806876"/>
              <a:gd name="connsiteY21" fmla="*/ 63500 h 152400"/>
              <a:gd name="connsiteX22" fmla="*/ 698926 w 806876"/>
              <a:gd name="connsiteY22" fmla="*/ 76200 h 152400"/>
              <a:gd name="connsiteX23" fmla="*/ 711626 w 806876"/>
              <a:gd name="connsiteY23" fmla="*/ 95250 h 152400"/>
              <a:gd name="connsiteX24" fmla="*/ 730676 w 806876"/>
              <a:gd name="connsiteY24" fmla="*/ 69850 h 152400"/>
              <a:gd name="connsiteX25" fmla="*/ 762426 w 806876"/>
              <a:gd name="connsiteY25" fmla="*/ 50800 h 152400"/>
              <a:gd name="connsiteX26" fmla="*/ 787826 w 806876"/>
              <a:gd name="connsiteY26" fmla="*/ 25400 h 152400"/>
              <a:gd name="connsiteX27" fmla="*/ 806876 w 806876"/>
              <a:gd name="connsiteY27"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6876" h="152400">
                <a:moveTo>
                  <a:pt x="6776" y="25400"/>
                </a:moveTo>
                <a:cubicBezTo>
                  <a:pt x="4659" y="40217"/>
                  <a:pt x="-1691" y="55033"/>
                  <a:pt x="426" y="69850"/>
                </a:cubicBezTo>
                <a:cubicBezTo>
                  <a:pt x="2706" y="85808"/>
                  <a:pt x="13489" y="99333"/>
                  <a:pt x="19476" y="114300"/>
                </a:cubicBezTo>
                <a:cubicBezTo>
                  <a:pt x="32621" y="147163"/>
                  <a:pt x="17117" y="120287"/>
                  <a:pt x="38526" y="152400"/>
                </a:cubicBezTo>
                <a:cubicBezTo>
                  <a:pt x="43541" y="151285"/>
                  <a:pt x="97286" y="141399"/>
                  <a:pt x="114726" y="133350"/>
                </a:cubicBezTo>
                <a:cubicBezTo>
                  <a:pt x="136213" y="123433"/>
                  <a:pt x="155268" y="107340"/>
                  <a:pt x="178226" y="101600"/>
                </a:cubicBezTo>
                <a:cubicBezTo>
                  <a:pt x="222221" y="90601"/>
                  <a:pt x="194952" y="96214"/>
                  <a:pt x="260776" y="88900"/>
                </a:cubicBezTo>
                <a:cubicBezTo>
                  <a:pt x="273476" y="84667"/>
                  <a:pt x="294643" y="63500"/>
                  <a:pt x="298876" y="76200"/>
                </a:cubicBezTo>
                <a:cubicBezTo>
                  <a:pt x="311351" y="113626"/>
                  <a:pt x="296816" y="76715"/>
                  <a:pt x="324276" y="120650"/>
                </a:cubicBezTo>
                <a:cubicBezTo>
                  <a:pt x="329293" y="128677"/>
                  <a:pt x="332743" y="137583"/>
                  <a:pt x="336976" y="146050"/>
                </a:cubicBezTo>
                <a:cubicBezTo>
                  <a:pt x="345443" y="143933"/>
                  <a:pt x="354570" y="143603"/>
                  <a:pt x="362376" y="139700"/>
                </a:cubicBezTo>
                <a:cubicBezTo>
                  <a:pt x="371842" y="134967"/>
                  <a:pt x="377600" y="123557"/>
                  <a:pt x="387776" y="120650"/>
                </a:cubicBezTo>
                <a:cubicBezTo>
                  <a:pt x="394212" y="118811"/>
                  <a:pt x="400476" y="124883"/>
                  <a:pt x="406826" y="127000"/>
                </a:cubicBezTo>
                <a:cubicBezTo>
                  <a:pt x="413176" y="122767"/>
                  <a:pt x="419250" y="118086"/>
                  <a:pt x="425876" y="114300"/>
                </a:cubicBezTo>
                <a:cubicBezTo>
                  <a:pt x="434095" y="109604"/>
                  <a:pt x="443573" y="107102"/>
                  <a:pt x="451276" y="101600"/>
                </a:cubicBezTo>
                <a:cubicBezTo>
                  <a:pt x="458584" y="96380"/>
                  <a:pt x="463427" y="88299"/>
                  <a:pt x="470326" y="82550"/>
                </a:cubicBezTo>
                <a:cubicBezTo>
                  <a:pt x="476189" y="77664"/>
                  <a:pt x="483026" y="74083"/>
                  <a:pt x="489376" y="69850"/>
                </a:cubicBezTo>
                <a:cubicBezTo>
                  <a:pt x="550280" y="110453"/>
                  <a:pt x="449357" y="40390"/>
                  <a:pt x="533826" y="114300"/>
                </a:cubicBezTo>
                <a:cubicBezTo>
                  <a:pt x="540950" y="120533"/>
                  <a:pt x="551523" y="121498"/>
                  <a:pt x="559226" y="127000"/>
                </a:cubicBezTo>
                <a:cubicBezTo>
                  <a:pt x="566534" y="132220"/>
                  <a:pt x="571926" y="139700"/>
                  <a:pt x="578276" y="146050"/>
                </a:cubicBezTo>
                <a:cubicBezTo>
                  <a:pt x="584626" y="141817"/>
                  <a:pt x="591734" y="138543"/>
                  <a:pt x="597326" y="133350"/>
                </a:cubicBezTo>
                <a:cubicBezTo>
                  <a:pt x="621455" y="110944"/>
                  <a:pt x="667176" y="63500"/>
                  <a:pt x="667176" y="63500"/>
                </a:cubicBezTo>
                <a:cubicBezTo>
                  <a:pt x="677759" y="67733"/>
                  <a:pt x="689651" y="69575"/>
                  <a:pt x="698926" y="76200"/>
                </a:cubicBezTo>
                <a:cubicBezTo>
                  <a:pt x="705136" y="80636"/>
                  <a:pt x="704142" y="96747"/>
                  <a:pt x="711626" y="95250"/>
                </a:cubicBezTo>
                <a:cubicBezTo>
                  <a:pt x="722004" y="93174"/>
                  <a:pt x="722711" y="76819"/>
                  <a:pt x="730676" y="69850"/>
                </a:cubicBezTo>
                <a:cubicBezTo>
                  <a:pt x="739964" y="61723"/>
                  <a:pt x="752684" y="58377"/>
                  <a:pt x="762426" y="50800"/>
                </a:cubicBezTo>
                <a:cubicBezTo>
                  <a:pt x="771877" y="43449"/>
                  <a:pt x="780034" y="34491"/>
                  <a:pt x="787826" y="25400"/>
                </a:cubicBezTo>
                <a:cubicBezTo>
                  <a:pt x="830907" y="-24862"/>
                  <a:pt x="783864" y="23012"/>
                  <a:pt x="80687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7"/>
          <p:cNvSpPr/>
          <p:nvPr/>
        </p:nvSpPr>
        <p:spPr>
          <a:xfrm>
            <a:off x="2838450" y="6083300"/>
            <a:ext cx="368300" cy="69989"/>
          </a:xfrm>
          <a:custGeom>
            <a:avLst/>
            <a:gdLst>
              <a:gd name="connsiteX0" fmla="*/ 0 w 368300"/>
              <a:gd name="connsiteY0" fmla="*/ 6350 h 69989"/>
              <a:gd name="connsiteX1" fmla="*/ 31750 w 368300"/>
              <a:gd name="connsiteY1" fmla="*/ 25400 h 69989"/>
              <a:gd name="connsiteX2" fmla="*/ 76200 w 368300"/>
              <a:gd name="connsiteY2" fmla="*/ 31750 h 69989"/>
              <a:gd name="connsiteX3" fmla="*/ 95250 w 368300"/>
              <a:gd name="connsiteY3" fmla="*/ 38100 h 69989"/>
              <a:gd name="connsiteX4" fmla="*/ 127000 w 368300"/>
              <a:gd name="connsiteY4" fmla="*/ 69850 h 69989"/>
              <a:gd name="connsiteX5" fmla="*/ 146050 w 368300"/>
              <a:gd name="connsiteY5" fmla="*/ 63500 h 69989"/>
              <a:gd name="connsiteX6" fmla="*/ 196850 w 368300"/>
              <a:gd name="connsiteY6" fmla="*/ 50800 h 69989"/>
              <a:gd name="connsiteX7" fmla="*/ 254000 w 368300"/>
              <a:gd name="connsiteY7" fmla="*/ 19050 h 69989"/>
              <a:gd name="connsiteX8" fmla="*/ 273050 w 368300"/>
              <a:gd name="connsiteY8" fmla="*/ 31750 h 69989"/>
              <a:gd name="connsiteX9" fmla="*/ 298450 w 368300"/>
              <a:gd name="connsiteY9" fmla="*/ 25400 h 69989"/>
              <a:gd name="connsiteX10" fmla="*/ 317500 w 368300"/>
              <a:gd name="connsiteY10" fmla="*/ 12700 h 69989"/>
              <a:gd name="connsiteX11" fmla="*/ 342900 w 368300"/>
              <a:gd name="connsiteY11" fmla="*/ 0 h 69989"/>
              <a:gd name="connsiteX12" fmla="*/ 368300 w 368300"/>
              <a:gd name="connsiteY12" fmla="*/ 12700 h 6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8300" h="69989">
                <a:moveTo>
                  <a:pt x="0" y="6350"/>
                </a:moveTo>
                <a:cubicBezTo>
                  <a:pt x="10583" y="12700"/>
                  <a:pt x="20041" y="21497"/>
                  <a:pt x="31750" y="25400"/>
                </a:cubicBezTo>
                <a:cubicBezTo>
                  <a:pt x="45949" y="30133"/>
                  <a:pt x="61524" y="28815"/>
                  <a:pt x="76200" y="31750"/>
                </a:cubicBezTo>
                <a:cubicBezTo>
                  <a:pt x="82764" y="33063"/>
                  <a:pt x="88900" y="35983"/>
                  <a:pt x="95250" y="38100"/>
                </a:cubicBezTo>
                <a:cubicBezTo>
                  <a:pt x="102658" y="49213"/>
                  <a:pt x="111125" y="67204"/>
                  <a:pt x="127000" y="69850"/>
                </a:cubicBezTo>
                <a:cubicBezTo>
                  <a:pt x="133602" y="70950"/>
                  <a:pt x="139592" y="65261"/>
                  <a:pt x="146050" y="63500"/>
                </a:cubicBezTo>
                <a:cubicBezTo>
                  <a:pt x="162889" y="58907"/>
                  <a:pt x="196850" y="50800"/>
                  <a:pt x="196850" y="50800"/>
                </a:cubicBezTo>
                <a:cubicBezTo>
                  <a:pt x="228923" y="18727"/>
                  <a:pt x="221921" y="3011"/>
                  <a:pt x="254000" y="19050"/>
                </a:cubicBezTo>
                <a:cubicBezTo>
                  <a:pt x="260826" y="22463"/>
                  <a:pt x="266700" y="27517"/>
                  <a:pt x="273050" y="31750"/>
                </a:cubicBezTo>
                <a:cubicBezTo>
                  <a:pt x="281517" y="29633"/>
                  <a:pt x="290428" y="28838"/>
                  <a:pt x="298450" y="25400"/>
                </a:cubicBezTo>
                <a:cubicBezTo>
                  <a:pt x="305465" y="22394"/>
                  <a:pt x="310874" y="16486"/>
                  <a:pt x="317500" y="12700"/>
                </a:cubicBezTo>
                <a:cubicBezTo>
                  <a:pt x="325719" y="8004"/>
                  <a:pt x="334433" y="4233"/>
                  <a:pt x="342900" y="0"/>
                </a:cubicBezTo>
                <a:cubicBezTo>
                  <a:pt x="363711" y="13874"/>
                  <a:pt x="354318" y="12700"/>
                  <a:pt x="368300" y="12700"/>
                </a:cubicBezTo>
              </a:path>
            </a:pathLst>
          </a:custGeom>
          <a:solidFill>
            <a:schemeClr val="accent2"/>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a:off x="2844800" y="6407150"/>
            <a:ext cx="381000" cy="114300"/>
          </a:xfrm>
          <a:custGeom>
            <a:avLst/>
            <a:gdLst>
              <a:gd name="connsiteX0" fmla="*/ 0 w 381000"/>
              <a:gd name="connsiteY0" fmla="*/ 38100 h 114300"/>
              <a:gd name="connsiteX1" fmla="*/ 57150 w 381000"/>
              <a:gd name="connsiteY1" fmla="*/ 95250 h 114300"/>
              <a:gd name="connsiteX2" fmla="*/ 82550 w 381000"/>
              <a:gd name="connsiteY2" fmla="*/ 88900 h 114300"/>
              <a:gd name="connsiteX3" fmla="*/ 88900 w 381000"/>
              <a:gd name="connsiteY3" fmla="*/ 69850 h 114300"/>
              <a:gd name="connsiteX4" fmla="*/ 95250 w 381000"/>
              <a:gd name="connsiteY4" fmla="*/ 44450 h 114300"/>
              <a:gd name="connsiteX5" fmla="*/ 114300 w 381000"/>
              <a:gd name="connsiteY5" fmla="*/ 31750 h 114300"/>
              <a:gd name="connsiteX6" fmla="*/ 120650 w 381000"/>
              <a:gd name="connsiteY6" fmla="*/ 12700 h 114300"/>
              <a:gd name="connsiteX7" fmla="*/ 133350 w 381000"/>
              <a:gd name="connsiteY7" fmla="*/ 44450 h 114300"/>
              <a:gd name="connsiteX8" fmla="*/ 177800 w 381000"/>
              <a:gd name="connsiteY8" fmla="*/ 63500 h 114300"/>
              <a:gd name="connsiteX9" fmla="*/ 209550 w 381000"/>
              <a:gd name="connsiteY9" fmla="*/ 107950 h 114300"/>
              <a:gd name="connsiteX10" fmla="*/ 234950 w 381000"/>
              <a:gd name="connsiteY10" fmla="*/ 114300 h 114300"/>
              <a:gd name="connsiteX11" fmla="*/ 254000 w 381000"/>
              <a:gd name="connsiteY11" fmla="*/ 50800 h 114300"/>
              <a:gd name="connsiteX12" fmla="*/ 273050 w 381000"/>
              <a:gd name="connsiteY12" fmla="*/ 25400 h 114300"/>
              <a:gd name="connsiteX13" fmla="*/ 292100 w 381000"/>
              <a:gd name="connsiteY13" fmla="*/ 38100 h 114300"/>
              <a:gd name="connsiteX14" fmla="*/ 323850 w 381000"/>
              <a:gd name="connsiteY14" fmla="*/ 76200 h 114300"/>
              <a:gd name="connsiteX15" fmla="*/ 336550 w 381000"/>
              <a:gd name="connsiteY15" fmla="*/ 57150 h 114300"/>
              <a:gd name="connsiteX16" fmla="*/ 355600 w 381000"/>
              <a:gd name="connsiteY16" fmla="*/ 44450 h 114300"/>
              <a:gd name="connsiteX17" fmla="*/ 361950 w 381000"/>
              <a:gd name="connsiteY17" fmla="*/ 25400 h 114300"/>
              <a:gd name="connsiteX18" fmla="*/ 381000 w 381000"/>
              <a:gd name="connsiteY18"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1000" h="114300">
                <a:moveTo>
                  <a:pt x="0" y="38100"/>
                </a:moveTo>
                <a:cubicBezTo>
                  <a:pt x="6770" y="46224"/>
                  <a:pt x="38854" y="90676"/>
                  <a:pt x="57150" y="95250"/>
                </a:cubicBezTo>
                <a:lnTo>
                  <a:pt x="82550" y="88900"/>
                </a:lnTo>
                <a:cubicBezTo>
                  <a:pt x="84667" y="82550"/>
                  <a:pt x="87061" y="76286"/>
                  <a:pt x="88900" y="69850"/>
                </a:cubicBezTo>
                <a:cubicBezTo>
                  <a:pt x="91298" y="61459"/>
                  <a:pt x="90409" y="51712"/>
                  <a:pt x="95250" y="44450"/>
                </a:cubicBezTo>
                <a:cubicBezTo>
                  <a:pt x="99483" y="38100"/>
                  <a:pt x="107950" y="35983"/>
                  <a:pt x="114300" y="31750"/>
                </a:cubicBezTo>
                <a:cubicBezTo>
                  <a:pt x="116417" y="25400"/>
                  <a:pt x="115081" y="8987"/>
                  <a:pt x="120650" y="12700"/>
                </a:cubicBezTo>
                <a:cubicBezTo>
                  <a:pt x="130134" y="19023"/>
                  <a:pt x="126725" y="35175"/>
                  <a:pt x="133350" y="44450"/>
                </a:cubicBezTo>
                <a:cubicBezTo>
                  <a:pt x="142883" y="57796"/>
                  <a:pt x="164183" y="60096"/>
                  <a:pt x="177800" y="63500"/>
                </a:cubicBezTo>
                <a:cubicBezTo>
                  <a:pt x="186375" y="80651"/>
                  <a:pt x="191530" y="97653"/>
                  <a:pt x="209550" y="107950"/>
                </a:cubicBezTo>
                <a:cubicBezTo>
                  <a:pt x="217127" y="112280"/>
                  <a:pt x="226483" y="112183"/>
                  <a:pt x="234950" y="114300"/>
                </a:cubicBezTo>
                <a:cubicBezTo>
                  <a:pt x="240075" y="88677"/>
                  <a:pt x="240947" y="74296"/>
                  <a:pt x="254000" y="50800"/>
                </a:cubicBezTo>
                <a:cubicBezTo>
                  <a:pt x="259140" y="41549"/>
                  <a:pt x="266700" y="33867"/>
                  <a:pt x="273050" y="25400"/>
                </a:cubicBezTo>
                <a:cubicBezTo>
                  <a:pt x="279400" y="29633"/>
                  <a:pt x="287214" y="32237"/>
                  <a:pt x="292100" y="38100"/>
                </a:cubicBezTo>
                <a:cubicBezTo>
                  <a:pt x="332383" y="86439"/>
                  <a:pt x="277438" y="45258"/>
                  <a:pt x="323850" y="76200"/>
                </a:cubicBezTo>
                <a:cubicBezTo>
                  <a:pt x="328083" y="69850"/>
                  <a:pt x="331154" y="62546"/>
                  <a:pt x="336550" y="57150"/>
                </a:cubicBezTo>
                <a:cubicBezTo>
                  <a:pt x="341946" y="51754"/>
                  <a:pt x="350832" y="50409"/>
                  <a:pt x="355600" y="44450"/>
                </a:cubicBezTo>
                <a:cubicBezTo>
                  <a:pt x="359781" y="39223"/>
                  <a:pt x="358957" y="31387"/>
                  <a:pt x="361950" y="25400"/>
                </a:cubicBezTo>
                <a:cubicBezTo>
                  <a:pt x="369130" y="11040"/>
                  <a:pt x="372070" y="8930"/>
                  <a:pt x="381000" y="0"/>
                </a:cubicBezTo>
              </a:path>
            </a:pathLst>
          </a:cu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cxnSp>
        <p:nvCxnSpPr>
          <p:cNvPr id="11" name="曲线连接符 10"/>
          <p:cNvCxnSpPr/>
          <p:nvPr/>
        </p:nvCxnSpPr>
        <p:spPr>
          <a:xfrm rot="5400000">
            <a:off x="1763688" y="2420888"/>
            <a:ext cx="1656184" cy="648072"/>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882912" y="2098593"/>
            <a:ext cx="720080" cy="646331"/>
          </a:xfrm>
          <a:prstGeom prst="rect">
            <a:avLst/>
          </a:prstGeom>
          <a:noFill/>
        </p:spPr>
        <p:txBody>
          <a:bodyPr wrap="square" rtlCol="0">
            <a:spAutoFit/>
          </a:bodyPr>
          <a:lstStyle/>
          <a:p>
            <a:r>
              <a:rPr lang="zh-CN" altLang="en-US" b="1" dirty="0" smtClean="0"/>
              <a:t>无限的吗？</a:t>
            </a:r>
            <a:endParaRPr lang="zh-CN" altLang="en-US" b="1" dirty="0"/>
          </a:p>
        </p:txBody>
      </p:sp>
      <p:grpSp>
        <p:nvGrpSpPr>
          <p:cNvPr id="13" name="组合 12"/>
          <p:cNvGrpSpPr/>
          <p:nvPr/>
        </p:nvGrpSpPr>
        <p:grpSpPr>
          <a:xfrm>
            <a:off x="107504" y="116632"/>
            <a:ext cx="1592491" cy="796245"/>
            <a:chOff x="2753" y="1328728"/>
            <a:chExt cx="1592491" cy="796245"/>
          </a:xfrm>
        </p:grpSpPr>
        <p:sp>
          <p:nvSpPr>
            <p:cNvPr id="14" name="矩形 13"/>
            <p:cNvSpPr/>
            <p:nvPr/>
          </p:nvSpPr>
          <p:spPr>
            <a:xfrm>
              <a:off x="2753" y="1328728"/>
              <a:ext cx="1592491" cy="796245"/>
            </a:xfrm>
            <a:prstGeom prst="rect">
              <a:avLst/>
            </a:prstGeom>
            <a:solidFill>
              <a:srgbClr val="BBE0E3"/>
            </a:solidFill>
            <a:ln w="38100" cap="flat" cmpd="sng" algn="ctr">
              <a:solidFill>
                <a:srgbClr val="FFFFFF"/>
              </a:solidFill>
              <a:prstDash val="solid"/>
            </a:ln>
            <a:effectLst>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sp>
        <p:sp>
          <p:nvSpPr>
            <p:cNvPr id="15" name="矩形 14"/>
            <p:cNvSpPr/>
            <p:nvPr/>
          </p:nvSpPr>
          <p:spPr>
            <a:xfrm>
              <a:off x="2753" y="1328728"/>
              <a:ext cx="1592491" cy="7962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zh-CN" altLang="en-US" sz="2100" b="1" kern="1200" dirty="0" smtClean="0">
                  <a:solidFill>
                    <a:srgbClr val="000000"/>
                  </a:solidFill>
                  <a:latin typeface="黑体" panose="02010609060101010101" pitchFamily="49" charset="-122"/>
                  <a:ea typeface="黑体" panose="02010609060101010101" pitchFamily="49" charset="-122"/>
                  <a:cs typeface="+mn-cs"/>
                </a:rPr>
                <a:t>第一单元</a:t>
              </a:r>
              <a:endParaRPr lang="en-US" altLang="zh-CN" sz="2100" b="1" kern="1200" dirty="0" smtClean="0">
                <a:solidFill>
                  <a:srgbClr val="000000"/>
                </a:solidFill>
                <a:latin typeface="黑体" panose="02010609060101010101" pitchFamily="49" charset="-122"/>
                <a:ea typeface="黑体" panose="02010609060101010101" pitchFamily="49" charset="-122"/>
                <a:cs typeface="+mn-cs"/>
              </a:endParaRPr>
            </a:p>
            <a:p>
              <a:pPr lvl="0" algn="ctr" defTabSz="933450">
                <a:lnSpc>
                  <a:spcPct val="90000"/>
                </a:lnSpc>
                <a:spcBef>
                  <a:spcPct val="0"/>
                </a:spcBef>
                <a:spcAft>
                  <a:spcPct val="35000"/>
                </a:spcAft>
              </a:pPr>
              <a:r>
                <a:rPr lang="zh-CN" altLang="en-US" sz="2100" b="1" kern="1200" dirty="0" smtClean="0">
                  <a:solidFill>
                    <a:srgbClr val="000000"/>
                  </a:solidFill>
                  <a:latin typeface="黑体" panose="02010609060101010101" pitchFamily="49" charset="-122"/>
                  <a:ea typeface="黑体" panose="02010609060101010101" pitchFamily="49" charset="-122"/>
                  <a:cs typeface="+mn-cs"/>
                </a:rPr>
                <a:t>青春时光</a:t>
              </a:r>
              <a:endParaRPr lang="zh-CN" altLang="en-US" sz="2100" b="1" kern="1200" dirty="0">
                <a:solidFill>
                  <a:srgbClr val="000000"/>
                </a:solidFill>
                <a:latin typeface="黑体" panose="02010609060101010101" pitchFamily="49" charset="-122"/>
                <a:ea typeface="黑体" panose="02010609060101010101" pitchFamily="49" charset="-122"/>
                <a:cs typeface="+mn-cs"/>
              </a:endParaRPr>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154113" y="968375"/>
            <a:ext cx="7127875" cy="857250"/>
          </a:xfrm>
        </p:spPr>
        <p:txBody>
          <a:bodyPr/>
          <a:lstStyle/>
          <a:p>
            <a:r>
              <a:rPr lang="zh-CN" altLang="en-US" smtClean="0"/>
              <a:t>青春期的思维发展</a:t>
            </a:r>
            <a:endParaRPr lang="zh-CN" altLang="en-US" smtClean="0"/>
          </a:p>
        </p:txBody>
      </p:sp>
      <p:sp>
        <p:nvSpPr>
          <p:cNvPr id="3" name="内容占位符 2"/>
          <p:cNvSpPr>
            <a:spLocks noGrp="1"/>
          </p:cNvSpPr>
          <p:nvPr>
            <p:ph idx="4294967295"/>
          </p:nvPr>
        </p:nvSpPr>
        <p:spPr>
          <a:xfrm>
            <a:off x="395536" y="2348880"/>
            <a:ext cx="2592288" cy="2209800"/>
          </a:xfrm>
          <a:solidFill>
            <a:schemeClr val="accent1">
              <a:lumMod val="20000"/>
              <a:lumOff val="80000"/>
            </a:schemeClr>
          </a:solidFill>
        </p:spPr>
        <p:txBody>
          <a:bodyPr>
            <a:normAutofit fontScale="92500"/>
          </a:bodyPr>
          <a:lstStyle/>
          <a:p>
            <a:pPr>
              <a:spcBef>
                <a:spcPts val="1800"/>
              </a:spcBef>
              <a:buFont typeface="Arial" panose="020B0604020202020204" pitchFamily="34" charset="0"/>
              <a:buNone/>
            </a:pPr>
            <a:r>
              <a:rPr lang="zh-CN" altLang="en-US" sz="3200" b="1" dirty="0" smtClean="0">
                <a:solidFill>
                  <a:srgbClr val="000099"/>
                </a:solidFill>
              </a:rPr>
              <a:t>思维的独立性</a:t>
            </a:r>
            <a:endParaRPr lang="en-US" sz="3200" b="1" dirty="0" smtClean="0">
              <a:solidFill>
                <a:srgbClr val="000099"/>
              </a:solidFill>
              <a:ea typeface="宋体" panose="02010600030101010101" pitchFamily="2" charset="-122"/>
            </a:endParaRPr>
          </a:p>
          <a:p>
            <a:pPr>
              <a:spcBef>
                <a:spcPts val="1800"/>
              </a:spcBef>
              <a:buFont typeface="Arial" panose="020B0604020202020204" pitchFamily="34" charset="0"/>
              <a:buNone/>
            </a:pPr>
            <a:r>
              <a:rPr lang="zh-CN" altLang="en-US" sz="3200" b="1" dirty="0" smtClean="0">
                <a:solidFill>
                  <a:srgbClr val="000099"/>
                </a:solidFill>
              </a:rPr>
              <a:t>具有批判精神</a:t>
            </a:r>
            <a:endParaRPr lang="en-US" sz="3200" b="1" dirty="0" smtClean="0">
              <a:solidFill>
                <a:srgbClr val="000099"/>
              </a:solidFill>
              <a:ea typeface="宋体" panose="02010600030101010101" pitchFamily="2" charset="-122"/>
            </a:endParaRPr>
          </a:p>
          <a:p>
            <a:pPr>
              <a:spcBef>
                <a:spcPts val="1800"/>
              </a:spcBef>
              <a:buFont typeface="Arial" panose="020B0604020202020204" pitchFamily="34" charset="0"/>
              <a:buNone/>
            </a:pPr>
            <a:r>
              <a:rPr lang="zh-CN" altLang="en-US" sz="3200" b="1" dirty="0" smtClean="0">
                <a:solidFill>
                  <a:srgbClr val="000099"/>
                </a:solidFill>
              </a:rPr>
              <a:t>富有创造潜力</a:t>
            </a:r>
            <a:endParaRPr lang="zh-CN" altLang="en-US" sz="3200" b="1" dirty="0" smtClean="0">
              <a:solidFill>
                <a:srgbClr val="000099"/>
              </a:solidFill>
            </a:endParaRPr>
          </a:p>
        </p:txBody>
      </p:sp>
      <p:sp>
        <p:nvSpPr>
          <p:cNvPr id="4" name="内容占位符 2"/>
          <p:cNvSpPr txBox="1"/>
          <p:nvPr/>
        </p:nvSpPr>
        <p:spPr>
          <a:xfrm>
            <a:off x="3419872" y="2348880"/>
            <a:ext cx="5724128" cy="2209800"/>
          </a:xfrm>
          <a:prstGeom prst="rect">
            <a:avLst/>
          </a:prstGeom>
          <a:solidFill>
            <a:schemeClr val="accent1">
              <a:lumMod val="20000"/>
              <a:lumOff val="80000"/>
            </a:schemeClr>
          </a:solidFill>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800"/>
              </a:spcBef>
              <a:buNone/>
            </a:pPr>
            <a:r>
              <a:rPr lang="zh-CN" altLang="en-US" sz="3000" b="1" dirty="0" smtClean="0">
                <a:solidFill>
                  <a:srgbClr val="000099"/>
                </a:solidFill>
              </a:rPr>
              <a:t>独立</a:t>
            </a:r>
            <a:r>
              <a:rPr lang="zh-CN" altLang="en-US" sz="3900" dirty="0" smtClean="0"/>
              <a:t>≠</a:t>
            </a:r>
            <a:r>
              <a:rPr lang="zh-CN" altLang="en-US" sz="3000" b="1" dirty="0" smtClean="0">
                <a:solidFill>
                  <a:srgbClr val="000099"/>
                </a:solidFill>
              </a:rPr>
              <a:t>独特，独到见解，接纳他人</a:t>
            </a:r>
            <a:endParaRPr lang="en-US" sz="3000" b="1" dirty="0">
              <a:solidFill>
                <a:srgbClr val="000099"/>
              </a:solidFill>
            </a:endParaRPr>
          </a:p>
          <a:p>
            <a:pPr>
              <a:spcBef>
                <a:spcPts val="1800"/>
              </a:spcBef>
              <a:buNone/>
            </a:pPr>
            <a:r>
              <a:rPr lang="zh-CN" altLang="en-US" sz="3000" b="1" dirty="0">
                <a:solidFill>
                  <a:srgbClr val="000099"/>
                </a:solidFill>
              </a:rPr>
              <a:t>批判≠</a:t>
            </a:r>
            <a:r>
              <a:rPr lang="zh-CN" altLang="en-US" sz="3000" b="1" dirty="0" smtClean="0">
                <a:solidFill>
                  <a:srgbClr val="000099"/>
                </a:solidFill>
              </a:rPr>
              <a:t>指责，解决问题，改进现状</a:t>
            </a:r>
            <a:endParaRPr lang="en-US" altLang="zh-CN" sz="3000" b="1" dirty="0">
              <a:solidFill>
                <a:srgbClr val="000099"/>
              </a:solidFill>
            </a:endParaRPr>
          </a:p>
          <a:p>
            <a:pPr>
              <a:spcBef>
                <a:spcPts val="1800"/>
              </a:spcBef>
              <a:buNone/>
            </a:pPr>
            <a:r>
              <a:rPr lang="zh-CN" altLang="en-US" sz="3000" b="1" dirty="0">
                <a:solidFill>
                  <a:srgbClr val="000099"/>
                </a:solidFill>
              </a:rPr>
              <a:t>创造≠</a:t>
            </a:r>
            <a:r>
              <a:rPr lang="zh-CN" altLang="en-US" sz="3000" b="1" dirty="0" smtClean="0">
                <a:solidFill>
                  <a:srgbClr val="000099"/>
                </a:solidFill>
              </a:rPr>
              <a:t>违规，打破常规，追求新奇</a:t>
            </a:r>
            <a:endParaRPr lang="zh-CN" altLang="en-US" sz="3000" b="1" dirty="0">
              <a:solidFill>
                <a:srgbClr val="000099"/>
              </a:solidFill>
            </a:endParaRPr>
          </a:p>
        </p:txBody>
      </p:sp>
      <p:sp>
        <p:nvSpPr>
          <p:cNvPr id="5" name="右箭头 4"/>
          <p:cNvSpPr/>
          <p:nvPr/>
        </p:nvSpPr>
        <p:spPr>
          <a:xfrm>
            <a:off x="3059832" y="3212976"/>
            <a:ext cx="360040" cy="2408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stretch>
            <a:fillRect/>
          </a:stretch>
        </p:blipFill>
        <p:spPr>
          <a:xfrm>
            <a:off x="1115616" y="1052736"/>
            <a:ext cx="1920829" cy="1928866"/>
          </a:xfrm>
          <a:prstGeom prst="rect">
            <a:avLst/>
          </a:prstGeom>
        </p:spPr>
      </p:pic>
      <p:sp>
        <p:nvSpPr>
          <p:cNvPr id="3" name="文本框 4"/>
          <p:cNvSpPr txBox="1"/>
          <p:nvPr/>
        </p:nvSpPr>
        <p:spPr>
          <a:xfrm>
            <a:off x="3250187" y="1154068"/>
            <a:ext cx="5513645" cy="1569660"/>
          </a:xfrm>
          <a:prstGeom prst="rect">
            <a:avLst/>
          </a:prstGeom>
          <a:noFill/>
          <a:ln w="9525">
            <a:noFill/>
          </a:ln>
        </p:spPr>
        <p:txBody>
          <a:bodyPr wrap="square">
            <a:spAutoFit/>
          </a:bodyPr>
          <a:lstStyle/>
          <a:p>
            <a:pPr marL="0" indent="266700" algn="l"/>
            <a:r>
              <a:rPr lang="zh-CN" altLang="en-US" sz="2400" b="1" u="none" dirty="0" smtClean="0">
                <a:latin typeface="楷体" panose="02010609060101010101" pitchFamily="49" charset="-122"/>
                <a:ea typeface="楷体" panose="02010609060101010101" pitchFamily="49" charset="-122"/>
                <a:cs typeface="宋体" panose="02010600030101010101" pitchFamily="2" charset="-122"/>
              </a:rPr>
              <a:t>（</a:t>
            </a:r>
            <a:r>
              <a:rPr lang="en-US" altLang="zh-CN" sz="2400" b="1" u="none" dirty="0" smtClean="0">
                <a:latin typeface="楷体" panose="02010609060101010101" pitchFamily="49" charset="-122"/>
                <a:ea typeface="楷体" panose="02010609060101010101" pitchFamily="49" charset="-122"/>
                <a:cs typeface="宋体" panose="02010600030101010101" pitchFamily="2" charset="-122"/>
              </a:rPr>
              <a:t>1</a:t>
            </a:r>
            <a:r>
              <a:rPr lang="zh-CN" altLang="en-US" sz="2400" b="1" u="none" dirty="0" smtClean="0">
                <a:latin typeface="楷体" panose="02010609060101010101" pitchFamily="49" charset="-122"/>
                <a:ea typeface="楷体" panose="02010609060101010101" pitchFamily="49" charset="-122"/>
                <a:cs typeface="宋体" panose="02010600030101010101" pitchFamily="2" charset="-122"/>
              </a:rPr>
              <a:t>）</a:t>
            </a:r>
            <a:r>
              <a:rPr lang="zh-CN" altLang="en-US" sz="2400" b="1" dirty="0" smtClean="0">
                <a:latin typeface="楷体" panose="02010609060101010101" pitchFamily="49" charset="-122"/>
                <a:ea typeface="楷体" panose="02010609060101010101" pitchFamily="49" charset="-122"/>
                <a:cs typeface="宋体" panose="02010600030101010101" pitchFamily="2" charset="-122"/>
              </a:rPr>
              <a:t>由“格”你会联想到什么？ </a:t>
            </a:r>
            <a:endParaRPr lang="en-US" altLang="zh-CN" sz="2400" b="1" u="none" dirty="0" smtClean="0">
              <a:latin typeface="楷体" panose="02010609060101010101" pitchFamily="49" charset="-122"/>
              <a:ea typeface="楷体" panose="02010609060101010101" pitchFamily="49" charset="-122"/>
              <a:cs typeface="宋体" panose="02010600030101010101" pitchFamily="2" charset="-122"/>
            </a:endParaRPr>
          </a:p>
          <a:p>
            <a:pPr marL="0" indent="266700" algn="l"/>
            <a:r>
              <a:rPr lang="zh-CN" altLang="en-US" sz="2400" b="1" u="none" dirty="0" smtClean="0">
                <a:latin typeface="楷体" panose="02010609060101010101" pitchFamily="49" charset="-122"/>
                <a:ea typeface="楷体" panose="02010609060101010101" pitchFamily="49" charset="-122"/>
                <a:cs typeface="宋体" panose="02010600030101010101" pitchFamily="2" charset="-122"/>
              </a:rPr>
              <a:t>（</a:t>
            </a:r>
            <a:r>
              <a:rPr lang="en-US" altLang="zh-CN" sz="2400" b="1" u="none" dirty="0" smtClean="0">
                <a:latin typeface="楷体" panose="02010609060101010101" pitchFamily="49" charset="-122"/>
                <a:ea typeface="楷体" panose="02010609060101010101" pitchFamily="49" charset="-122"/>
                <a:cs typeface="宋体" panose="02010600030101010101" pitchFamily="2" charset="-122"/>
              </a:rPr>
              <a:t>2</a:t>
            </a:r>
            <a:r>
              <a:rPr lang="zh-CN" altLang="en-US" sz="2400" b="1" u="none" dirty="0" smtClean="0">
                <a:latin typeface="楷体" panose="02010609060101010101" pitchFamily="49" charset="-122"/>
                <a:ea typeface="楷体" panose="02010609060101010101" pitchFamily="49" charset="-122"/>
                <a:cs typeface="宋体" panose="02010600030101010101" pitchFamily="2" charset="-122"/>
              </a:rPr>
              <a:t>）</a:t>
            </a:r>
            <a:r>
              <a:rPr lang="en-US" altLang="zh-CN" sz="2400" b="1" u="none" dirty="0" smtClean="0">
                <a:latin typeface="楷体" panose="02010609060101010101" pitchFamily="49" charset="-122"/>
                <a:ea typeface="楷体" panose="02010609060101010101" pitchFamily="49" charset="-122"/>
                <a:cs typeface="宋体" panose="02010600030101010101" pitchFamily="2" charset="-122"/>
              </a:rPr>
              <a:t>“</a:t>
            </a:r>
            <a:r>
              <a:rPr lang="zh-CN" altLang="en-US" sz="2400" b="1" u="none" dirty="0">
                <a:latin typeface="楷体" panose="02010609060101010101" pitchFamily="49" charset="-122"/>
                <a:ea typeface="楷体" panose="02010609060101010101" pitchFamily="49" charset="-122"/>
                <a:cs typeface="楷体_GB2312" panose="02010609030101010101" pitchFamily="49" charset="-122"/>
              </a:rPr>
              <a:t>我劝天公重抖擞，不拘一格降人才</a:t>
            </a:r>
            <a:r>
              <a:rPr lang="zh-CN" altLang="en-US" sz="2400" b="1" u="none" dirty="0">
                <a:latin typeface="楷体" panose="02010609060101010101" pitchFamily="49" charset="-122"/>
                <a:ea typeface="楷体" panose="02010609060101010101" pitchFamily="49" charset="-122"/>
                <a:cs typeface="宋体" panose="02010600030101010101" pitchFamily="2" charset="-122"/>
              </a:rPr>
              <a:t>”“</a:t>
            </a:r>
            <a:r>
              <a:rPr lang="zh-CN" altLang="en-US" sz="2400" b="1" u="none" dirty="0">
                <a:latin typeface="楷体" panose="02010609060101010101" pitchFamily="49" charset="-122"/>
                <a:ea typeface="楷体" panose="02010609060101010101" pitchFamily="49" charset="-122"/>
                <a:cs typeface="楷体_GB2312" panose="02010609030101010101" pitchFamily="49" charset="-122"/>
              </a:rPr>
              <a:t>言有物而行有格也</a:t>
            </a:r>
            <a:r>
              <a:rPr lang="zh-CN" altLang="en-US" sz="2400" b="1" u="none" dirty="0">
                <a:latin typeface="楷体" panose="02010609060101010101" pitchFamily="49" charset="-122"/>
                <a:ea typeface="楷体" panose="02010609060101010101" pitchFamily="49" charset="-122"/>
                <a:cs typeface="宋体" panose="02010600030101010101" pitchFamily="2" charset="-122"/>
              </a:rPr>
              <a:t>”“</a:t>
            </a:r>
            <a:r>
              <a:rPr lang="zh-CN" altLang="en-US" sz="2400" b="1" u="none" dirty="0">
                <a:latin typeface="楷体" panose="02010609060101010101" pitchFamily="49" charset="-122"/>
                <a:ea typeface="楷体" panose="02010609060101010101" pitchFamily="49" charset="-122"/>
                <a:cs typeface="楷体_GB2312" panose="02010609030101010101" pitchFamily="49" charset="-122"/>
              </a:rPr>
              <a:t>道之以德，齐之以礼，有耻且格</a:t>
            </a:r>
            <a:r>
              <a:rPr lang="zh-CN" altLang="en-US" sz="2400" b="1" u="none" dirty="0">
                <a:latin typeface="楷体" panose="02010609060101010101" pitchFamily="49" charset="-122"/>
                <a:ea typeface="楷体" panose="02010609060101010101" pitchFamily="49" charset="-122"/>
                <a:cs typeface="宋体" panose="02010600030101010101" pitchFamily="2" charset="-122"/>
              </a:rPr>
              <a:t>”</a:t>
            </a:r>
            <a:r>
              <a:rPr lang="zh-CN" altLang="en-US" sz="2400" b="1" u="none" dirty="0">
                <a:latin typeface="楷体" panose="02010609060101010101" pitchFamily="49" charset="-122"/>
                <a:ea typeface="楷体" panose="02010609060101010101" pitchFamily="49" charset="-122"/>
                <a:cs typeface="楷体_GB2312" panose="02010609030101010101" pitchFamily="49" charset="-122"/>
              </a:rPr>
              <a:t>。</a:t>
            </a:r>
            <a:endParaRPr lang="zh-CN" altLang="en-US" sz="2400" b="1" dirty="0">
              <a:latin typeface="楷体" panose="02010609060101010101" pitchFamily="49" charset="-122"/>
              <a:ea typeface="楷体" panose="02010609060101010101" pitchFamily="49" charset="-122"/>
            </a:endParaRPr>
          </a:p>
        </p:txBody>
      </p:sp>
      <p:sp>
        <p:nvSpPr>
          <p:cNvPr id="4" name="文本框 5"/>
          <p:cNvSpPr txBox="1"/>
          <p:nvPr/>
        </p:nvSpPr>
        <p:spPr>
          <a:xfrm>
            <a:off x="3414721" y="2859832"/>
            <a:ext cx="5184576" cy="461665"/>
          </a:xfrm>
          <a:prstGeom prst="rect">
            <a:avLst/>
          </a:prstGeom>
          <a:noFill/>
          <a:ln w="9525">
            <a:noFill/>
          </a:ln>
        </p:spPr>
        <p:txBody>
          <a:bodyPr wrap="square">
            <a:spAutoFit/>
          </a:bodyPr>
          <a:lstStyle/>
          <a:p>
            <a:pPr indent="266700"/>
            <a:r>
              <a:rPr lang="zh-CN" altLang="en-US" sz="2400" b="1" dirty="0">
                <a:latin typeface="楷体" panose="02010609060101010101" pitchFamily="49" charset="-122"/>
                <a:ea typeface="楷体" panose="02010609060101010101" pitchFamily="49" charset="-122"/>
                <a:cs typeface="宋体" panose="02010600030101010101" pitchFamily="2" charset="-122"/>
              </a:rPr>
              <a:t>你如何理解这些句子中的“格”？</a:t>
            </a:r>
            <a:endParaRPr lang="zh-CN" altLang="en-US" sz="2400" b="1" dirty="0">
              <a:latin typeface="楷体" panose="02010609060101010101" pitchFamily="49" charset="-122"/>
              <a:ea typeface="楷体" panose="02010609060101010101" pitchFamily="49" charset="-122"/>
              <a:cs typeface="宋体" panose="02010600030101010101" pitchFamily="2" charset="-122"/>
            </a:endParaRPr>
          </a:p>
        </p:txBody>
      </p:sp>
      <p:sp>
        <p:nvSpPr>
          <p:cNvPr id="5" name="文本框 7"/>
          <p:cNvSpPr txBox="1"/>
          <p:nvPr/>
        </p:nvSpPr>
        <p:spPr>
          <a:xfrm>
            <a:off x="-36512" y="3284984"/>
            <a:ext cx="5621775" cy="2000548"/>
          </a:xfrm>
          <a:prstGeom prst="rect">
            <a:avLst/>
          </a:prstGeom>
          <a:noFill/>
          <a:ln w="9525">
            <a:noFill/>
          </a:ln>
        </p:spPr>
        <p:txBody>
          <a:bodyPr wrap="square">
            <a:spAutoFit/>
          </a:bodyPr>
          <a:lstStyle/>
          <a:p>
            <a:pPr indent="266700"/>
            <a:r>
              <a:rPr lang="zh-CN" altLang="en-US" sz="2800" dirty="0" smtClean="0">
                <a:latin typeface="楷体" panose="02010609060101010101" pitchFamily="49" charset="-122"/>
                <a:ea typeface="楷体" panose="02010609060101010101" pitchFamily="49" charset="-122"/>
                <a:cs typeface="楷体_GB2312" panose="02010609030101010101" pitchFamily="49" charset="-122"/>
              </a:rPr>
              <a:t>  </a:t>
            </a:r>
            <a:r>
              <a:rPr lang="zh-CN" altLang="en-US" sz="2400" b="1" dirty="0" smtClean="0">
                <a:latin typeface="楷体" panose="02010609060101010101" pitchFamily="49" charset="-122"/>
                <a:ea typeface="楷体" panose="02010609060101010101" pitchFamily="49" charset="-122"/>
                <a:cs typeface="楷体_GB2312" panose="02010609030101010101" pitchFamily="49" charset="-122"/>
              </a:rPr>
              <a:t>格</a:t>
            </a:r>
            <a:r>
              <a:rPr lang="zh-CN" altLang="en-US" sz="2400" b="1" dirty="0">
                <a:latin typeface="楷体" panose="02010609060101010101" pitchFamily="49" charset="-122"/>
                <a:ea typeface="楷体" panose="02010609060101010101" pitchFamily="49" charset="-122"/>
                <a:cs typeface="楷体_GB2312" panose="02010609030101010101" pitchFamily="49" charset="-122"/>
              </a:rPr>
              <a:t>是正确、形式、规矩的意思。</a:t>
            </a:r>
            <a:endParaRPr lang="zh-CN" altLang="en-US" sz="2400" b="1" dirty="0">
              <a:latin typeface="楷体" panose="02010609060101010101" pitchFamily="49" charset="-122"/>
              <a:ea typeface="楷体" panose="02010609060101010101" pitchFamily="49" charset="-122"/>
              <a:cs typeface="楷体_GB2312" panose="02010609030101010101" pitchFamily="49" charset="-122"/>
            </a:endParaRPr>
          </a:p>
          <a:p>
            <a:pPr marL="0" indent="266700" algn="l"/>
            <a:r>
              <a:rPr lang="zh-CN" altLang="en-US" sz="2400" b="1" u="none" dirty="0" smtClean="0">
                <a:latin typeface="楷体" panose="02010609060101010101" pitchFamily="49" charset="-122"/>
                <a:ea typeface="楷体" panose="02010609060101010101" pitchFamily="49" charset="-122"/>
                <a:cs typeface="宋体" panose="02010600030101010101" pitchFamily="2" charset="-122"/>
              </a:rPr>
              <a:t>  放飞</a:t>
            </a:r>
            <a:r>
              <a:rPr lang="zh-CN" altLang="en-US" sz="2400" b="1" u="none" dirty="0">
                <a:latin typeface="楷体" panose="02010609060101010101" pitchFamily="49" charset="-122"/>
                <a:ea typeface="楷体" panose="02010609060101010101" pitchFamily="49" charset="-122"/>
                <a:cs typeface="宋体" panose="02010600030101010101" pitchFamily="2" charset="-122"/>
              </a:rPr>
              <a:t>梦想的青春时代，我们可以张扬、放纵、探险、自由、任性、哭闹，但是做起事来我们</a:t>
            </a:r>
            <a:r>
              <a:rPr lang="zh-CN" altLang="en-US" sz="2400" b="1" u="none" dirty="0" smtClean="0">
                <a:latin typeface="楷体" panose="02010609060101010101" pitchFamily="49" charset="-122"/>
                <a:ea typeface="楷体" panose="02010609060101010101" pitchFamily="49" charset="-122"/>
                <a:cs typeface="宋体" panose="02010600030101010101" pitchFamily="2" charset="-122"/>
              </a:rPr>
              <a:t>要</a:t>
            </a:r>
            <a:r>
              <a:rPr lang="zh-CN" altLang="en-US" sz="2400" b="1" u="none" dirty="0" smtClean="0">
                <a:solidFill>
                  <a:srgbClr val="FF3300"/>
                </a:solidFill>
                <a:latin typeface="楷体" panose="02010609060101010101" pitchFamily="49" charset="-122"/>
                <a:ea typeface="楷体" panose="02010609060101010101" pitchFamily="49" charset="-122"/>
                <a:cs typeface="宋体" panose="02010600030101010101" pitchFamily="2" charset="-122"/>
              </a:rPr>
              <a:t>守规矩</a:t>
            </a:r>
            <a:r>
              <a:rPr lang="zh-CN" altLang="en-US" sz="2400" b="1" u="none" dirty="0">
                <a:latin typeface="楷体" panose="02010609060101010101" pitchFamily="49" charset="-122"/>
                <a:ea typeface="楷体" panose="02010609060101010101" pitchFamily="49" charset="-122"/>
                <a:cs typeface="宋体" panose="02010600030101010101" pitchFamily="2" charset="-122"/>
              </a:rPr>
              <a:t>，我们要让青春</a:t>
            </a:r>
            <a:r>
              <a:rPr lang="zh-CN" altLang="en-US" sz="2400" b="1" u="none" dirty="0">
                <a:solidFill>
                  <a:srgbClr val="FF3300"/>
                </a:solidFill>
                <a:latin typeface="楷体" panose="02010609060101010101" pitchFamily="49" charset="-122"/>
                <a:ea typeface="楷体" panose="02010609060101010101" pitchFamily="49" charset="-122"/>
                <a:cs typeface="宋体" panose="02010600030101010101" pitchFamily="2" charset="-122"/>
              </a:rPr>
              <a:t>有风格</a:t>
            </a:r>
            <a:r>
              <a:rPr lang="zh-CN" altLang="en-US" sz="2400" b="1" u="none" dirty="0" smtClean="0">
                <a:latin typeface="楷体" panose="02010609060101010101" pitchFamily="49" charset="-122"/>
                <a:ea typeface="楷体" panose="02010609060101010101" pitchFamily="49" charset="-122"/>
                <a:cs typeface="宋体" panose="02010600030101010101" pitchFamily="2" charset="-122"/>
              </a:rPr>
              <a:t>。</a:t>
            </a:r>
            <a:endParaRPr lang="zh-CN" altLang="en-US" sz="2400" b="1" u="none" dirty="0">
              <a:latin typeface="楷体" panose="02010609060101010101" pitchFamily="49" charset="-122"/>
              <a:ea typeface="楷体" panose="02010609060101010101" pitchFamily="49" charset="-122"/>
              <a:cs typeface="宋体" panose="02010600030101010101" pitchFamily="2" charset="-122"/>
            </a:endParaRPr>
          </a:p>
        </p:txBody>
      </p:sp>
      <p:sp>
        <p:nvSpPr>
          <p:cNvPr id="6" name="矩形 5"/>
          <p:cNvSpPr/>
          <p:nvPr/>
        </p:nvSpPr>
        <p:spPr>
          <a:xfrm>
            <a:off x="3779912" y="476672"/>
            <a:ext cx="2904852" cy="461665"/>
          </a:xfrm>
          <a:prstGeom prst="rect">
            <a:avLst/>
          </a:prstGeom>
          <a:solidFill>
            <a:schemeClr val="tx2">
              <a:lumMod val="20000"/>
              <a:lumOff val="80000"/>
            </a:schemeClr>
          </a:solidFill>
        </p:spPr>
        <p:txBody>
          <a:bodyPr wrap="square">
            <a:spAutoFit/>
          </a:bodyPr>
          <a:lstStyle/>
          <a:p>
            <a:r>
              <a:rPr lang="zh-CN" altLang="en-US" sz="2400" b="1" dirty="0" smtClean="0">
                <a:solidFill>
                  <a:prstClr val="black"/>
                </a:solidFill>
              </a:rPr>
              <a:t>   对“格”的认识</a:t>
            </a:r>
            <a:endParaRPr lang="zh-CN" altLang="en-US" b="1" dirty="0"/>
          </a:p>
        </p:txBody>
      </p:sp>
      <p:sp>
        <p:nvSpPr>
          <p:cNvPr id="7" name="椭圆 6"/>
          <p:cNvSpPr/>
          <p:nvPr/>
        </p:nvSpPr>
        <p:spPr>
          <a:xfrm>
            <a:off x="5436096" y="3645024"/>
            <a:ext cx="3707904" cy="18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楷体_GB2312" panose="02010609030101010101" pitchFamily="49" charset="-122"/>
                <a:ea typeface="楷体_GB2312" panose="02010609030101010101" pitchFamily="49" charset="-122"/>
              </a:rPr>
              <a:t>落实传统文化主动</a:t>
            </a:r>
            <a:r>
              <a:rPr lang="zh-CN" altLang="en-US" sz="2400" b="1" dirty="0">
                <a:latin typeface="楷体_GB2312" panose="02010609030101010101" pitchFamily="49" charset="-122"/>
                <a:ea typeface="楷体_GB2312" panose="02010609030101010101" pitchFamily="49" charset="-122"/>
              </a:rPr>
              <a:t>学习</a:t>
            </a:r>
            <a:r>
              <a:rPr lang="zh-CN" altLang="en-US" sz="2400" b="1" dirty="0" smtClean="0">
                <a:latin typeface="楷体_GB2312" panose="02010609030101010101" pitchFamily="49" charset="-122"/>
                <a:ea typeface="楷体_GB2312" panose="02010609030101010101" pitchFamily="49" charset="-122"/>
              </a:rPr>
              <a:t>，查找</a:t>
            </a:r>
            <a:r>
              <a:rPr lang="zh-CN" altLang="en-US" sz="2400" b="1" dirty="0">
                <a:latin typeface="楷体_GB2312" panose="02010609030101010101" pitchFamily="49" charset="-122"/>
                <a:ea typeface="楷体_GB2312" panose="02010609030101010101" pitchFamily="49" charset="-122"/>
              </a:rPr>
              <a:t>出处，理解含义，与学生对接</a:t>
            </a:r>
            <a:endParaRPr lang="zh-CN" altLang="en-US" sz="2400" b="1" dirty="0">
              <a:latin typeface="楷体_GB2312" panose="02010609030101010101" pitchFamily="49" charset="-122"/>
              <a:ea typeface="楷体_GB2312" panose="0201060903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示 2"/>
          <p:cNvGraphicFramePr/>
          <p:nvPr/>
        </p:nvGraphicFramePr>
        <p:xfrm>
          <a:off x="467544" y="764704"/>
          <a:ext cx="8317113" cy="216049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2226" name="TextBox 4"/>
          <p:cNvSpPr txBox="1">
            <a:spLocks noChangeArrowheads="1"/>
          </p:cNvSpPr>
          <p:nvPr/>
        </p:nvSpPr>
        <p:spPr bwMode="auto">
          <a:xfrm>
            <a:off x="395288" y="2708275"/>
            <a:ext cx="8569325" cy="3093154"/>
          </a:xfrm>
          <a:prstGeom prst="rect">
            <a:avLst/>
          </a:prstGeom>
          <a:noFill/>
          <a:ln w="9525">
            <a:noFill/>
            <a:miter lim="800000"/>
          </a:ln>
        </p:spPr>
        <p:txBody>
          <a:bodyPr>
            <a:spAutoFit/>
          </a:bodyPr>
          <a:lstStyle/>
          <a:p>
            <a:pPr marL="457200" indent="-457200">
              <a:lnSpc>
                <a:spcPct val="150000"/>
              </a:lnSpc>
              <a:buFont typeface="Wingdings" panose="05000000000000000000" pitchFamily="2" charset="2"/>
              <a:buChar char="u"/>
            </a:pPr>
            <a:r>
              <a:rPr lang="zh-CN" altLang="en-US" sz="2600" b="1" dirty="0"/>
              <a:t>四个单元层层推进，由浅入深，由己到人，由生活到生命，由现象到本质，是一种螺旋上升的编排方式。</a:t>
            </a:r>
            <a:endParaRPr lang="en-US" altLang="zh-CN" sz="2600" b="1" dirty="0"/>
          </a:p>
          <a:p>
            <a:pPr marL="457200" indent="-457200">
              <a:lnSpc>
                <a:spcPct val="150000"/>
              </a:lnSpc>
              <a:buFont typeface="Wingdings" panose="05000000000000000000" pitchFamily="2" charset="2"/>
              <a:buChar char="u"/>
            </a:pPr>
            <a:r>
              <a:rPr lang="zh-CN" altLang="en-US" sz="2600" b="1" dirty="0" smtClean="0">
                <a:sym typeface="Arial" panose="020B0604020202020204" pitchFamily="34" charset="0"/>
              </a:rPr>
              <a:t>少</a:t>
            </a:r>
            <a:r>
              <a:rPr lang="zh-CN" altLang="en-US" sz="2600" b="1" dirty="0">
                <a:sym typeface="Arial" panose="020B0604020202020204" pitchFamily="34" charset="0"/>
              </a:rPr>
              <a:t>年有梦、网上交往、尊敬老师、孝敬父母，提前至初一起始学期，提高教学针对性、实效性。</a:t>
            </a:r>
            <a:endParaRPr lang="en-US" altLang="zh-CN" sz="2600" b="1" dirty="0"/>
          </a:p>
          <a:p>
            <a:pPr marL="457200" indent="-457200">
              <a:lnSpc>
                <a:spcPct val="150000"/>
              </a:lnSpc>
              <a:buFont typeface="Wingdings" panose="05000000000000000000" pitchFamily="2" charset="2"/>
              <a:buChar char="u"/>
            </a:pPr>
            <a:r>
              <a:rPr lang="zh-CN" altLang="en-US" sz="2600" b="1" dirty="0" smtClean="0">
                <a:sym typeface="Arial" panose="020B0604020202020204" pitchFamily="34" charset="0"/>
              </a:rPr>
              <a:t>加</a:t>
            </a:r>
            <a:r>
              <a:rPr lang="zh-CN" altLang="en-US" sz="2600" b="1" dirty="0">
                <a:sym typeface="Arial" panose="020B0604020202020204" pitchFamily="34" charset="0"/>
              </a:rPr>
              <a:t>大生命教育内容的比重。</a:t>
            </a:r>
            <a:endParaRPr lang="zh-CN" altLang="en-US" sz="2600" b="1" dirty="0">
              <a:latin typeface="宋体" panose="02010600030101010101" pitchFamily="2" charset="-122"/>
              <a:sym typeface="宋体" panose="02010600030101010101" pitchFamily="2" charset="-122"/>
            </a:endParaRPr>
          </a:p>
        </p:txBody>
      </p:sp>
      <p:sp>
        <p:nvSpPr>
          <p:cNvPr id="5" name="TextBox 2"/>
          <p:cNvSpPr txBox="1">
            <a:spLocks noChangeArrowheads="1"/>
          </p:cNvSpPr>
          <p:nvPr/>
        </p:nvSpPr>
        <p:spPr bwMode="auto">
          <a:xfrm>
            <a:off x="395537" y="115888"/>
            <a:ext cx="6552952" cy="830997"/>
          </a:xfrm>
          <a:prstGeom prst="rect">
            <a:avLst/>
          </a:prstGeom>
          <a:noFill/>
          <a:ln>
            <a:noFill/>
          </a:ln>
        </p:spPr>
        <p:txBody>
          <a:bodyPr wrap="squar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fontAlgn="auto" hangingPunct="1">
              <a:lnSpc>
                <a:spcPct val="150000"/>
              </a:lnSpc>
              <a:spcBef>
                <a:spcPct val="0"/>
              </a:spcBef>
              <a:spcAft>
                <a:spcPts val="0"/>
              </a:spcAft>
              <a:buFont typeface="Wingdings" panose="05000000000000000000" pitchFamily="2" charset="2"/>
              <a:buChar char="Ø"/>
              <a:defRPr/>
            </a:pPr>
            <a:r>
              <a:rPr lang="zh-CN" altLang="en-US" b="1" dirty="0" smtClean="0">
                <a:solidFill>
                  <a:srgbClr val="C00000"/>
                </a:solidFill>
                <a:effectLst>
                  <a:outerShdw blurRad="38100" dist="38100" dir="2700000" algn="tl">
                    <a:srgbClr val="000000">
                      <a:alpha val="43137"/>
                    </a:srgbClr>
                  </a:outerShdw>
                </a:effectLst>
                <a:latin typeface="方正黑体简体" pitchFamily="65" charset="-122"/>
                <a:ea typeface="方正黑体简体" pitchFamily="65" charset="-122"/>
              </a:rPr>
              <a:t>七</a:t>
            </a:r>
            <a:r>
              <a:rPr lang="zh-CN" altLang="en-US" b="1" dirty="0">
                <a:solidFill>
                  <a:srgbClr val="C00000"/>
                </a:solidFill>
                <a:effectLst>
                  <a:outerShdw blurRad="38100" dist="38100" dir="2700000" algn="tl">
                    <a:srgbClr val="000000">
                      <a:alpha val="43137"/>
                    </a:srgbClr>
                  </a:outerShdw>
                </a:effectLst>
                <a:latin typeface="方正黑体简体" pitchFamily="65" charset="-122"/>
                <a:ea typeface="方正黑体简体" pitchFamily="65" charset="-122"/>
              </a:rPr>
              <a:t>年级上册教材内容编排</a:t>
            </a:r>
            <a:endParaRPr lang="zh-CN" altLang="en-US" b="1" dirty="0">
              <a:solidFill>
                <a:srgbClr val="C00000"/>
              </a:solidFill>
              <a:effectLst>
                <a:outerShdw blurRad="38100" dist="38100" dir="2700000" algn="tl">
                  <a:srgbClr val="000000">
                    <a:alpha val="43137"/>
                  </a:srgbClr>
                </a:outerShdw>
              </a:effectLst>
              <a:latin typeface="方正黑体简体" pitchFamily="65" charset="-122"/>
              <a:ea typeface="方正黑体简体" pitchFamily="65" charset="-12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1904" y="1030416"/>
            <a:ext cx="6768752" cy="3323987"/>
          </a:xfrm>
          <a:prstGeom prst="rect">
            <a:avLst/>
          </a:prstGeom>
          <a:noFill/>
        </p:spPr>
        <p:txBody>
          <a:bodyPr wrap="square" rtlCol="0">
            <a:spAutoFit/>
          </a:bodyPr>
          <a:lstStyle/>
          <a:p>
            <a:endParaRPr lang="zh-CN" altLang="en-US" sz="2400" b="1" dirty="0"/>
          </a:p>
          <a:p>
            <a:r>
              <a:rPr lang="zh-CN" altLang="en-US" sz="2400" b="1" dirty="0" smtClean="0"/>
              <a:t>        “</a:t>
            </a:r>
            <a:r>
              <a:rPr lang="zh-CN" altLang="en-US" sz="2400" b="1" dirty="0"/>
              <a:t>行己有耻”简单地说是一个人行事，凡</a:t>
            </a:r>
            <a:r>
              <a:rPr lang="zh-CN" altLang="en-US" sz="2400" b="1" dirty="0" smtClean="0"/>
              <a:t>自己</a:t>
            </a:r>
            <a:r>
              <a:rPr lang="zh-CN" altLang="en-US" sz="2400" b="1" dirty="0"/>
              <a:t>认为可耻的就不去做。正如朱熹所说</a:t>
            </a:r>
            <a:r>
              <a:rPr lang="zh-CN" altLang="en-US" sz="2400" b="1" dirty="0" smtClean="0"/>
              <a:t>：“</a:t>
            </a:r>
            <a:r>
              <a:rPr lang="zh-CN" altLang="en-US" sz="2400" b="1" dirty="0"/>
              <a:t>人有耻，则能有所不为。”这就告诉</a:t>
            </a:r>
            <a:r>
              <a:rPr lang="zh-CN" altLang="en-US" sz="2400" b="1" dirty="0" smtClean="0"/>
              <a:t>我们要</a:t>
            </a:r>
            <a:r>
              <a:rPr lang="zh-CN" altLang="en-US" sz="2400" b="1" dirty="0"/>
              <a:t>知廉耻，懂荣辱；有所为，有所不为</a:t>
            </a:r>
            <a:r>
              <a:rPr lang="zh-CN" altLang="en-US" sz="2400" b="1" dirty="0" smtClean="0"/>
              <a:t>。</a:t>
            </a:r>
            <a:endParaRPr lang="en-US" altLang="zh-CN" sz="2400" b="1" dirty="0" smtClean="0"/>
          </a:p>
          <a:p>
            <a:r>
              <a:rPr lang="en-US" altLang="zh-CN"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en-US" sz="2400" b="1" dirty="0">
                <a:solidFill>
                  <a:srgbClr val="FF0000"/>
                </a:solidFill>
                <a:latin typeface="楷体_GB2312" panose="02010609030101010101" pitchFamily="49" charset="-122"/>
                <a:ea typeface="楷体_GB2312" panose="02010609030101010101" pitchFamily="49" charset="-122"/>
                <a:cs typeface="楷体_GB2312" panose="02010609030101010101" pitchFamily="49" charset="-122"/>
              </a:rPr>
              <a:t>行己有耻</a:t>
            </a:r>
            <a:r>
              <a:rPr lang="zh-CN" altLang="en-US" sz="2400" b="1" dirty="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CN" altLang="en-US" sz="2400" b="1" dirty="0">
                <a:solidFill>
                  <a:srgbClr val="FF0000"/>
                </a:solidFill>
                <a:latin typeface="楷体_GB2312" panose="02010609030101010101" pitchFamily="49" charset="-122"/>
                <a:ea typeface="楷体_GB2312" panose="02010609030101010101" pitchFamily="49" charset="-122"/>
                <a:cs typeface="楷体_GB2312" panose="02010609030101010101" pitchFamily="49" charset="-122"/>
              </a:rPr>
              <a:t>需要我们有知耻之心，不断提高辨别</a:t>
            </a:r>
            <a:r>
              <a:rPr lang="zh-CN" altLang="en-US" sz="2400" b="1" dirty="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CN" altLang="en-US" sz="2400" b="1" dirty="0">
                <a:solidFill>
                  <a:srgbClr val="FF0000"/>
                </a:solidFill>
                <a:latin typeface="楷体_GB2312" panose="02010609030101010101" pitchFamily="49" charset="-122"/>
                <a:ea typeface="楷体_GB2312" panose="02010609030101010101" pitchFamily="49" charset="-122"/>
                <a:cs typeface="楷体_GB2312" panose="02010609030101010101" pitchFamily="49" charset="-122"/>
              </a:rPr>
              <a:t>耻</a:t>
            </a:r>
            <a:r>
              <a:rPr lang="zh-CN" altLang="en-US" sz="2400" b="1" dirty="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CN" altLang="en-US" sz="2400" b="1" dirty="0">
                <a:solidFill>
                  <a:srgbClr val="FF0000"/>
                </a:solidFill>
                <a:latin typeface="楷体_GB2312" panose="02010609030101010101" pitchFamily="49" charset="-122"/>
                <a:ea typeface="楷体_GB2312" panose="02010609030101010101" pitchFamily="49" charset="-122"/>
                <a:cs typeface="楷体_GB2312" panose="02010609030101010101" pitchFamily="49" charset="-122"/>
              </a:rPr>
              <a:t>的能力。正如孟子所说：</a:t>
            </a:r>
            <a:r>
              <a:rPr lang="zh-CN" altLang="en-US" sz="2400" b="1" dirty="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CN" altLang="en-US" sz="2400" b="1" dirty="0">
                <a:solidFill>
                  <a:srgbClr val="FF0000"/>
                </a:solidFill>
                <a:latin typeface="楷体_GB2312" panose="02010609030101010101" pitchFamily="49" charset="-122"/>
                <a:ea typeface="楷体_GB2312" panose="02010609030101010101" pitchFamily="49" charset="-122"/>
                <a:cs typeface="楷体_GB2312" panose="02010609030101010101" pitchFamily="49" charset="-122"/>
              </a:rPr>
              <a:t>羞恶之心，义之端也。</a:t>
            </a:r>
            <a:r>
              <a:rPr lang="zh-CN" altLang="en-US" sz="2400" b="1" dirty="0">
                <a:solidFill>
                  <a:srgbClr val="FF0000"/>
                </a:solidFill>
                <a:latin typeface="宋体" panose="02010600030101010101" pitchFamily="2" charset="-122"/>
                <a:ea typeface="宋体" panose="02010600030101010101" pitchFamily="2" charset="-122"/>
                <a:cs typeface="宋体" panose="02010600030101010101" pitchFamily="2" charset="-122"/>
              </a:rPr>
              <a:t>”</a:t>
            </a:r>
            <a:endParaRPr lang="zh-CN" altLang="en-US" sz="24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a:p>
            <a:endParaRPr lang="zh-CN" altLang="en-US" dirty="0"/>
          </a:p>
        </p:txBody>
      </p:sp>
      <p:sp>
        <p:nvSpPr>
          <p:cNvPr id="3" name="矩形 2"/>
          <p:cNvSpPr/>
          <p:nvPr/>
        </p:nvSpPr>
        <p:spPr>
          <a:xfrm>
            <a:off x="1907704" y="799584"/>
            <a:ext cx="2904852" cy="461665"/>
          </a:xfrm>
          <a:prstGeom prst="rect">
            <a:avLst/>
          </a:prstGeom>
          <a:solidFill>
            <a:schemeClr val="tx2">
              <a:lumMod val="20000"/>
              <a:lumOff val="80000"/>
            </a:schemeClr>
          </a:solidFill>
        </p:spPr>
        <p:txBody>
          <a:bodyPr wrap="square">
            <a:spAutoFit/>
          </a:bodyPr>
          <a:lstStyle/>
          <a:p>
            <a:r>
              <a:rPr lang="zh-CN" altLang="en-US" sz="2400" b="1" dirty="0">
                <a:solidFill>
                  <a:prstClr val="black"/>
                </a:solidFill>
              </a:rPr>
              <a:t>理解“行己有耻”</a:t>
            </a:r>
            <a:endParaRPr lang="zh-CN" altLang="en-US" b="1" dirty="0"/>
          </a:p>
        </p:txBody>
      </p:sp>
      <p:sp>
        <p:nvSpPr>
          <p:cNvPr id="4" name="椭圆形标注 3"/>
          <p:cNvSpPr/>
          <p:nvPr/>
        </p:nvSpPr>
        <p:spPr>
          <a:xfrm>
            <a:off x="7596336" y="1484784"/>
            <a:ext cx="1368152" cy="864096"/>
          </a:xfrm>
          <a:prstGeom prst="wedgeEllipseCallout">
            <a:avLst>
              <a:gd name="adj1" fmla="val -47288"/>
              <a:gd name="adj2" fmla="val 382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楷体_GB2312" panose="02010609030101010101" pitchFamily="49" charset="-122"/>
                <a:ea typeface="楷体_GB2312" panose="02010609030101010101" pitchFamily="49" charset="-122"/>
              </a:rPr>
              <a:t>涵义</a:t>
            </a:r>
            <a:endParaRPr lang="zh-CN" altLang="en-US" sz="2400" b="1" dirty="0">
              <a:latin typeface="楷体_GB2312" panose="02010609030101010101" pitchFamily="49" charset="-122"/>
              <a:ea typeface="楷体_GB2312" panose="02010609030101010101" pitchFamily="49" charset="-122"/>
            </a:endParaRPr>
          </a:p>
        </p:txBody>
      </p:sp>
      <p:sp>
        <p:nvSpPr>
          <p:cNvPr id="5" name="椭圆形标注 4"/>
          <p:cNvSpPr/>
          <p:nvPr/>
        </p:nvSpPr>
        <p:spPr>
          <a:xfrm>
            <a:off x="7668344" y="3573016"/>
            <a:ext cx="1152128" cy="864096"/>
          </a:xfrm>
          <a:prstGeom prst="wedgeEllipseCallout">
            <a:avLst>
              <a:gd name="adj1" fmla="val -74295"/>
              <a:gd name="adj2" fmla="val 22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楷体_GB2312" panose="02010609030101010101" pitchFamily="49" charset="-122"/>
                <a:ea typeface="楷体_GB2312" panose="02010609030101010101" pitchFamily="49" charset="-122"/>
              </a:rPr>
              <a:t>要求</a:t>
            </a:r>
            <a:endParaRPr lang="zh-CN" altLang="en-US" sz="2400" b="1" dirty="0">
              <a:latin typeface="楷体_GB2312" panose="02010609030101010101" pitchFamily="49" charset="-122"/>
              <a:ea typeface="楷体_GB2312" panose="02010609030101010101" pitchFamily="49" charset="-122"/>
            </a:endParaRPr>
          </a:p>
        </p:txBody>
      </p:sp>
      <p:sp>
        <p:nvSpPr>
          <p:cNvPr id="6" name="矩形 5"/>
          <p:cNvSpPr/>
          <p:nvPr/>
        </p:nvSpPr>
        <p:spPr>
          <a:xfrm>
            <a:off x="1129916" y="4077072"/>
            <a:ext cx="6552728" cy="1569660"/>
          </a:xfrm>
          <a:prstGeom prst="rect">
            <a:avLst/>
          </a:prstGeom>
        </p:spPr>
        <p:txBody>
          <a:bodyPr wrap="square">
            <a:spAutoFit/>
          </a:bodyPr>
          <a:lstStyle/>
          <a:p>
            <a:r>
              <a:rPr lang="en-US" altLang="zh-CN" sz="2400" dirty="0" smtClean="0">
                <a:latin typeface="楷体" panose="02010609060101010101" pitchFamily="49" charset="-122"/>
                <a:ea typeface="楷体" panose="02010609060101010101" pitchFamily="49" charset="-122"/>
              </a:rPr>
              <a:t>    </a:t>
            </a:r>
            <a:r>
              <a:rPr lang="en-US" altLang="zh-CN" sz="2400" b="1" dirty="0" smtClean="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羞恶之心”引导我们判断是非善恶，明确行为选择的理由。它在我们行动之前，审查愿望；在行动之中，监督调节；在行动之后，反思效果与影响。</a:t>
            </a:r>
            <a:endParaRPr lang="zh-CN" altLang="en-US" sz="2400" b="1"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07704" y="-27384"/>
            <a:ext cx="2904852" cy="461665"/>
          </a:xfrm>
          <a:prstGeom prst="rect">
            <a:avLst/>
          </a:prstGeom>
          <a:solidFill>
            <a:schemeClr val="tx2">
              <a:lumMod val="20000"/>
              <a:lumOff val="80000"/>
            </a:schemeClr>
          </a:solidFill>
        </p:spPr>
        <p:txBody>
          <a:bodyPr wrap="square">
            <a:spAutoFit/>
          </a:bodyPr>
          <a:lstStyle/>
          <a:p>
            <a:r>
              <a:rPr lang="zh-CN" altLang="en-US" sz="2400" b="1" dirty="0">
                <a:solidFill>
                  <a:prstClr val="black"/>
                </a:solidFill>
              </a:rPr>
              <a:t>理解</a:t>
            </a:r>
            <a:r>
              <a:rPr lang="zh-CN" altLang="en-US" sz="2400" b="1" dirty="0" smtClean="0">
                <a:solidFill>
                  <a:prstClr val="black"/>
                </a:solidFill>
              </a:rPr>
              <a:t>“止于至善”</a:t>
            </a:r>
            <a:endParaRPr lang="zh-CN" altLang="en-US" b="1" dirty="0"/>
          </a:p>
        </p:txBody>
      </p:sp>
      <p:sp>
        <p:nvSpPr>
          <p:cNvPr id="3" name="文本框 2"/>
          <p:cNvSpPr txBox="1"/>
          <p:nvPr/>
        </p:nvSpPr>
        <p:spPr>
          <a:xfrm>
            <a:off x="0" y="671424"/>
            <a:ext cx="8964487" cy="1569660"/>
          </a:xfrm>
          <a:prstGeom prst="rect">
            <a:avLst/>
          </a:prstGeom>
          <a:noFill/>
          <a:ln w="9525">
            <a:noFill/>
          </a:ln>
        </p:spPr>
        <p:txBody>
          <a:bodyPr wrap="square">
            <a:spAutoFit/>
          </a:bodyPr>
          <a:lstStyle/>
          <a:p>
            <a:pPr indent="266700"/>
            <a:r>
              <a:rPr lang="en-US" altLang="zh-CN" sz="2400" dirty="0" smtClean="0">
                <a:latin typeface="楷体" panose="02010609060101010101" pitchFamily="49" charset="-122"/>
                <a:ea typeface="楷体" panose="02010609060101010101" pitchFamily="49" charset="-122"/>
                <a:cs typeface="宋体" panose="02010600030101010101" pitchFamily="2" charset="-122"/>
              </a:rPr>
              <a:t>  《</a:t>
            </a:r>
            <a:r>
              <a:rPr lang="zh-CN" altLang="en-US" sz="2400" dirty="0">
                <a:latin typeface="楷体" panose="02010609060101010101" pitchFamily="49" charset="-122"/>
                <a:ea typeface="楷体" panose="02010609060101010101" pitchFamily="49" charset="-122"/>
                <a:cs typeface="宋体" panose="02010600030101010101" pitchFamily="2" charset="-122"/>
              </a:rPr>
              <a:t>大学</a:t>
            </a:r>
            <a:r>
              <a:rPr lang="en-US" altLang="zh-CN" sz="2400" dirty="0" smtClean="0">
                <a:latin typeface="楷体" panose="02010609060101010101" pitchFamily="49" charset="-122"/>
                <a:ea typeface="楷体" panose="02010609060101010101" pitchFamily="49" charset="-122"/>
                <a:cs typeface="宋体" panose="02010600030101010101" pitchFamily="2" charset="-122"/>
              </a:rPr>
              <a:t>》</a:t>
            </a:r>
            <a:r>
              <a:rPr lang="zh-CN" altLang="en-US" sz="2400" dirty="0" smtClean="0">
                <a:latin typeface="楷体" panose="02010609060101010101" pitchFamily="49" charset="-122"/>
                <a:ea typeface="楷体" panose="02010609060101010101" pitchFamily="49" charset="-122"/>
                <a:cs typeface="宋体" panose="02010600030101010101" pitchFamily="2" charset="-122"/>
              </a:rPr>
              <a:t>中说“</a:t>
            </a:r>
            <a:r>
              <a:rPr lang="zh-CN" altLang="en-US" sz="2400" dirty="0">
                <a:latin typeface="楷体" panose="02010609060101010101" pitchFamily="49" charset="-122"/>
                <a:ea typeface="楷体" panose="02010609060101010101" pitchFamily="49" charset="-122"/>
                <a:cs typeface="宋体" panose="02010600030101010101" pitchFamily="2" charset="-122"/>
              </a:rPr>
              <a:t>大学之道，在明明德，在亲民，在止于至善。”“止于至善”是人的一种精神境界，我们应该有自己的格调，有我们的“至善”</a:t>
            </a:r>
            <a:r>
              <a:rPr lang="zh-CN" altLang="en-US" sz="2400" dirty="0" smtClean="0">
                <a:latin typeface="楷体" panose="02010609060101010101" pitchFamily="49" charset="-122"/>
                <a:ea typeface="楷体" panose="02010609060101010101" pitchFamily="49" charset="-122"/>
                <a:cs typeface="宋体" panose="02010600030101010101" pitchFamily="2" charset="-122"/>
              </a:rPr>
              <a:t>追求。</a:t>
            </a:r>
            <a:endParaRPr lang="en-US" altLang="zh-CN" sz="2400" dirty="0" smtClean="0">
              <a:latin typeface="楷体" panose="02010609060101010101" pitchFamily="49" charset="-122"/>
              <a:ea typeface="楷体" panose="02010609060101010101" pitchFamily="49" charset="-122"/>
              <a:cs typeface="宋体" panose="02010600030101010101" pitchFamily="2" charset="-122"/>
            </a:endParaRPr>
          </a:p>
          <a:p>
            <a:pPr indent="266700"/>
            <a:r>
              <a:rPr lang="zh-CN" altLang="en-US" sz="2400" b="1" dirty="0" smtClean="0">
                <a:solidFill>
                  <a:srgbClr val="FF0000"/>
                </a:solidFill>
                <a:latin typeface="楷体" panose="02010609060101010101" pitchFamily="49" charset="-122"/>
                <a:ea typeface="楷体" panose="02010609060101010101" pitchFamily="49" charset="-122"/>
                <a:cs typeface="宋体" panose="02010600030101010101" pitchFamily="2" charset="-122"/>
              </a:rPr>
              <a:t>“虽不能</a:t>
            </a:r>
            <a:r>
              <a:rPr lang="zh-CN" altLang="en-US" sz="2400" b="1" dirty="0">
                <a:solidFill>
                  <a:srgbClr val="FF0000"/>
                </a:solidFill>
                <a:latin typeface="楷体" panose="02010609060101010101" pitchFamily="49" charset="-122"/>
                <a:ea typeface="楷体" panose="02010609060101010101" pitchFamily="49" charset="-122"/>
                <a:cs typeface="宋体" panose="02010600030101010101" pitchFamily="2" charset="-122"/>
              </a:rPr>
              <a:t>至</a:t>
            </a:r>
            <a:r>
              <a:rPr lang="zh-CN" altLang="en-US" sz="2400" b="1" dirty="0" smtClean="0">
                <a:solidFill>
                  <a:srgbClr val="FF0000"/>
                </a:solidFill>
                <a:latin typeface="楷体" panose="02010609060101010101" pitchFamily="49" charset="-122"/>
                <a:ea typeface="楷体" panose="02010609060101010101" pitchFamily="49" charset="-122"/>
                <a:cs typeface="宋体" panose="02010600030101010101" pitchFamily="2" charset="-122"/>
              </a:rPr>
              <a:t>，心向往之”</a:t>
            </a:r>
            <a:r>
              <a:rPr lang="zh-CN" altLang="en-US" sz="2400" dirty="0" smtClean="0">
                <a:latin typeface="楷体" panose="02010609060101010101" pitchFamily="49" charset="-122"/>
                <a:ea typeface="楷体" panose="02010609060101010101" pitchFamily="49" charset="-122"/>
                <a:cs typeface="宋体" panose="02010600030101010101" pitchFamily="2" charset="-122"/>
              </a:rPr>
              <a:t>的实践过程。</a:t>
            </a:r>
            <a:endParaRPr lang="zh-CN" altLang="en-US" sz="2400" dirty="0">
              <a:latin typeface="楷体" panose="02010609060101010101" pitchFamily="49" charset="-122"/>
              <a:ea typeface="楷体" panose="02010609060101010101" pitchFamily="49" charset="-122"/>
              <a:cs typeface="宋体" panose="02010600030101010101" pitchFamily="2" charset="-122"/>
            </a:endParaRPr>
          </a:p>
        </p:txBody>
      </p:sp>
      <p:sp>
        <p:nvSpPr>
          <p:cNvPr id="4" name="矩形 3"/>
          <p:cNvSpPr/>
          <p:nvPr/>
        </p:nvSpPr>
        <p:spPr>
          <a:xfrm>
            <a:off x="0" y="2420888"/>
            <a:ext cx="4067944" cy="3785652"/>
          </a:xfrm>
          <a:prstGeom prst="rect">
            <a:avLst/>
          </a:prstGeom>
        </p:spPr>
        <p:txBody>
          <a:bodyPr wrap="square">
            <a:spAutoFit/>
          </a:bodyPr>
          <a:lstStyle/>
          <a:p>
            <a:r>
              <a:rPr lang="zh-CN" altLang="en-US" sz="2400" dirty="0" smtClean="0">
                <a:latin typeface="楷体_GB2312" panose="02010609030101010101" pitchFamily="49" charset="-122"/>
                <a:ea typeface="楷体_GB2312" panose="02010609030101010101" pitchFamily="49" charset="-122"/>
              </a:rPr>
              <a:t>    面对</a:t>
            </a:r>
            <a:r>
              <a:rPr lang="en-US" altLang="zh-CN" sz="2400" dirty="0" smtClean="0">
                <a:latin typeface="楷体_GB2312" panose="02010609030101010101" pitchFamily="49" charset="-122"/>
                <a:ea typeface="楷体_GB2312" panose="02010609030101010101" pitchFamily="49" charset="-122"/>
              </a:rPr>
              <a:t>“</a:t>
            </a:r>
            <a:r>
              <a:rPr lang="zh-CN" altLang="zh-CN" sz="2400" dirty="0">
                <a:latin typeface="楷体_GB2312" panose="02010609030101010101" pitchFamily="49" charset="-122"/>
                <a:ea typeface="楷体_GB2312" panose="02010609030101010101" pitchFamily="49" charset="-122"/>
              </a:rPr>
              <a:t>中国式过马路</a:t>
            </a:r>
            <a:r>
              <a:rPr lang="en-US" altLang="zh-CN" sz="2400" dirty="0" smtClean="0">
                <a:latin typeface="楷体_GB2312" panose="02010609030101010101" pitchFamily="49" charset="-122"/>
                <a:ea typeface="楷体_GB2312" panose="02010609030101010101" pitchFamily="49" charset="-122"/>
              </a:rPr>
              <a:t>”</a:t>
            </a:r>
            <a:r>
              <a:rPr lang="zh-CN" altLang="en-US" sz="2400" dirty="0" smtClean="0">
                <a:latin typeface="楷体_GB2312" panose="02010609030101010101" pitchFamily="49" charset="-122"/>
                <a:ea typeface="楷体_GB2312" panose="02010609030101010101" pitchFamily="49" charset="-122"/>
              </a:rPr>
              <a:t>，</a:t>
            </a:r>
            <a:r>
              <a:rPr lang="zh-CN" altLang="zh-CN" sz="2400" dirty="0" smtClean="0">
                <a:latin typeface="楷体_GB2312" panose="02010609030101010101" pitchFamily="49" charset="-122"/>
                <a:ea typeface="楷体_GB2312" panose="02010609030101010101" pitchFamily="49" charset="-122"/>
              </a:rPr>
              <a:t>有</a:t>
            </a:r>
            <a:r>
              <a:rPr lang="zh-CN" altLang="zh-CN" sz="2400" dirty="0">
                <a:latin typeface="楷体_GB2312" panose="02010609030101010101" pitchFamily="49" charset="-122"/>
                <a:ea typeface="楷体_GB2312" panose="02010609030101010101" pitchFamily="49" charset="-122"/>
              </a:rPr>
              <a:t>网友说：半夜回家，即便在没有行人和车辆的</a:t>
            </a:r>
            <a:r>
              <a:rPr lang="zh-CN" altLang="zh-CN" sz="2400" dirty="0" smtClean="0">
                <a:latin typeface="楷体_GB2312" panose="02010609030101010101" pitchFamily="49" charset="-122"/>
                <a:ea typeface="楷体_GB2312" panose="02010609030101010101" pitchFamily="49" charset="-122"/>
              </a:rPr>
              <a:t>路口</a:t>
            </a:r>
            <a:r>
              <a:rPr lang="zh-CN" altLang="en-US" sz="2400" dirty="0" smtClean="0">
                <a:latin typeface="楷体_GB2312" panose="02010609030101010101" pitchFamily="49" charset="-122"/>
                <a:ea typeface="楷体_GB2312" panose="02010609030101010101" pitchFamily="49" charset="-122"/>
              </a:rPr>
              <a:t>遇到红灯</a:t>
            </a:r>
            <a:r>
              <a:rPr lang="zh-CN" altLang="zh-CN" sz="2400" dirty="0" smtClean="0">
                <a:latin typeface="楷体_GB2312" panose="02010609030101010101" pitchFamily="49" charset="-122"/>
                <a:ea typeface="楷体_GB2312" panose="02010609030101010101" pitchFamily="49" charset="-122"/>
              </a:rPr>
              <a:t>，</a:t>
            </a:r>
            <a:r>
              <a:rPr lang="zh-CN" altLang="zh-CN" sz="2400" dirty="0">
                <a:latin typeface="楷体_GB2312" panose="02010609030101010101" pitchFamily="49" charset="-122"/>
                <a:ea typeface="楷体_GB2312" panose="02010609030101010101" pitchFamily="49" charset="-122"/>
              </a:rPr>
              <a:t>我也会</a:t>
            </a:r>
            <a:r>
              <a:rPr lang="zh-CN" altLang="zh-CN" sz="2400" dirty="0" smtClean="0">
                <a:latin typeface="楷体_GB2312" panose="02010609030101010101" pitchFamily="49" charset="-122"/>
                <a:ea typeface="楷体_GB2312" panose="02010609030101010101" pitchFamily="49" charset="-122"/>
              </a:rPr>
              <a:t>耐心</a:t>
            </a:r>
            <a:r>
              <a:rPr lang="zh-CN" altLang="en-US" sz="2400" dirty="0">
                <a:latin typeface="楷体_GB2312" panose="02010609030101010101" pitchFamily="49" charset="-122"/>
                <a:ea typeface="楷体_GB2312" panose="02010609030101010101" pitchFamily="49" charset="-122"/>
              </a:rPr>
              <a:t>等待</a:t>
            </a:r>
            <a:r>
              <a:rPr lang="zh-CN" altLang="zh-CN" sz="2400" dirty="0" smtClean="0">
                <a:latin typeface="楷体_GB2312" panose="02010609030101010101" pitchFamily="49" charset="-122"/>
                <a:ea typeface="楷体_GB2312" panose="02010609030101010101" pitchFamily="49" charset="-122"/>
              </a:rPr>
              <a:t>。对</a:t>
            </a:r>
            <a:r>
              <a:rPr lang="zh-CN" altLang="en-US" sz="2400" dirty="0" smtClean="0">
                <a:latin typeface="楷体_GB2312" panose="02010609030101010101" pitchFamily="49" charset="-122"/>
                <a:ea typeface="楷体_GB2312" panose="02010609030101010101" pitchFamily="49" charset="-122"/>
              </a:rPr>
              <a:t>此</a:t>
            </a:r>
            <a:r>
              <a:rPr lang="zh-CN" altLang="zh-CN" sz="2400" dirty="0" smtClean="0">
                <a:latin typeface="楷体_GB2312" panose="02010609030101010101" pitchFamily="49" charset="-122"/>
                <a:ea typeface="楷体_GB2312" panose="02010609030101010101" pitchFamily="49" charset="-122"/>
              </a:rPr>
              <a:t>现象展开讨论</a:t>
            </a:r>
            <a:r>
              <a:rPr lang="zh-CN" altLang="en-US" sz="2400" dirty="0" smtClean="0">
                <a:latin typeface="楷体_GB2312" panose="02010609030101010101" pitchFamily="49" charset="-122"/>
                <a:ea typeface="楷体_GB2312" panose="02010609030101010101" pitchFamily="49" charset="-122"/>
              </a:rPr>
              <a:t>。</a:t>
            </a:r>
            <a:endParaRPr lang="en-US" altLang="zh-CN" sz="2400" dirty="0" smtClean="0">
              <a:latin typeface="楷体_GB2312" panose="02010609030101010101" pitchFamily="49" charset="-122"/>
              <a:ea typeface="楷体_GB2312" panose="02010609030101010101" pitchFamily="49" charset="-122"/>
            </a:endParaRPr>
          </a:p>
          <a:p>
            <a:r>
              <a:rPr lang="zh-CN" altLang="zh-CN" sz="2400" dirty="0" smtClean="0">
                <a:latin typeface="楷体_GB2312" panose="02010609030101010101" pitchFamily="49" charset="-122"/>
                <a:ea typeface="楷体_GB2312" panose="02010609030101010101" pitchFamily="49" charset="-122"/>
              </a:rPr>
              <a:t>一方观点</a:t>
            </a:r>
            <a:r>
              <a:rPr lang="zh-CN" altLang="en-US" sz="2400" dirty="0" smtClean="0">
                <a:latin typeface="楷体_GB2312" panose="02010609030101010101" pitchFamily="49" charset="-122"/>
                <a:ea typeface="楷体_GB2312" panose="02010609030101010101" pitchFamily="49" charset="-122"/>
              </a:rPr>
              <a:t>：</a:t>
            </a:r>
            <a:r>
              <a:rPr lang="en-US" altLang="zh-CN" sz="2400" dirty="0" smtClean="0">
                <a:latin typeface="楷体_GB2312" panose="02010609030101010101" pitchFamily="49" charset="-122"/>
                <a:ea typeface="楷体_GB2312" panose="02010609030101010101" pitchFamily="49" charset="-122"/>
              </a:rPr>
              <a:t>“</a:t>
            </a:r>
            <a:r>
              <a:rPr lang="zh-CN" altLang="zh-CN" sz="2400" dirty="0">
                <a:latin typeface="楷体_GB2312" panose="02010609030101010101" pitchFamily="49" charset="-122"/>
                <a:ea typeface="楷体_GB2312" panose="02010609030101010101" pitchFamily="49" charset="-122"/>
              </a:rPr>
              <a:t>遵守法律必须依靠强制力</a:t>
            </a:r>
            <a:r>
              <a:rPr lang="en-US" altLang="zh-CN" sz="2400" dirty="0" smtClean="0">
                <a:latin typeface="楷体_GB2312" panose="02010609030101010101" pitchFamily="49" charset="-122"/>
                <a:ea typeface="楷体_GB2312" panose="02010609030101010101" pitchFamily="49" charset="-122"/>
              </a:rPr>
              <a:t>”</a:t>
            </a:r>
            <a:endParaRPr lang="en-US" altLang="zh-CN" sz="2400" dirty="0" smtClean="0">
              <a:latin typeface="楷体_GB2312" panose="02010609030101010101" pitchFamily="49" charset="-122"/>
              <a:ea typeface="楷体_GB2312" panose="02010609030101010101" pitchFamily="49" charset="-122"/>
            </a:endParaRPr>
          </a:p>
          <a:p>
            <a:r>
              <a:rPr lang="zh-CN" altLang="zh-CN" sz="2400" dirty="0" smtClean="0">
                <a:latin typeface="楷体_GB2312" panose="02010609030101010101" pitchFamily="49" charset="-122"/>
                <a:ea typeface="楷体_GB2312" panose="02010609030101010101" pitchFamily="49" charset="-122"/>
              </a:rPr>
              <a:t>一方观点</a:t>
            </a:r>
            <a:r>
              <a:rPr lang="zh-CN" altLang="en-US" sz="2400" dirty="0" smtClean="0">
                <a:latin typeface="楷体_GB2312" panose="02010609030101010101" pitchFamily="49" charset="-122"/>
                <a:ea typeface="楷体_GB2312" panose="02010609030101010101" pitchFamily="49" charset="-122"/>
              </a:rPr>
              <a:t>：</a:t>
            </a:r>
            <a:r>
              <a:rPr lang="en-US" altLang="zh-CN" sz="2400" dirty="0" smtClean="0">
                <a:latin typeface="楷体_GB2312" panose="02010609030101010101" pitchFamily="49" charset="-122"/>
                <a:ea typeface="楷体_GB2312" panose="02010609030101010101" pitchFamily="49" charset="-122"/>
              </a:rPr>
              <a:t>“</a:t>
            </a:r>
            <a:r>
              <a:rPr lang="zh-CN" altLang="zh-CN" sz="2400" dirty="0">
                <a:latin typeface="楷体_GB2312" panose="02010609030101010101" pitchFamily="49" charset="-122"/>
                <a:ea typeface="楷体_GB2312" panose="02010609030101010101" pitchFamily="49" charset="-122"/>
              </a:rPr>
              <a:t>内心自觉是遵守法律的根本</a:t>
            </a:r>
            <a:r>
              <a:rPr lang="en-US" altLang="zh-CN" sz="2400" dirty="0" smtClean="0">
                <a:latin typeface="楷体_GB2312" panose="02010609030101010101" pitchFamily="49" charset="-122"/>
                <a:ea typeface="楷体_GB2312" panose="02010609030101010101" pitchFamily="49" charset="-122"/>
              </a:rPr>
              <a:t>”</a:t>
            </a:r>
            <a:endParaRPr lang="en-US" altLang="zh-CN" sz="2400" dirty="0" smtClean="0">
              <a:latin typeface="楷体_GB2312" panose="02010609030101010101" pitchFamily="49" charset="-122"/>
              <a:ea typeface="楷体_GB2312" panose="02010609030101010101" pitchFamily="49" charset="-122"/>
            </a:endParaRPr>
          </a:p>
          <a:p>
            <a:r>
              <a:rPr lang="zh-CN" altLang="zh-CN" sz="2400" dirty="0" smtClean="0">
                <a:latin typeface="楷体_GB2312" panose="02010609030101010101" pitchFamily="49" charset="-122"/>
                <a:ea typeface="楷体_GB2312" panose="02010609030101010101" pitchFamily="49" charset="-122"/>
              </a:rPr>
              <a:t>你怎么看</a:t>
            </a:r>
            <a:r>
              <a:rPr lang="zh-CN" altLang="en-US" sz="2400" dirty="0" smtClean="0">
                <a:latin typeface="楷体_GB2312" panose="02010609030101010101" pitchFamily="49" charset="-122"/>
                <a:ea typeface="楷体_GB2312" panose="02010609030101010101" pitchFamily="49" charset="-122"/>
              </a:rPr>
              <a:t>？</a:t>
            </a:r>
            <a:endParaRPr lang="zh-CN" altLang="zh-CN" sz="2400" dirty="0">
              <a:latin typeface="楷体_GB2312" panose="02010609030101010101" pitchFamily="49" charset="-122"/>
              <a:ea typeface="楷体_GB2312" panose="02010609030101010101" pitchFamily="49" charset="-122"/>
            </a:endParaRPr>
          </a:p>
        </p:txBody>
      </p:sp>
      <p:sp>
        <p:nvSpPr>
          <p:cNvPr id="5" name="文本框 2"/>
          <p:cNvSpPr txBox="1">
            <a:spLocks noChangeArrowheads="1"/>
          </p:cNvSpPr>
          <p:nvPr/>
        </p:nvSpPr>
        <p:spPr bwMode="auto">
          <a:xfrm>
            <a:off x="3960440" y="2420888"/>
            <a:ext cx="5292080" cy="4093428"/>
          </a:xfrm>
          <a:prstGeom prst="rect">
            <a:avLst/>
          </a:prstGeom>
          <a:solidFill>
            <a:srgbClr val="FFFFFF"/>
          </a:solidFill>
          <a:ln w="9525">
            <a:solidFill>
              <a:srgbClr val="000000"/>
            </a:solidFill>
            <a:miter lim="800000"/>
          </a:ln>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smtClean="0">
                <a:ln>
                  <a:noFill/>
                </a:ln>
                <a:solidFill>
                  <a:schemeClr val="tx1"/>
                </a:solidFill>
                <a:effectLst/>
                <a:latin typeface="楷体_GB2312" panose="02010609030101010101" pitchFamily="49" charset="-122"/>
                <a:ea typeface="楷体_GB2312" panose="02010609030101010101" pitchFamily="49" charset="-122"/>
                <a:cs typeface="宋体" panose="02010600030101010101" pitchFamily="2" charset="-122"/>
              </a:rPr>
              <a:t>自觉遵纪守法承诺书</a:t>
            </a:r>
            <a:endParaRPr kumimoji="0" lang="zh-CN" altLang="en-US" sz="2000" b="0" i="0" u="none" strike="noStrike" cap="none" normalizeH="0" baseline="0" dirty="0" smtClean="0">
              <a:ln>
                <a:noFill/>
              </a:ln>
              <a:solidFill>
                <a:schemeClr val="tx1"/>
              </a:solidFill>
              <a:effectLst/>
              <a:latin typeface="楷体_GB2312" panose="02010609030101010101" pitchFamily="49" charset="-122"/>
              <a:ea typeface="楷体_GB2312" panose="02010609030101010101" pitchFamily="49" charset="-122"/>
              <a:cs typeface="宋体" panose="02010600030101010101" pitchFamily="2" charset="-122"/>
            </a:endParaRPr>
          </a:p>
          <a:p>
            <a:pPr marL="0" marR="0" lvl="0" indent="0" algn="just"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smtClean="0">
                <a:ln>
                  <a:noFill/>
                </a:ln>
                <a:solidFill>
                  <a:schemeClr val="tx1"/>
                </a:solidFill>
                <a:effectLst/>
                <a:latin typeface="楷体_GB2312" panose="02010609030101010101" pitchFamily="49" charset="-122"/>
                <a:ea typeface="楷体_GB2312" panose="02010609030101010101" pitchFamily="49" charset="-122"/>
                <a:cs typeface="宋体" panose="02010600030101010101" pitchFamily="2" charset="-122"/>
              </a:rPr>
              <a:t>    规则和法律在社会发展中有至关重要的作用，遵守规则和法律是每个公民应尽的义务。在我国的传统文化中，</a:t>
            </a:r>
            <a:r>
              <a:rPr kumimoji="0" lang="zh-CN" altLang="en-US" sz="2000" b="1" i="0" u="none" strike="noStrike" cap="none" normalizeH="0" baseline="0" dirty="0" smtClean="0">
                <a:ln>
                  <a:noFill/>
                </a:ln>
                <a:solidFill>
                  <a:schemeClr val="tx1"/>
                </a:solidFill>
                <a:effectLst/>
                <a:latin typeface="楷体_GB2312" panose="02010609030101010101" pitchFamily="49" charset="-122"/>
                <a:ea typeface="楷体_GB2312" panose="02010609030101010101" pitchFamily="49" charset="-122"/>
                <a:cs typeface="宋体" panose="02010600030101010101" pitchFamily="2" charset="-122"/>
              </a:rPr>
              <a:t>“慎独”</a:t>
            </a:r>
            <a:r>
              <a:rPr kumimoji="0" lang="en-US" altLang="zh-CN" sz="2000" b="1" i="0" u="none" strike="noStrike" cap="none" normalizeH="0" baseline="0" dirty="0" smtClean="0">
                <a:ln>
                  <a:noFill/>
                </a:ln>
                <a:solidFill>
                  <a:schemeClr val="tx1"/>
                </a:solidFill>
                <a:effectLst/>
                <a:latin typeface="楷体_GB2312" panose="02010609030101010101" pitchFamily="49" charset="-122"/>
                <a:ea typeface="楷体_GB2312" panose="02010609030101010101" pitchFamily="49" charset="-122"/>
                <a:cs typeface="宋体" panose="02010600030101010101" pitchFamily="2" charset="-122"/>
              </a:rPr>
              <a:t>——</a:t>
            </a:r>
            <a:r>
              <a:rPr kumimoji="0" lang="zh-CN" altLang="en-US" sz="2000" b="1" i="0" u="none" strike="noStrike" cap="none" normalizeH="0" baseline="0" dirty="0" smtClean="0">
                <a:ln>
                  <a:noFill/>
                </a:ln>
                <a:solidFill>
                  <a:schemeClr val="tx1"/>
                </a:solidFill>
                <a:effectLst/>
                <a:latin typeface="楷体_GB2312" panose="02010609030101010101" pitchFamily="49" charset="-122"/>
                <a:ea typeface="楷体_GB2312" panose="02010609030101010101" pitchFamily="49" charset="-122"/>
                <a:cs typeface="宋体" panose="02010600030101010101" pitchFamily="2" charset="-122"/>
              </a:rPr>
              <a:t>即在无人看到或者监督的情况下也自觉遵守规则</a:t>
            </a:r>
            <a:r>
              <a:rPr kumimoji="0" lang="en-US" altLang="zh-CN" sz="2000" b="1" i="0" u="none" strike="noStrike" cap="none" normalizeH="0" baseline="0" dirty="0" smtClean="0">
                <a:ln>
                  <a:noFill/>
                </a:ln>
                <a:solidFill>
                  <a:schemeClr val="tx1"/>
                </a:solidFill>
                <a:effectLst/>
                <a:latin typeface="楷体_GB2312" panose="02010609030101010101" pitchFamily="49" charset="-122"/>
                <a:ea typeface="楷体_GB2312" panose="02010609030101010101" pitchFamily="49" charset="-122"/>
                <a:cs typeface="宋体" panose="02010600030101010101" pitchFamily="2" charset="-122"/>
              </a:rPr>
              <a:t>——</a:t>
            </a:r>
            <a:r>
              <a:rPr kumimoji="0" lang="zh-CN" altLang="en-US" sz="2000" b="1" i="0" u="none" strike="noStrike" cap="none" normalizeH="0" baseline="0" dirty="0" smtClean="0">
                <a:ln>
                  <a:noFill/>
                </a:ln>
                <a:solidFill>
                  <a:schemeClr val="tx1"/>
                </a:solidFill>
                <a:effectLst/>
                <a:latin typeface="楷体_GB2312" panose="02010609030101010101" pitchFamily="49" charset="-122"/>
                <a:ea typeface="楷体_GB2312" panose="02010609030101010101" pitchFamily="49" charset="-122"/>
                <a:cs typeface="宋体" panose="02010600030101010101" pitchFamily="2" charset="-122"/>
              </a:rPr>
              <a:t>更是君子追求的最高道德境界。</a:t>
            </a:r>
            <a:r>
              <a:rPr kumimoji="0" lang="zh-CN" altLang="en-US" sz="2000" b="0" i="0" u="none" strike="noStrike" cap="none" normalizeH="0" baseline="0" dirty="0" smtClean="0">
                <a:ln>
                  <a:noFill/>
                </a:ln>
                <a:solidFill>
                  <a:schemeClr val="tx1"/>
                </a:solidFill>
                <a:effectLst/>
                <a:latin typeface="楷体_GB2312" panose="02010609030101010101" pitchFamily="49" charset="-122"/>
                <a:ea typeface="楷体_GB2312" panose="02010609030101010101" pitchFamily="49" charset="-122"/>
                <a:cs typeface="宋体" panose="02010600030101010101" pitchFamily="2" charset="-122"/>
              </a:rPr>
              <a:t>因此，我们每个人都应该做到自觉遵纪守法。因此，我决心做出以下承诺：</a:t>
            </a:r>
            <a:endParaRPr lang="en-US" altLang="zh-CN" sz="2000" dirty="0">
              <a:latin typeface="楷体_GB2312" panose="02010609030101010101" pitchFamily="49" charset="-122"/>
              <a:ea typeface="楷体_GB2312" panose="02010609030101010101" pitchFamily="49" charset="-122"/>
              <a:cs typeface="宋体" panose="02010600030101010101" pitchFamily="2" charset="-122"/>
            </a:endParaRPr>
          </a:p>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dirty="0" smtClean="0">
                <a:ln>
                  <a:noFill/>
                </a:ln>
                <a:solidFill>
                  <a:schemeClr val="tx1"/>
                </a:solidFill>
                <a:effectLst/>
                <a:latin typeface="楷体_GB2312" panose="02010609030101010101" pitchFamily="49" charset="-122"/>
                <a:ea typeface="楷体_GB2312" panose="02010609030101010101" pitchFamily="49" charset="-122"/>
                <a:cs typeface="宋体" panose="02010600030101010101" pitchFamily="2" charset="-122"/>
              </a:rPr>
              <a:t>    </a:t>
            </a:r>
            <a:r>
              <a:rPr kumimoji="0" lang="zh-CN" altLang="en-US" sz="2000" b="0" i="0" u="none" strike="noStrike" cap="none" normalizeH="0" baseline="0" dirty="0" smtClean="0">
                <a:ln>
                  <a:noFill/>
                </a:ln>
                <a:solidFill>
                  <a:schemeClr val="tx1"/>
                </a:solidFill>
                <a:effectLst/>
                <a:latin typeface="楷体_GB2312" panose="02010609030101010101" pitchFamily="49" charset="-122"/>
                <a:ea typeface="楷体_GB2312" panose="02010609030101010101" pitchFamily="49" charset="-122"/>
                <a:cs typeface="宋体" panose="02010600030101010101" pitchFamily="2" charset="-122"/>
              </a:rPr>
              <a:t>即使路口没有车辆经过，也一样做到按红绿灯指示过马路；</a:t>
            </a:r>
            <a:endParaRPr kumimoji="0" lang="en-US" altLang="zh-CN" sz="2000" b="0" i="0" u="none" strike="noStrike" cap="none" normalizeH="0" baseline="0" dirty="0" smtClean="0">
              <a:ln>
                <a:noFill/>
              </a:ln>
              <a:solidFill>
                <a:schemeClr val="tx1"/>
              </a:solidFill>
              <a:effectLst/>
              <a:latin typeface="楷体_GB2312" panose="02010609030101010101" pitchFamily="49" charset="-122"/>
              <a:ea typeface="楷体_GB2312" panose="02010609030101010101" pitchFamily="49" charset="-122"/>
              <a:cs typeface="宋体" panose="02010600030101010101" pitchFamily="2" charset="-122"/>
            </a:endParaRPr>
          </a:p>
          <a:p>
            <a:pPr marL="0" marR="0" lvl="0" indent="0" algn="just" defTabSz="914400" rtl="0" eaLnBrk="1" fontAlgn="base" latinLnBrk="0" hangingPunct="1">
              <a:lnSpc>
                <a:spcPct val="100000"/>
              </a:lnSpc>
              <a:spcBef>
                <a:spcPct val="0"/>
              </a:spcBef>
              <a:spcAft>
                <a:spcPct val="0"/>
              </a:spcAft>
              <a:buClrTx/>
              <a:buSzTx/>
              <a:buFontTx/>
              <a:buNone/>
            </a:pPr>
            <a:r>
              <a:rPr kumimoji="0" lang="zh-CN" altLang="en-US" sz="2000" b="0" i="0" u="sng" strike="noStrike" cap="none" normalizeH="0" baseline="0" dirty="0" smtClean="0">
                <a:ln>
                  <a:noFill/>
                </a:ln>
                <a:solidFill>
                  <a:schemeClr val="tx1"/>
                </a:solidFill>
                <a:effectLst/>
                <a:latin typeface="楷体_GB2312" panose="02010609030101010101" pitchFamily="49" charset="-122"/>
                <a:ea typeface="楷体_GB2312" panose="02010609030101010101" pitchFamily="49" charset="-122"/>
                <a:cs typeface="宋体" panose="02010600030101010101" pitchFamily="2" charset="-122"/>
              </a:rPr>
              <a:t>                                      ；                                      ；</a:t>
            </a:r>
            <a:endParaRPr kumimoji="0" lang="zh-CN" altLang="en-US" sz="2000" b="0" i="0" u="none" strike="noStrike" cap="none" normalizeH="0" baseline="0" dirty="0" smtClean="0">
              <a:ln>
                <a:noFill/>
              </a:ln>
              <a:solidFill>
                <a:schemeClr val="tx1"/>
              </a:solidFill>
              <a:effectLst/>
              <a:latin typeface="楷体_GB2312" panose="02010609030101010101" pitchFamily="49" charset="-122"/>
              <a:ea typeface="楷体_GB2312" panose="02010609030101010101" pitchFamily="49" charset="-122"/>
              <a:cs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sz="2000" b="0" i="0" u="none" strike="noStrike" cap="none" normalizeH="0" baseline="0" dirty="0" smtClean="0">
              <a:ln>
                <a:noFill/>
              </a:ln>
              <a:solidFill>
                <a:schemeClr val="tx1"/>
              </a:solidFill>
              <a:effectLst/>
              <a:latin typeface="楷体_GB2312" panose="02010609030101010101" pitchFamily="49" charset="-122"/>
              <a:ea typeface="楷体_GB2312" panose="02010609030101010101" pitchFamily="49" charset="-122"/>
              <a:cs typeface="宋体" panose="02010600030101010101" pitchFamily="2" charset="-122"/>
            </a:endParaRPr>
          </a:p>
        </p:txBody>
      </p:sp>
      <p:sp>
        <p:nvSpPr>
          <p:cNvPr id="6" name="椭圆形标注 5"/>
          <p:cNvSpPr/>
          <p:nvPr/>
        </p:nvSpPr>
        <p:spPr>
          <a:xfrm>
            <a:off x="7164288" y="1412776"/>
            <a:ext cx="2088232" cy="864096"/>
          </a:xfrm>
          <a:prstGeom prst="wedgeEllipseCallout">
            <a:avLst>
              <a:gd name="adj1" fmla="val -66057"/>
              <a:gd name="adj2" fmla="val 6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楷体_GB2312" panose="02010609030101010101" pitchFamily="49" charset="-122"/>
                <a:ea typeface="楷体_GB2312" panose="02010609030101010101" pitchFamily="49" charset="-122"/>
              </a:rPr>
              <a:t>慎</a:t>
            </a:r>
            <a:r>
              <a:rPr lang="zh-CN" altLang="en-US" sz="2400" b="1" dirty="0" smtClean="0">
                <a:latin typeface="楷体_GB2312" panose="02010609030101010101" pitchFamily="49" charset="-122"/>
                <a:ea typeface="楷体_GB2312" panose="02010609030101010101" pitchFamily="49" charset="-122"/>
              </a:rPr>
              <a:t>独 </a:t>
            </a:r>
            <a:endParaRPr lang="en-US" altLang="zh-CN" sz="2400" b="1" dirty="0" smtClean="0">
              <a:latin typeface="楷体_GB2312" panose="02010609030101010101" pitchFamily="49" charset="-122"/>
              <a:ea typeface="楷体_GB2312" panose="02010609030101010101" pitchFamily="49" charset="-122"/>
            </a:endParaRPr>
          </a:p>
          <a:p>
            <a:pPr algn="ctr"/>
            <a:r>
              <a:rPr lang="zh-CN" altLang="en-US" sz="2400" b="1" dirty="0">
                <a:latin typeface="楷体_GB2312" panose="02010609030101010101" pitchFamily="49" charset="-122"/>
                <a:ea typeface="楷体_GB2312" panose="02010609030101010101" pitchFamily="49" charset="-122"/>
              </a:rPr>
              <a:t>独立思考</a:t>
            </a:r>
            <a:endParaRPr lang="zh-CN" altLang="en-US" sz="2400" b="1" dirty="0">
              <a:latin typeface="楷体_GB2312" panose="02010609030101010101" pitchFamily="49" charset="-122"/>
              <a:ea typeface="楷体_GB2312" panose="02010609030101010101" pitchFamily="49" charset="-122"/>
            </a:endParaRPr>
          </a:p>
        </p:txBody>
      </p:sp>
      <p:sp>
        <p:nvSpPr>
          <p:cNvPr id="7" name="椭圆形标注 6"/>
          <p:cNvSpPr/>
          <p:nvPr/>
        </p:nvSpPr>
        <p:spPr>
          <a:xfrm>
            <a:off x="1475656" y="5849888"/>
            <a:ext cx="2520280" cy="1008112"/>
          </a:xfrm>
          <a:prstGeom prst="wedgeEllipseCallout">
            <a:avLst>
              <a:gd name="adj1" fmla="val 13426"/>
              <a:gd name="adj2" fmla="val -1093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楷体_GB2312" panose="02010609030101010101" pitchFamily="49" charset="-122"/>
                <a:ea typeface="楷体_GB2312" panose="02010609030101010101" pitchFamily="49" charset="-122"/>
              </a:rPr>
              <a:t>与学生思想行为对接</a:t>
            </a:r>
            <a:endParaRPr lang="zh-CN" altLang="en-US" sz="2400" b="1" dirty="0">
              <a:latin typeface="楷体_GB2312" panose="02010609030101010101" pitchFamily="49" charset="-122"/>
              <a:ea typeface="楷体_GB2312" panose="02010609030101010101" pitchFamily="49" charset="-122"/>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C:\Users\apple\Documents\Tencent Files\1946421484\Image\C2C\2Q~8[J3U081GMX_CP(]{3(H.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6512" y="0"/>
            <a:ext cx="932452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848872" y="1355284"/>
            <a:ext cx="1475656" cy="1569660"/>
          </a:xfrm>
          <a:prstGeom prst="rect">
            <a:avLst/>
          </a:prstGeom>
          <a:solidFill>
            <a:schemeClr val="accent3">
              <a:lumMod val="20000"/>
              <a:lumOff val="80000"/>
            </a:schemeClr>
          </a:solidFill>
        </p:spPr>
        <p:txBody>
          <a:bodyPr wrap="square" rtlCol="0">
            <a:spAutoFit/>
          </a:bodyPr>
          <a:lstStyle/>
          <a:p>
            <a:r>
              <a:rPr lang="zh-CN" altLang="en-US" sz="2400" b="1" dirty="0" smtClean="0">
                <a:latin typeface="楷体_GB2312" panose="02010609030101010101" pitchFamily="49" charset="-122"/>
                <a:ea typeface="楷体_GB2312" panose="02010609030101010101" pitchFamily="49" charset="-122"/>
              </a:rPr>
              <a:t>体现青春的活力</a:t>
            </a:r>
            <a:endParaRPr lang="en-US" altLang="zh-CN" sz="2400" b="1" dirty="0" smtClean="0">
              <a:latin typeface="楷体_GB2312" panose="02010609030101010101" pitchFamily="49" charset="-122"/>
              <a:ea typeface="楷体_GB2312" panose="02010609030101010101" pitchFamily="49" charset="-122"/>
            </a:endParaRPr>
          </a:p>
          <a:p>
            <a:r>
              <a:rPr lang="zh-CN" altLang="en-US" sz="2400" b="1" dirty="0">
                <a:latin typeface="楷体_GB2312" panose="02010609030101010101" pitchFamily="49" charset="-122"/>
                <a:ea typeface="楷体_GB2312" panose="02010609030101010101" pitchFamily="49" charset="-122"/>
              </a:rPr>
              <a:t>爱</a:t>
            </a:r>
            <a:r>
              <a:rPr lang="zh-CN" altLang="en-US" sz="2400" b="1" dirty="0" smtClean="0">
                <a:latin typeface="楷体_GB2312" panose="02010609030101010101" pitchFamily="49" charset="-122"/>
                <a:ea typeface="楷体_GB2312" panose="02010609030101010101" pitchFamily="49" charset="-122"/>
              </a:rPr>
              <a:t>自己</a:t>
            </a:r>
            <a:endParaRPr lang="en-US" altLang="zh-CN" sz="2400" b="1" dirty="0" smtClean="0">
              <a:latin typeface="楷体_GB2312" panose="02010609030101010101" pitchFamily="49" charset="-122"/>
              <a:ea typeface="楷体_GB2312" panose="02010609030101010101" pitchFamily="49" charset="-122"/>
            </a:endParaRPr>
          </a:p>
          <a:p>
            <a:r>
              <a:rPr lang="zh-CN" altLang="en-US" sz="2400" b="1" dirty="0">
                <a:latin typeface="楷体_GB2312" panose="02010609030101010101" pitchFamily="49" charset="-122"/>
                <a:ea typeface="楷体_GB2312" panose="02010609030101010101" pitchFamily="49" charset="-122"/>
              </a:rPr>
              <a:t>爱生活</a:t>
            </a:r>
            <a:endParaRPr lang="zh-CN" altLang="en-US" sz="2400" b="1" dirty="0">
              <a:latin typeface="楷体_GB2312" panose="02010609030101010101" pitchFamily="49" charset="-122"/>
              <a:ea typeface="楷体_GB2312" panose="02010609030101010101" pitchFamily="49" charset="-122"/>
            </a:endParaRPr>
          </a:p>
        </p:txBody>
      </p:sp>
      <p:sp>
        <p:nvSpPr>
          <p:cNvPr id="3" name="TextBox 2"/>
          <p:cNvSpPr txBox="1"/>
          <p:nvPr/>
        </p:nvSpPr>
        <p:spPr>
          <a:xfrm>
            <a:off x="5364088" y="6274990"/>
            <a:ext cx="2664296" cy="461665"/>
          </a:xfrm>
          <a:prstGeom prst="rect">
            <a:avLst/>
          </a:prstGeom>
          <a:noFill/>
        </p:spPr>
        <p:txBody>
          <a:bodyPr wrap="square" rtlCol="0">
            <a:spAutoFit/>
          </a:bodyPr>
          <a:lstStyle/>
          <a:p>
            <a:r>
              <a:rPr lang="zh-CN" altLang="en-US" sz="2400" b="1" dirty="0" smtClean="0">
                <a:latin typeface="楷体_GB2312" panose="02010609030101010101" pitchFamily="49" charset="-122"/>
                <a:ea typeface="楷体_GB2312" panose="02010609030101010101" pitchFamily="49" charset="-122"/>
              </a:rPr>
              <a:t>有层次、有提升</a:t>
            </a:r>
            <a:endParaRPr lang="zh-CN" altLang="en-US" sz="2400" b="1" dirty="0">
              <a:latin typeface="楷体_GB2312" panose="02010609030101010101" pitchFamily="49" charset="-122"/>
              <a:ea typeface="楷体_GB2312" panose="02010609030101010101" pitchFamily="49" charset="-122"/>
            </a:endParaRPr>
          </a:p>
        </p:txBody>
      </p:sp>
      <p:grpSp>
        <p:nvGrpSpPr>
          <p:cNvPr id="5" name="组合 4"/>
          <p:cNvGrpSpPr/>
          <p:nvPr/>
        </p:nvGrpSpPr>
        <p:grpSpPr>
          <a:xfrm>
            <a:off x="0" y="0"/>
            <a:ext cx="2699792" cy="796245"/>
            <a:chOff x="-1846087" y="-1702149"/>
            <a:chExt cx="2699792" cy="796245"/>
          </a:xfrm>
        </p:grpSpPr>
        <p:sp>
          <p:nvSpPr>
            <p:cNvPr id="6" name="矩形 5"/>
            <p:cNvSpPr/>
            <p:nvPr/>
          </p:nvSpPr>
          <p:spPr>
            <a:xfrm>
              <a:off x="-1846087" y="-1702149"/>
              <a:ext cx="2699792" cy="796245"/>
            </a:xfrm>
            <a:prstGeom prst="rect">
              <a:avLst/>
            </a:prstGeom>
            <a:solidFill>
              <a:srgbClr val="BBE0E3"/>
            </a:solidFill>
            <a:ln w="38100" cap="flat" cmpd="sng" algn="ctr">
              <a:solidFill>
                <a:srgbClr val="FFFFFF"/>
              </a:solidFill>
              <a:prstDash val="solid"/>
            </a:ln>
            <a:effectLst>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sp>
        <p:sp>
          <p:nvSpPr>
            <p:cNvPr id="7" name="矩形 6"/>
            <p:cNvSpPr/>
            <p:nvPr/>
          </p:nvSpPr>
          <p:spPr>
            <a:xfrm>
              <a:off x="-1846087" y="-1702149"/>
              <a:ext cx="2699792" cy="7962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zh-CN" altLang="en-US" sz="2100" b="1" kern="1200" dirty="0" smtClean="0">
                  <a:solidFill>
                    <a:srgbClr val="000000"/>
                  </a:solidFill>
                  <a:latin typeface="黑体" panose="02010609060101010101" pitchFamily="49" charset="-122"/>
                  <a:ea typeface="黑体" panose="02010609060101010101" pitchFamily="49" charset="-122"/>
                  <a:cs typeface="+mn-cs"/>
                </a:rPr>
                <a:t>第二单元</a:t>
              </a:r>
              <a:endParaRPr lang="en-US" altLang="zh-CN" sz="2100" b="1" kern="1200" dirty="0" smtClean="0">
                <a:solidFill>
                  <a:srgbClr val="000000"/>
                </a:solidFill>
                <a:latin typeface="黑体" panose="02010609060101010101" pitchFamily="49" charset="-122"/>
                <a:ea typeface="黑体" panose="02010609060101010101" pitchFamily="49" charset="-122"/>
                <a:cs typeface="+mn-cs"/>
              </a:endParaRPr>
            </a:p>
            <a:p>
              <a:pPr lvl="0" algn="ctr" defTabSz="933450">
                <a:lnSpc>
                  <a:spcPct val="90000"/>
                </a:lnSpc>
                <a:spcBef>
                  <a:spcPct val="0"/>
                </a:spcBef>
                <a:spcAft>
                  <a:spcPct val="35000"/>
                </a:spcAft>
              </a:pPr>
              <a:r>
                <a:rPr lang="zh-CN" altLang="en-US" sz="2100" b="1" kern="1200" dirty="0" smtClean="0">
                  <a:solidFill>
                    <a:srgbClr val="000000"/>
                  </a:solidFill>
                  <a:latin typeface="黑体" panose="02010609060101010101" pitchFamily="49" charset="-122"/>
                  <a:ea typeface="黑体" panose="02010609060101010101" pitchFamily="49" charset="-122"/>
                  <a:cs typeface="+mn-cs"/>
                </a:rPr>
                <a:t>做情绪情感的主人</a:t>
              </a:r>
              <a:endParaRPr lang="zh-CN" altLang="en-US" sz="2100" b="1" kern="1200" dirty="0">
                <a:solidFill>
                  <a:srgbClr val="000000"/>
                </a:solidFill>
                <a:latin typeface="黑体" panose="02010609060101010101" pitchFamily="49" charset="-122"/>
                <a:ea typeface="黑体" panose="02010609060101010101" pitchFamily="49" charset="-122"/>
                <a:cs typeface="+mn-cs"/>
              </a:endParaRPr>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6132" y="817910"/>
            <a:ext cx="2808312" cy="400110"/>
          </a:xfrm>
          <a:prstGeom prst="rect">
            <a:avLst/>
          </a:prstGeom>
          <a:noFill/>
        </p:spPr>
        <p:txBody>
          <a:bodyPr wrap="square" rtlCol="0">
            <a:spAutoFit/>
          </a:bodyPr>
          <a:lstStyle/>
          <a:p>
            <a:r>
              <a:rPr lang="zh-CN" altLang="en-US" sz="2000" b="1" dirty="0" smtClean="0"/>
              <a:t>情绪的管理 </a:t>
            </a:r>
            <a:endParaRPr lang="zh-CN" altLang="en-US" sz="2000" b="1" dirty="0"/>
          </a:p>
        </p:txBody>
      </p:sp>
      <p:graphicFrame>
        <p:nvGraphicFramePr>
          <p:cNvPr id="3" name="图示 2"/>
          <p:cNvGraphicFramePr/>
          <p:nvPr/>
        </p:nvGraphicFramePr>
        <p:xfrm>
          <a:off x="683568" y="1017965"/>
          <a:ext cx="5352256" cy="332814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TextBox 3"/>
          <p:cNvSpPr txBox="1"/>
          <p:nvPr/>
        </p:nvSpPr>
        <p:spPr>
          <a:xfrm>
            <a:off x="1043608" y="2296967"/>
            <a:ext cx="1083766" cy="769441"/>
          </a:xfrm>
          <a:prstGeom prst="rect">
            <a:avLst/>
          </a:prstGeom>
          <a:solidFill>
            <a:schemeClr val="accent3">
              <a:lumMod val="20000"/>
              <a:lumOff val="80000"/>
            </a:schemeClr>
          </a:solidFill>
        </p:spPr>
        <p:txBody>
          <a:bodyPr wrap="square" rtlCol="0">
            <a:spAutoFit/>
          </a:bodyPr>
          <a:lstStyle/>
          <a:p>
            <a:r>
              <a:rPr lang="zh-CN" altLang="en-US" sz="2400" b="1" dirty="0" smtClean="0"/>
              <a:t>  </a:t>
            </a:r>
            <a:r>
              <a:rPr lang="zh-CN" altLang="en-US" sz="2000" b="1" dirty="0" smtClean="0"/>
              <a:t>归纳</a:t>
            </a:r>
            <a:endParaRPr lang="en-US" altLang="zh-CN" sz="2000" b="1" dirty="0" smtClean="0"/>
          </a:p>
          <a:p>
            <a:r>
              <a:rPr lang="zh-CN" altLang="en-US" sz="2000" b="1" dirty="0" smtClean="0"/>
              <a:t>  方法</a:t>
            </a:r>
            <a:endParaRPr lang="zh-CN" altLang="en-US" sz="2000" b="1" dirty="0"/>
          </a:p>
        </p:txBody>
      </p:sp>
      <p:sp>
        <p:nvSpPr>
          <p:cNvPr id="5" name="直角双向箭头 4"/>
          <p:cNvSpPr/>
          <p:nvPr/>
        </p:nvSpPr>
        <p:spPr>
          <a:xfrm rot="19646246">
            <a:off x="5496519" y="2006440"/>
            <a:ext cx="842646" cy="828899"/>
          </a:xfrm>
          <a:prstGeom prst="leftUpArrow">
            <a:avLst>
              <a:gd name="adj1" fmla="val 0"/>
              <a:gd name="adj2" fmla="val 5029"/>
              <a:gd name="adj3" fmla="val 286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6588224" y="2005390"/>
            <a:ext cx="2088232" cy="830997"/>
          </a:xfrm>
          <a:prstGeom prst="rect">
            <a:avLst/>
          </a:prstGeom>
          <a:noFill/>
        </p:spPr>
        <p:txBody>
          <a:bodyPr wrap="square" rtlCol="0">
            <a:spAutoFit/>
          </a:bodyPr>
          <a:lstStyle/>
          <a:p>
            <a:r>
              <a:rPr lang="zh-CN" altLang="en-US" sz="2400" b="1" dirty="0" smtClean="0"/>
              <a:t>健康成长</a:t>
            </a:r>
            <a:endParaRPr lang="en-US" altLang="zh-CN" sz="2400" b="1" dirty="0"/>
          </a:p>
          <a:p>
            <a:r>
              <a:rPr lang="zh-CN" altLang="en-US" sz="2400" b="1" dirty="0"/>
              <a:t>和谐发展</a:t>
            </a:r>
            <a:endParaRPr lang="zh-CN" altLang="en-US" sz="2400" b="1" dirty="0"/>
          </a:p>
        </p:txBody>
      </p:sp>
      <p:pic>
        <p:nvPicPr>
          <p:cNvPr id="7"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818" t="11567" r="3880" b="21766"/>
          <a:stretch>
            <a:fillRect/>
          </a:stretch>
        </p:blipFill>
        <p:spPr bwMode="auto">
          <a:xfrm>
            <a:off x="35496" y="4005064"/>
            <a:ext cx="5161148" cy="285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椭圆形标注 7"/>
          <p:cNvSpPr/>
          <p:nvPr/>
        </p:nvSpPr>
        <p:spPr>
          <a:xfrm>
            <a:off x="6012160" y="3933056"/>
            <a:ext cx="2880320" cy="1656184"/>
          </a:xfrm>
          <a:prstGeom prst="wedgeEllipseCallout">
            <a:avLst>
              <a:gd name="adj1" fmla="val -74508"/>
              <a:gd name="adj2" fmla="val 433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t>与信赖的长者交流</a:t>
            </a:r>
            <a:endParaRPr lang="en-US" altLang="zh-CN" b="1" dirty="0" smtClean="0"/>
          </a:p>
          <a:p>
            <a:pPr algn="ctr"/>
            <a:r>
              <a:rPr lang="zh-CN" altLang="en-US" b="1" dirty="0" smtClean="0"/>
              <a:t>过程化，</a:t>
            </a:r>
            <a:r>
              <a:rPr lang="zh-CN" altLang="en-US" b="1" dirty="0"/>
              <a:t>真实</a:t>
            </a:r>
            <a:r>
              <a:rPr lang="zh-CN" altLang="en-US" b="1" dirty="0" smtClean="0"/>
              <a:t>的，有能力、思考、</a:t>
            </a:r>
            <a:r>
              <a:rPr lang="en-US" altLang="zh-CN" b="1" dirty="0" smtClean="0"/>
              <a:t>…</a:t>
            </a:r>
            <a:endParaRPr lang="zh-CN" altLang="en-US" b="1" dirty="0"/>
          </a:p>
        </p:txBody>
      </p:sp>
      <p:sp>
        <p:nvSpPr>
          <p:cNvPr id="9" name="任意多边形 8"/>
          <p:cNvSpPr/>
          <p:nvPr/>
        </p:nvSpPr>
        <p:spPr>
          <a:xfrm>
            <a:off x="1784350" y="4622800"/>
            <a:ext cx="1054100" cy="50800"/>
          </a:xfrm>
          <a:custGeom>
            <a:avLst/>
            <a:gdLst>
              <a:gd name="connsiteX0" fmla="*/ 0 w 1054100"/>
              <a:gd name="connsiteY0" fmla="*/ 50800 h 50800"/>
              <a:gd name="connsiteX1" fmla="*/ 31750 w 1054100"/>
              <a:gd name="connsiteY1" fmla="*/ 31750 h 50800"/>
              <a:gd name="connsiteX2" fmla="*/ 76200 w 1054100"/>
              <a:gd name="connsiteY2" fmla="*/ 19050 h 50800"/>
              <a:gd name="connsiteX3" fmla="*/ 495300 w 1054100"/>
              <a:gd name="connsiteY3" fmla="*/ 38100 h 50800"/>
              <a:gd name="connsiteX4" fmla="*/ 1016000 w 1054100"/>
              <a:gd name="connsiteY4" fmla="*/ 19050 h 50800"/>
              <a:gd name="connsiteX5" fmla="*/ 1054100 w 1054100"/>
              <a:gd name="connsiteY5" fmla="*/ 0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100" h="50800">
                <a:moveTo>
                  <a:pt x="0" y="50800"/>
                </a:moveTo>
                <a:cubicBezTo>
                  <a:pt x="10583" y="44450"/>
                  <a:pt x="20711" y="37270"/>
                  <a:pt x="31750" y="31750"/>
                </a:cubicBezTo>
                <a:cubicBezTo>
                  <a:pt x="40860" y="27195"/>
                  <a:pt x="68062" y="21085"/>
                  <a:pt x="76200" y="19050"/>
                </a:cubicBezTo>
                <a:cubicBezTo>
                  <a:pt x="333653" y="55829"/>
                  <a:pt x="194152" y="46025"/>
                  <a:pt x="495300" y="38100"/>
                </a:cubicBezTo>
                <a:cubicBezTo>
                  <a:pt x="715673" y="13614"/>
                  <a:pt x="455924" y="40871"/>
                  <a:pt x="1016000" y="19050"/>
                </a:cubicBezTo>
                <a:cubicBezTo>
                  <a:pt x="1040355" y="18101"/>
                  <a:pt x="1039930" y="14170"/>
                  <a:pt x="1054100" y="0"/>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p:cNvSpPr/>
          <p:nvPr/>
        </p:nvSpPr>
        <p:spPr>
          <a:xfrm>
            <a:off x="2838450" y="4581128"/>
            <a:ext cx="87710" cy="67072"/>
          </a:xfrm>
          <a:prstGeom prst="triangle">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412776"/>
            <a:ext cx="2761023" cy="830997"/>
          </a:xfrm>
          <a:prstGeom prst="rect">
            <a:avLst/>
          </a:prstGeom>
          <a:solidFill>
            <a:schemeClr val="accent3">
              <a:lumMod val="20000"/>
              <a:lumOff val="80000"/>
            </a:schemeClr>
          </a:solidFill>
        </p:spPr>
        <p:txBody>
          <a:bodyPr wrap="square">
            <a:spAutoFit/>
          </a:bodyPr>
          <a:lstStyle/>
          <a:p>
            <a:pPr lvl="0">
              <a:spcAft>
                <a:spcPts val="0"/>
              </a:spcAft>
            </a:pPr>
            <a:r>
              <a:rPr lang="zh-CN" altLang="en-US" sz="2400" b="1" dirty="0">
                <a:effectLst>
                  <a:outerShdw blurRad="38100" dist="38100" dir="2700000" algn="tl">
                    <a:srgbClr val="000000">
                      <a:alpha val="43137"/>
                    </a:srgbClr>
                  </a:outerShdw>
                </a:effectLst>
                <a:latin typeface="+mn-ea"/>
              </a:rPr>
              <a:t>在品味</a:t>
            </a:r>
            <a:r>
              <a:rPr lang="zh-CN" altLang="en-US" sz="2400" b="1" dirty="0" smtClean="0">
                <a:effectLst>
                  <a:outerShdw blurRad="38100" dist="38100" dir="2700000" algn="tl">
                    <a:srgbClr val="000000">
                      <a:alpha val="43137"/>
                    </a:srgbClr>
                  </a:outerShdw>
                </a:effectLst>
                <a:latin typeface="+mn-ea"/>
              </a:rPr>
              <a:t>情感中</a:t>
            </a:r>
            <a:endParaRPr lang="en-US" altLang="zh-CN" sz="2400" b="1" dirty="0" smtClean="0">
              <a:effectLst>
                <a:outerShdw blurRad="38100" dist="38100" dir="2700000" algn="tl">
                  <a:srgbClr val="000000">
                    <a:alpha val="43137"/>
                  </a:srgbClr>
                </a:outerShdw>
              </a:effectLst>
              <a:latin typeface="+mn-ea"/>
            </a:endParaRPr>
          </a:p>
          <a:p>
            <a:pPr lvl="0">
              <a:spcAft>
                <a:spcPts val="0"/>
              </a:spcAft>
            </a:pPr>
            <a:r>
              <a:rPr lang="en-US" altLang="zh-CN" sz="2400" b="1" dirty="0">
                <a:effectLst>
                  <a:outerShdw blurRad="38100" dist="38100" dir="2700000" algn="tl">
                    <a:srgbClr val="000000">
                      <a:alpha val="43137"/>
                    </a:srgbClr>
                  </a:outerShdw>
                </a:effectLst>
                <a:latin typeface="+mn-ea"/>
              </a:rPr>
              <a:t> </a:t>
            </a:r>
            <a:r>
              <a:rPr lang="en-US" altLang="zh-CN" sz="2400" b="1" dirty="0" smtClean="0">
                <a:effectLst>
                  <a:outerShdw blurRad="38100" dist="38100" dir="2700000" algn="tl">
                    <a:srgbClr val="000000">
                      <a:alpha val="43137"/>
                    </a:srgbClr>
                  </a:outerShdw>
                </a:effectLst>
                <a:latin typeface="+mn-ea"/>
              </a:rPr>
              <a:t>   </a:t>
            </a:r>
            <a:r>
              <a:rPr lang="zh-CN" altLang="en-US" sz="2400" b="1" dirty="0" smtClean="0">
                <a:effectLst>
                  <a:outerShdw blurRad="38100" dist="38100" dir="2700000" algn="tl">
                    <a:srgbClr val="000000">
                      <a:alpha val="43137"/>
                    </a:srgbClr>
                  </a:outerShdw>
                </a:effectLst>
                <a:latin typeface="+mn-ea"/>
              </a:rPr>
              <a:t>成长</a:t>
            </a:r>
            <a:endParaRPr lang="zh-CN" altLang="en-US" sz="2400" b="1" dirty="0">
              <a:effectLst>
                <a:outerShdw blurRad="38100" dist="38100" dir="2700000" algn="tl">
                  <a:srgbClr val="000000">
                    <a:alpha val="43137"/>
                  </a:srgbClr>
                </a:outerShdw>
              </a:effectLst>
              <a:latin typeface="+mn-ea"/>
            </a:endParaRPr>
          </a:p>
        </p:txBody>
      </p:sp>
      <p:sp>
        <p:nvSpPr>
          <p:cNvPr id="3" name="TextBox 2"/>
          <p:cNvSpPr txBox="1"/>
          <p:nvPr/>
        </p:nvSpPr>
        <p:spPr>
          <a:xfrm>
            <a:off x="2746546" y="1023119"/>
            <a:ext cx="2545534" cy="461665"/>
          </a:xfrm>
          <a:prstGeom prst="rect">
            <a:avLst/>
          </a:prstGeom>
          <a:solidFill>
            <a:schemeClr val="accent3">
              <a:lumMod val="20000"/>
              <a:lumOff val="80000"/>
            </a:schemeClr>
          </a:solidFill>
        </p:spPr>
        <p:txBody>
          <a:bodyPr wrap="square" rtlCol="0">
            <a:spAutoFit/>
          </a:bodyPr>
          <a:lstStyle/>
          <a:p>
            <a:r>
              <a:rPr lang="zh-CN" altLang="en-US" sz="2400" b="1" dirty="0" smtClean="0"/>
              <a:t> </a:t>
            </a:r>
            <a:r>
              <a:rPr lang="zh-CN" altLang="en-US" sz="2400" b="1" dirty="0" smtClean="0">
                <a:effectLst>
                  <a:outerShdw blurRad="38100" dist="38100" dir="2700000" algn="tl">
                    <a:srgbClr val="000000">
                      <a:alpha val="43137"/>
                    </a:srgbClr>
                  </a:outerShdw>
                </a:effectLst>
              </a:rPr>
              <a:t>创造正面情感</a:t>
            </a:r>
            <a:endParaRPr lang="zh-CN" altLang="en-US" sz="2400" b="1" dirty="0">
              <a:effectLst>
                <a:outerShdw blurRad="38100" dist="38100" dir="2700000" algn="tl">
                  <a:srgbClr val="000000">
                    <a:alpha val="43137"/>
                  </a:srgbClr>
                </a:outerShdw>
              </a:effectLst>
            </a:endParaRPr>
          </a:p>
        </p:txBody>
      </p:sp>
      <p:sp>
        <p:nvSpPr>
          <p:cNvPr id="4" name="TextBox 3"/>
          <p:cNvSpPr txBox="1"/>
          <p:nvPr/>
        </p:nvSpPr>
        <p:spPr>
          <a:xfrm>
            <a:off x="2771800" y="1772816"/>
            <a:ext cx="2257502" cy="461665"/>
          </a:xfrm>
          <a:prstGeom prst="rect">
            <a:avLst/>
          </a:prstGeom>
          <a:solidFill>
            <a:schemeClr val="accent3">
              <a:lumMod val="20000"/>
              <a:lumOff val="80000"/>
            </a:schemeClr>
          </a:solidFill>
        </p:spPr>
        <p:txBody>
          <a:bodyPr wrap="square" rtlCol="0">
            <a:spAutoFit/>
          </a:bodyPr>
          <a:lstStyle/>
          <a:p>
            <a:r>
              <a:rPr lang="zh-CN" altLang="en-US" sz="2400" b="1" dirty="0" smtClean="0"/>
              <a:t> </a:t>
            </a:r>
            <a:r>
              <a:rPr lang="zh-CN" altLang="en-US" sz="2400" b="1" dirty="0" smtClean="0">
                <a:effectLst>
                  <a:outerShdw blurRad="38100" dist="38100" dir="2700000" algn="tl">
                    <a:srgbClr val="000000">
                      <a:alpha val="43137"/>
                    </a:srgbClr>
                  </a:outerShdw>
                </a:effectLst>
              </a:rPr>
              <a:t>体验负</a:t>
            </a:r>
            <a:r>
              <a:rPr lang="zh-CN" altLang="en-US" sz="2400" b="1" dirty="0">
                <a:effectLst>
                  <a:outerShdw blurRad="38100" dist="38100" dir="2700000" algn="tl">
                    <a:srgbClr val="000000">
                      <a:alpha val="43137"/>
                    </a:srgbClr>
                  </a:outerShdw>
                </a:effectLst>
              </a:rPr>
              <a:t>面情感</a:t>
            </a:r>
            <a:endParaRPr lang="zh-CN" altLang="en-US" sz="2400" b="1" dirty="0">
              <a:effectLst>
                <a:outerShdw blurRad="38100" dist="38100" dir="2700000" algn="tl">
                  <a:srgbClr val="000000">
                    <a:alpha val="43137"/>
                  </a:srgbClr>
                </a:outerShdw>
              </a:effectLst>
            </a:endParaRPr>
          </a:p>
        </p:txBody>
      </p:sp>
      <p:sp>
        <p:nvSpPr>
          <p:cNvPr id="5" name="TextBox 4"/>
          <p:cNvSpPr txBox="1"/>
          <p:nvPr/>
        </p:nvSpPr>
        <p:spPr>
          <a:xfrm>
            <a:off x="5724128" y="1124744"/>
            <a:ext cx="3275856" cy="461665"/>
          </a:xfrm>
          <a:prstGeom prst="rect">
            <a:avLst/>
          </a:prstGeom>
          <a:solidFill>
            <a:schemeClr val="accent3">
              <a:lumMod val="20000"/>
              <a:lumOff val="80000"/>
            </a:schemeClr>
          </a:solidFill>
        </p:spPr>
        <p:txBody>
          <a:bodyPr wrap="square" rtlCol="0">
            <a:spAutoFit/>
          </a:bodyPr>
          <a:lstStyle/>
          <a:p>
            <a:r>
              <a:rPr lang="zh-CN" altLang="en-US" sz="2400" b="1" dirty="0" smtClean="0">
                <a:effectLst>
                  <a:outerShdw blurRad="38100" dist="38100" dir="2700000" algn="tl">
                    <a:srgbClr val="000000">
                      <a:alpha val="43137"/>
                    </a:srgbClr>
                  </a:outerShdw>
                </a:effectLst>
              </a:rPr>
              <a:t>丰富生活，感受美好</a:t>
            </a:r>
            <a:endParaRPr lang="zh-CN" altLang="en-US" sz="2400" b="1" dirty="0">
              <a:effectLst>
                <a:outerShdw blurRad="38100" dist="38100" dir="2700000" algn="tl">
                  <a:srgbClr val="000000">
                    <a:alpha val="43137"/>
                  </a:srgbClr>
                </a:outerShdw>
              </a:effectLst>
            </a:endParaRPr>
          </a:p>
        </p:txBody>
      </p:sp>
      <p:sp>
        <p:nvSpPr>
          <p:cNvPr id="6" name="TextBox 5"/>
          <p:cNvSpPr txBox="1"/>
          <p:nvPr/>
        </p:nvSpPr>
        <p:spPr>
          <a:xfrm>
            <a:off x="5724128" y="1743199"/>
            <a:ext cx="3138298" cy="461665"/>
          </a:xfrm>
          <a:prstGeom prst="rect">
            <a:avLst/>
          </a:prstGeom>
          <a:solidFill>
            <a:schemeClr val="accent3">
              <a:lumMod val="20000"/>
              <a:lumOff val="80000"/>
            </a:schemeClr>
          </a:solidFill>
        </p:spPr>
        <p:txBody>
          <a:bodyPr wrap="square" rtlCol="0">
            <a:spAutoFit/>
          </a:bodyPr>
          <a:lstStyle/>
          <a:p>
            <a:r>
              <a:rPr lang="zh-CN" altLang="en-US" sz="2400" b="1" dirty="0" smtClean="0">
                <a:effectLst>
                  <a:outerShdw blurRad="38100" dist="38100" dir="2700000" algn="tl">
                    <a:srgbClr val="000000">
                      <a:alpha val="43137"/>
                    </a:srgbClr>
                  </a:outerShdw>
                </a:effectLst>
              </a:rPr>
              <a:t>丰富阅历，不断成长</a:t>
            </a:r>
            <a:endParaRPr lang="zh-CN" altLang="en-US" sz="2400" b="1" dirty="0">
              <a:effectLst>
                <a:outerShdw blurRad="38100" dist="38100" dir="2700000" algn="tl">
                  <a:srgbClr val="000000">
                    <a:alpha val="43137"/>
                  </a:srgbClr>
                </a:outerShdw>
              </a:effectLst>
            </a:endParaRPr>
          </a:p>
        </p:txBody>
      </p:sp>
      <p:cxnSp>
        <p:nvCxnSpPr>
          <p:cNvPr id="7" name="直接箭头连接符 6"/>
          <p:cNvCxnSpPr>
            <a:endCxn id="3" idx="1"/>
          </p:cNvCxnSpPr>
          <p:nvPr/>
        </p:nvCxnSpPr>
        <p:spPr>
          <a:xfrm flipV="1">
            <a:off x="2123728" y="1253952"/>
            <a:ext cx="622818" cy="3664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直接箭头连接符 7"/>
          <p:cNvCxnSpPr/>
          <p:nvPr/>
        </p:nvCxnSpPr>
        <p:spPr>
          <a:xfrm>
            <a:off x="2051720" y="1844824"/>
            <a:ext cx="720080" cy="2580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直接箭头连接符 8"/>
          <p:cNvCxnSpPr/>
          <p:nvPr/>
        </p:nvCxnSpPr>
        <p:spPr>
          <a:xfrm>
            <a:off x="5004048" y="1340768"/>
            <a:ext cx="57606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直接箭头连接符 9"/>
          <p:cNvCxnSpPr/>
          <p:nvPr/>
        </p:nvCxnSpPr>
        <p:spPr>
          <a:xfrm>
            <a:off x="4860032" y="1988840"/>
            <a:ext cx="79208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椭圆形标注 10"/>
          <p:cNvSpPr/>
          <p:nvPr/>
        </p:nvSpPr>
        <p:spPr>
          <a:xfrm>
            <a:off x="4211960" y="2420888"/>
            <a:ext cx="3816424" cy="864096"/>
          </a:xfrm>
          <a:prstGeom prst="wedgeEllipseCallout">
            <a:avLst>
              <a:gd name="adj1" fmla="val -40081"/>
              <a:gd name="adj2" fmla="val -7177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tx1"/>
                </a:solidFill>
                <a:effectLst>
                  <a:outerShdw blurRad="38100" dist="38100" dir="2700000" algn="tl">
                    <a:srgbClr val="000000">
                      <a:alpha val="43137"/>
                    </a:srgbClr>
                  </a:outerShdw>
                </a:effectLst>
              </a:rPr>
              <a:t>羞耻感、焦</a:t>
            </a:r>
            <a:r>
              <a:rPr lang="zh-CN" altLang="en-US" sz="2400" b="1" dirty="0">
                <a:solidFill>
                  <a:schemeClr val="tx1"/>
                </a:solidFill>
                <a:effectLst>
                  <a:outerShdw blurRad="38100" dist="38100" dir="2700000" algn="tl">
                    <a:srgbClr val="000000">
                      <a:alpha val="43137"/>
                    </a:srgbClr>
                  </a:outerShdw>
                </a:effectLst>
              </a:rPr>
              <a:t>虑</a:t>
            </a:r>
            <a:r>
              <a:rPr lang="zh-CN" altLang="en-US" sz="2400" b="1" dirty="0" smtClean="0">
                <a:solidFill>
                  <a:schemeClr val="tx1"/>
                </a:solidFill>
                <a:effectLst>
                  <a:outerShdw blurRad="38100" dist="38100" dir="2700000" algn="tl">
                    <a:srgbClr val="000000">
                      <a:alpha val="43137"/>
                    </a:srgbClr>
                  </a:outerShdw>
                </a:effectLst>
              </a:rPr>
              <a:t>感</a:t>
            </a:r>
            <a:endParaRPr lang="en-US" altLang="zh-CN" sz="2400" b="1" dirty="0" smtClean="0">
              <a:solidFill>
                <a:schemeClr val="tx1"/>
              </a:solidFill>
              <a:effectLst>
                <a:outerShdw blurRad="38100" dist="38100" dir="2700000" algn="tl">
                  <a:srgbClr val="000000">
                    <a:alpha val="43137"/>
                  </a:srgbClr>
                </a:outerShdw>
              </a:effectLst>
            </a:endParaRPr>
          </a:p>
          <a:p>
            <a:pPr algn="ctr"/>
            <a:r>
              <a:rPr lang="zh-CN" altLang="en-US" sz="2400" b="1" dirty="0" smtClean="0">
                <a:solidFill>
                  <a:schemeClr val="tx1"/>
                </a:solidFill>
                <a:effectLst>
                  <a:outerShdw blurRad="38100" dist="38100" dir="2700000" algn="tl">
                    <a:srgbClr val="000000">
                      <a:alpha val="43137"/>
                    </a:srgbClr>
                  </a:outerShdw>
                </a:effectLst>
              </a:rPr>
              <a:t>挫败感</a:t>
            </a:r>
            <a:r>
              <a:rPr lang="en-US" altLang="zh-CN" sz="2400" b="1" dirty="0" smtClean="0">
                <a:solidFill>
                  <a:schemeClr val="tx1"/>
                </a:solidFill>
                <a:effectLst>
                  <a:outerShdw blurRad="38100" dist="38100" dir="2700000" algn="tl">
                    <a:srgbClr val="000000">
                      <a:alpha val="43137"/>
                    </a:srgbClr>
                  </a:outerShdw>
                </a:effectLst>
              </a:rPr>
              <a:t>……</a:t>
            </a:r>
            <a:endParaRPr lang="zh-CN" altLang="en-US" sz="2400" b="1" dirty="0">
              <a:solidFill>
                <a:schemeClr val="tx1"/>
              </a:solidFill>
              <a:effectLst>
                <a:outerShdw blurRad="38100" dist="38100" dir="2700000" algn="tl">
                  <a:srgbClr val="000000">
                    <a:alpha val="43137"/>
                  </a:srgbClr>
                </a:outerShdw>
              </a:effectLst>
            </a:endParaRPr>
          </a:p>
        </p:txBody>
      </p:sp>
      <p:sp>
        <p:nvSpPr>
          <p:cNvPr id="12" name="椭圆形标注 11"/>
          <p:cNvSpPr/>
          <p:nvPr/>
        </p:nvSpPr>
        <p:spPr>
          <a:xfrm>
            <a:off x="5292080" y="24690"/>
            <a:ext cx="3384376" cy="1100054"/>
          </a:xfrm>
          <a:prstGeom prst="wedgeEllipseCallout">
            <a:avLst>
              <a:gd name="adj1" fmla="val -63106"/>
              <a:gd name="adj2" fmla="val 6210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tx1"/>
                </a:solidFill>
                <a:effectLst>
                  <a:outerShdw blurRad="38100" dist="38100" dir="2700000" algn="tl">
                    <a:srgbClr val="000000">
                      <a:alpha val="43137"/>
                    </a:srgbClr>
                  </a:outerShdw>
                </a:effectLst>
              </a:rPr>
              <a:t>成就感、幸福感责任感</a:t>
            </a:r>
            <a:r>
              <a:rPr lang="en-US" altLang="zh-CN" sz="2400" b="1" dirty="0" smtClean="0">
                <a:solidFill>
                  <a:schemeClr val="tx1"/>
                </a:solidFill>
                <a:effectLst>
                  <a:outerShdw blurRad="38100" dist="38100" dir="2700000" algn="tl">
                    <a:srgbClr val="000000">
                      <a:alpha val="43137"/>
                    </a:srgbClr>
                  </a:outerShdw>
                </a:effectLst>
              </a:rPr>
              <a:t>……</a:t>
            </a:r>
            <a:endParaRPr lang="zh-CN" altLang="en-US" sz="2400" b="1" dirty="0">
              <a:solidFill>
                <a:schemeClr val="tx1"/>
              </a:solidFill>
              <a:effectLst>
                <a:outerShdw blurRad="38100" dist="38100" dir="2700000" algn="tl">
                  <a:srgbClr val="000000">
                    <a:alpha val="43137"/>
                  </a:srgbClr>
                </a:outerShdw>
              </a:effectLst>
            </a:endParaRPr>
          </a:p>
        </p:txBody>
      </p:sp>
      <p:sp>
        <p:nvSpPr>
          <p:cNvPr id="13" name="云形标注 12"/>
          <p:cNvSpPr/>
          <p:nvPr/>
        </p:nvSpPr>
        <p:spPr>
          <a:xfrm>
            <a:off x="1547664" y="2492896"/>
            <a:ext cx="2630169" cy="1152128"/>
          </a:xfrm>
          <a:prstGeom prst="cloudCallout">
            <a:avLst>
              <a:gd name="adj1" fmla="val 36324"/>
              <a:gd name="adj2" fmla="val -67572"/>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tx1"/>
                </a:solidFill>
              </a:rPr>
              <a:t>不逃避</a:t>
            </a:r>
            <a:endParaRPr lang="zh-CN" altLang="en-US" sz="2400" b="1" dirty="0">
              <a:solidFill>
                <a:schemeClr val="tx1"/>
              </a:solidFill>
            </a:endParaRPr>
          </a:p>
        </p:txBody>
      </p:sp>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3401616"/>
            <a:ext cx="5143202" cy="3456384"/>
          </a:xfrm>
          <a:prstGeom prst="rect">
            <a:avLst/>
          </a:prstGeom>
        </p:spPr>
      </p:pic>
      <p:sp>
        <p:nvSpPr>
          <p:cNvPr id="15" name="TextBox 14"/>
          <p:cNvSpPr txBox="1"/>
          <p:nvPr/>
        </p:nvSpPr>
        <p:spPr>
          <a:xfrm>
            <a:off x="5148064" y="4005064"/>
            <a:ext cx="3096344" cy="1815882"/>
          </a:xfrm>
          <a:prstGeom prst="rect">
            <a:avLst/>
          </a:prstGeom>
          <a:solidFill>
            <a:schemeClr val="accent3">
              <a:lumMod val="20000"/>
              <a:lumOff val="80000"/>
            </a:schemeClr>
          </a:solidFill>
        </p:spPr>
        <p:txBody>
          <a:bodyPr wrap="square" rtlCol="0">
            <a:spAutoFit/>
          </a:bodyPr>
          <a:lstStyle/>
          <a:p>
            <a:r>
              <a:rPr lang="zh-CN" altLang="en-US" sz="2800" b="1" dirty="0" smtClean="0">
                <a:solidFill>
                  <a:srgbClr val="002060"/>
                </a:solidFill>
                <a:latin typeface="方正楷体简体" pitchFamily="65" charset="-122"/>
                <a:ea typeface="方正楷体简体" pitchFamily="65" charset="-122"/>
              </a:rPr>
              <a:t>引导：</a:t>
            </a:r>
            <a:endParaRPr lang="en-US" altLang="zh-CN" sz="2800" b="1" dirty="0" smtClean="0">
              <a:solidFill>
                <a:srgbClr val="002060"/>
              </a:solidFill>
              <a:latin typeface="方正楷体简体" pitchFamily="65" charset="-122"/>
              <a:ea typeface="方正楷体简体" pitchFamily="65" charset="-122"/>
            </a:endParaRPr>
          </a:p>
          <a:p>
            <a:r>
              <a:rPr lang="zh-CN" altLang="en-US" sz="2800" b="1" dirty="0" smtClean="0">
                <a:solidFill>
                  <a:srgbClr val="002060"/>
                </a:solidFill>
                <a:latin typeface="方正楷体简体" pitchFamily="65" charset="-122"/>
                <a:ea typeface="方正楷体简体" pitchFamily="65" charset="-122"/>
              </a:rPr>
              <a:t>读书</a:t>
            </a:r>
            <a:endParaRPr lang="en-US" altLang="zh-CN" sz="2800" b="1" dirty="0" smtClean="0">
              <a:solidFill>
                <a:srgbClr val="002060"/>
              </a:solidFill>
              <a:latin typeface="方正楷体简体" pitchFamily="65" charset="-122"/>
              <a:ea typeface="方正楷体简体" pitchFamily="65" charset="-122"/>
            </a:endParaRPr>
          </a:p>
          <a:p>
            <a:r>
              <a:rPr lang="zh-CN" altLang="en-US" sz="2800" b="1" dirty="0" smtClean="0">
                <a:solidFill>
                  <a:srgbClr val="002060"/>
                </a:solidFill>
                <a:latin typeface="方正楷体简体" pitchFamily="65" charset="-122"/>
                <a:ea typeface="方正楷体简体" pitchFamily="65" charset="-122"/>
              </a:rPr>
              <a:t>关爱他人</a:t>
            </a:r>
            <a:endParaRPr lang="en-US" altLang="zh-CN" sz="2800" b="1" dirty="0" smtClean="0">
              <a:solidFill>
                <a:srgbClr val="002060"/>
              </a:solidFill>
              <a:latin typeface="方正楷体简体" pitchFamily="65" charset="-122"/>
              <a:ea typeface="方正楷体简体" pitchFamily="65" charset="-122"/>
            </a:endParaRPr>
          </a:p>
          <a:p>
            <a:r>
              <a:rPr lang="zh-CN" altLang="en-US" sz="2800" b="1" dirty="0" smtClean="0">
                <a:solidFill>
                  <a:srgbClr val="002060"/>
                </a:solidFill>
                <a:latin typeface="方正楷体简体" pitchFamily="65" charset="-122"/>
                <a:ea typeface="方正楷体简体" pitchFamily="65" charset="-122"/>
              </a:rPr>
              <a:t>参与</a:t>
            </a:r>
            <a:r>
              <a:rPr lang="zh-CN" altLang="en-US" sz="2800" b="1" dirty="0">
                <a:solidFill>
                  <a:srgbClr val="002060"/>
                </a:solidFill>
                <a:latin typeface="方正楷体简体" pitchFamily="65" charset="-122"/>
                <a:ea typeface="方正楷体简体" pitchFamily="65" charset="-122"/>
              </a:rPr>
              <a:t>有意义的</a:t>
            </a:r>
            <a:r>
              <a:rPr lang="zh-CN" altLang="en-US" sz="2800" b="1" dirty="0" smtClean="0">
                <a:solidFill>
                  <a:srgbClr val="002060"/>
                </a:solidFill>
                <a:latin typeface="方正楷体简体" pitchFamily="65" charset="-122"/>
                <a:ea typeface="方正楷体简体" pitchFamily="65" charset="-122"/>
              </a:rPr>
              <a:t>活动</a:t>
            </a:r>
            <a:endParaRPr lang="en-US" altLang="zh-CN" sz="2800" b="1" dirty="0" smtClean="0">
              <a:solidFill>
                <a:srgbClr val="002060"/>
              </a:solidFill>
              <a:latin typeface="方正楷体简体" pitchFamily="65" charset="-122"/>
              <a:ea typeface="方正楷体简体" pitchFamily="65" charset="-122"/>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C:\Users\apple\Documents\Tencent Files\1946421484\Image\C2C\RR(F[~D_WN9([1I~7KYV4UR.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73152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107502" y="260648"/>
            <a:ext cx="2736305" cy="796245"/>
            <a:chOff x="3856582" y="1328728"/>
            <a:chExt cx="1087555" cy="796245"/>
          </a:xfrm>
        </p:grpSpPr>
        <p:sp>
          <p:nvSpPr>
            <p:cNvPr id="4" name="矩形 3"/>
            <p:cNvSpPr/>
            <p:nvPr/>
          </p:nvSpPr>
          <p:spPr>
            <a:xfrm>
              <a:off x="3856582" y="1328728"/>
              <a:ext cx="1087555" cy="796245"/>
            </a:xfrm>
            <a:prstGeom prst="rect">
              <a:avLst/>
            </a:prstGeom>
            <a:solidFill>
              <a:srgbClr val="BBE0E3"/>
            </a:solidFill>
            <a:ln w="38100" cap="flat" cmpd="sng" algn="ctr">
              <a:solidFill>
                <a:srgbClr val="FFFFFF"/>
              </a:solidFill>
              <a:prstDash val="solid"/>
            </a:ln>
            <a:effectLst>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sp>
        <p:sp>
          <p:nvSpPr>
            <p:cNvPr id="5" name="矩形 4"/>
            <p:cNvSpPr/>
            <p:nvPr/>
          </p:nvSpPr>
          <p:spPr>
            <a:xfrm>
              <a:off x="3856582" y="1328728"/>
              <a:ext cx="1087555" cy="7962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zh-CN" altLang="en-US" sz="2800" b="1" kern="1200" dirty="0" smtClean="0">
                  <a:solidFill>
                    <a:srgbClr val="000000"/>
                  </a:solidFill>
                  <a:latin typeface="黑体" panose="02010609060101010101" pitchFamily="49" charset="-122"/>
                  <a:ea typeface="黑体" panose="02010609060101010101" pitchFamily="49" charset="-122"/>
                  <a:cs typeface="+mn-cs"/>
                </a:rPr>
                <a:t>第三单元</a:t>
              </a:r>
              <a:endParaRPr lang="en-US" altLang="zh-CN" sz="2800" b="1" kern="1200" dirty="0" smtClean="0">
                <a:solidFill>
                  <a:srgbClr val="000000"/>
                </a:solidFill>
                <a:latin typeface="黑体" panose="02010609060101010101" pitchFamily="49" charset="-122"/>
                <a:ea typeface="黑体" panose="02010609060101010101" pitchFamily="49" charset="-122"/>
                <a:cs typeface="+mn-cs"/>
              </a:endParaRPr>
            </a:p>
            <a:p>
              <a:pPr lvl="0" algn="ctr" defTabSz="933450">
                <a:lnSpc>
                  <a:spcPct val="90000"/>
                </a:lnSpc>
                <a:spcBef>
                  <a:spcPct val="0"/>
                </a:spcBef>
                <a:spcAft>
                  <a:spcPct val="35000"/>
                </a:spcAft>
              </a:pPr>
              <a:r>
                <a:rPr lang="zh-CN" altLang="en-US" sz="2800" b="1" kern="1200" dirty="0" smtClean="0">
                  <a:solidFill>
                    <a:srgbClr val="000000"/>
                  </a:solidFill>
                  <a:latin typeface="黑体" panose="02010609060101010101" pitchFamily="49" charset="-122"/>
                  <a:ea typeface="黑体" panose="02010609060101010101" pitchFamily="49" charset="-122"/>
                  <a:cs typeface="+mn-cs"/>
                </a:rPr>
                <a:t>在集体中成长</a:t>
              </a:r>
              <a:endParaRPr lang="zh-CN" altLang="en-US" sz="2800" b="1" kern="1200" dirty="0">
                <a:solidFill>
                  <a:srgbClr val="000000"/>
                </a:solidFill>
                <a:latin typeface="黑体" panose="02010609060101010101" pitchFamily="49" charset="-122"/>
                <a:ea typeface="黑体" panose="02010609060101010101" pitchFamily="49" charset="-122"/>
                <a:cs typeface="+mn-cs"/>
              </a:endParaRPr>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1331640" y="1124744"/>
          <a:ext cx="6096000" cy="2369056"/>
        </p:xfrm>
        <a:graphic>
          <a:graphicData uri="http://schemas.openxmlformats.org/drawingml/2006/table">
            <a:tbl>
              <a:tblPr firstRow="1" bandRow="1">
                <a:tableStyleId>{5C22544A-7EE6-4342-B048-85BDC9FD1C3A}</a:tableStyleId>
              </a:tblPr>
              <a:tblGrid>
                <a:gridCol w="1219200"/>
                <a:gridCol w="1219200"/>
                <a:gridCol w="1219200"/>
                <a:gridCol w="1219200"/>
                <a:gridCol w="1219200"/>
              </a:tblGrid>
              <a:tr h="514856">
                <a:tc>
                  <a:txBody>
                    <a:bodyPr/>
                    <a:lstStyle/>
                    <a:p>
                      <a:r>
                        <a:rPr lang="zh-CN" altLang="en-US" dirty="0" smtClean="0"/>
                        <a:t>集体名称</a:t>
                      </a:r>
                      <a:endParaRPr lang="zh-CN" altLang="en-US" dirty="0"/>
                    </a:p>
                  </a:txBody>
                  <a:tcPr/>
                </a:tc>
                <a:tc>
                  <a:txBody>
                    <a:bodyPr/>
                    <a:lstStyle/>
                    <a:p>
                      <a:r>
                        <a:rPr lang="zh-CN" altLang="en-US" dirty="0" smtClean="0"/>
                        <a:t>目标</a:t>
                      </a:r>
                      <a:endParaRPr lang="zh-CN" altLang="en-US" dirty="0"/>
                    </a:p>
                  </a:txBody>
                  <a:tcPr/>
                </a:tc>
                <a:tc>
                  <a:txBody>
                    <a:bodyPr/>
                    <a:lstStyle/>
                    <a:p>
                      <a:r>
                        <a:rPr lang="zh-CN" altLang="en-US" dirty="0" smtClean="0"/>
                        <a:t>行为</a:t>
                      </a:r>
                      <a:endParaRPr lang="zh-CN" altLang="en-US" dirty="0"/>
                    </a:p>
                  </a:txBody>
                  <a:tcPr/>
                </a:tc>
                <a:tc>
                  <a:txBody>
                    <a:bodyPr/>
                    <a:lstStyle/>
                    <a:p>
                      <a:r>
                        <a:rPr lang="zh-CN" altLang="en-US" dirty="0" smtClean="0"/>
                        <a:t>成员关系</a:t>
                      </a:r>
                      <a:endParaRPr lang="zh-CN" altLang="en-US" dirty="0"/>
                    </a:p>
                  </a:txBody>
                  <a:tcPr/>
                </a:tc>
                <a:tc>
                  <a:txBody>
                    <a:bodyPr/>
                    <a:lstStyle/>
                    <a:p>
                      <a:r>
                        <a:rPr lang="zh-CN" altLang="en-US" dirty="0" smtClean="0"/>
                        <a:t>其他</a:t>
                      </a:r>
                      <a:endParaRPr lang="zh-CN" altLang="en-US" dirty="0"/>
                    </a:p>
                  </a:txBody>
                  <a:tcPr/>
                </a:tc>
              </a:tr>
              <a:tr h="370840">
                <a:tc>
                  <a:txBody>
                    <a:bodyPr/>
                    <a:lstStyle/>
                    <a:p>
                      <a:endParaRPr lang="zh-CN" altLang="en-US"/>
                    </a:p>
                  </a:txBody>
                  <a:tcPr/>
                </a:tc>
                <a:tc>
                  <a:txBody>
                    <a:bodyPr/>
                    <a:lstStyle/>
                    <a:p>
                      <a:endParaRPr lang="zh-CN" altLang="en-US"/>
                    </a:p>
                  </a:txBody>
                  <a:tcPr/>
                </a:tc>
                <a:tc>
                  <a:txBody>
                    <a:bodyPr/>
                    <a:lstStyle/>
                    <a:p>
                      <a:endParaRPr lang="zh-CN" altLang="en-US" dirty="0"/>
                    </a:p>
                  </a:txBody>
                  <a:tcPr/>
                </a:tc>
                <a:tc>
                  <a:txBody>
                    <a:bodyPr/>
                    <a:lstStyle/>
                    <a:p>
                      <a:endParaRPr lang="zh-CN" altLang="en-US"/>
                    </a:p>
                  </a:txBody>
                  <a:tcPr/>
                </a:tc>
                <a:tc>
                  <a:txBody>
                    <a:bodyPr/>
                    <a:lstStyle/>
                    <a:p>
                      <a:endParaRPr lang="zh-CN" altLang="en-US" dirty="0"/>
                    </a:p>
                  </a:txBody>
                  <a:tcPr/>
                </a:tc>
              </a:tr>
              <a:tr h="370840">
                <a:tc>
                  <a:txBody>
                    <a:bodyPr/>
                    <a:lstStyle/>
                    <a:p>
                      <a:endParaRPr lang="zh-CN" altLang="en-US"/>
                    </a:p>
                  </a:txBody>
                  <a:tcPr/>
                </a:tc>
                <a:tc>
                  <a:txBody>
                    <a:bodyPr/>
                    <a:lstStyle/>
                    <a:p>
                      <a:endParaRPr lang="zh-CN" altLang="en-US"/>
                    </a:p>
                  </a:txBody>
                  <a:tcPr/>
                </a:tc>
                <a:tc>
                  <a:txBody>
                    <a:bodyPr/>
                    <a:lstStyle/>
                    <a:p>
                      <a:endParaRPr lang="zh-CN" altLang="en-US"/>
                    </a:p>
                  </a:txBody>
                  <a:tcPr/>
                </a:tc>
                <a:tc>
                  <a:txBody>
                    <a:bodyPr/>
                    <a:lstStyle/>
                    <a:p>
                      <a:endParaRPr lang="zh-CN" altLang="en-US"/>
                    </a:p>
                  </a:txBody>
                  <a:tcPr/>
                </a:tc>
                <a:tc>
                  <a:txBody>
                    <a:bodyPr/>
                    <a:lstStyle/>
                    <a:p>
                      <a:endParaRPr lang="zh-CN" altLang="en-US"/>
                    </a:p>
                  </a:txBody>
                  <a:tcPr/>
                </a:tc>
              </a:tr>
              <a:tr h="370840">
                <a:tc>
                  <a:txBody>
                    <a:bodyPr/>
                    <a:lstStyle/>
                    <a:p>
                      <a:endParaRPr lang="zh-CN" altLang="en-US"/>
                    </a:p>
                  </a:txBody>
                  <a:tcPr/>
                </a:tc>
                <a:tc>
                  <a:txBody>
                    <a:bodyPr/>
                    <a:lstStyle/>
                    <a:p>
                      <a:endParaRPr lang="zh-CN" altLang="en-US"/>
                    </a:p>
                  </a:txBody>
                  <a:tcPr/>
                </a:tc>
                <a:tc>
                  <a:txBody>
                    <a:bodyPr/>
                    <a:lstStyle/>
                    <a:p>
                      <a:endParaRPr lang="zh-CN" altLang="en-US"/>
                    </a:p>
                  </a:txBody>
                  <a:tcPr/>
                </a:tc>
                <a:tc>
                  <a:txBody>
                    <a:bodyPr/>
                    <a:lstStyle/>
                    <a:p>
                      <a:endParaRPr lang="zh-CN" altLang="en-US"/>
                    </a:p>
                  </a:txBody>
                  <a:tcPr/>
                </a:tc>
                <a:tc>
                  <a:txBody>
                    <a:bodyPr/>
                    <a:lstStyle/>
                    <a:p>
                      <a:endParaRPr lang="zh-CN" altLang="en-US"/>
                    </a:p>
                  </a:txBody>
                  <a:tcPr/>
                </a:tc>
              </a:tr>
              <a:tr h="370840">
                <a:tc>
                  <a:txBody>
                    <a:bodyPr/>
                    <a:lstStyle/>
                    <a:p>
                      <a:endParaRPr lang="zh-CN" altLang="en-US" dirty="0"/>
                    </a:p>
                  </a:txBody>
                  <a:tcPr/>
                </a:tc>
                <a:tc>
                  <a:txBody>
                    <a:bodyPr/>
                    <a:lstStyle/>
                    <a:p>
                      <a:endParaRPr lang="zh-CN" altLang="en-US"/>
                    </a:p>
                  </a:txBody>
                  <a:tcPr/>
                </a:tc>
                <a:tc>
                  <a:txBody>
                    <a:bodyPr/>
                    <a:lstStyle/>
                    <a:p>
                      <a:endParaRPr lang="zh-CN" altLang="en-US"/>
                    </a:p>
                  </a:txBody>
                  <a:tcPr/>
                </a:tc>
                <a:tc>
                  <a:txBody>
                    <a:bodyPr/>
                    <a:lstStyle/>
                    <a:p>
                      <a:endParaRPr lang="zh-CN" altLang="en-US"/>
                    </a:p>
                  </a:txBody>
                  <a:tcPr/>
                </a:tc>
                <a:tc>
                  <a:txBody>
                    <a:bodyPr/>
                    <a:lstStyle/>
                    <a:p>
                      <a:endParaRPr lang="zh-CN" altLang="en-US"/>
                    </a:p>
                  </a:txBody>
                  <a:tcPr/>
                </a:tc>
              </a:tr>
              <a:tr h="370840">
                <a:tc>
                  <a:txBody>
                    <a:bodyPr/>
                    <a:lstStyle/>
                    <a:p>
                      <a:endParaRPr lang="zh-CN" altLang="en-US"/>
                    </a:p>
                  </a:txBody>
                  <a:tcPr/>
                </a:tc>
                <a:tc>
                  <a:txBody>
                    <a:bodyPr/>
                    <a:lstStyle/>
                    <a:p>
                      <a:endParaRPr lang="zh-CN" altLang="en-US"/>
                    </a:p>
                  </a:txBody>
                  <a:tcPr/>
                </a:tc>
                <a:tc>
                  <a:txBody>
                    <a:bodyPr/>
                    <a:lstStyle/>
                    <a:p>
                      <a:endParaRPr lang="zh-CN" altLang="en-US"/>
                    </a:p>
                  </a:txBody>
                  <a:tcPr/>
                </a:tc>
                <a:tc>
                  <a:txBody>
                    <a:bodyPr/>
                    <a:lstStyle/>
                    <a:p>
                      <a:endParaRPr lang="zh-CN" altLang="en-US"/>
                    </a:p>
                  </a:txBody>
                  <a:tcPr/>
                </a:tc>
                <a:tc>
                  <a:txBody>
                    <a:bodyPr/>
                    <a:lstStyle/>
                    <a:p>
                      <a:endParaRPr lang="zh-CN" altLang="en-US" dirty="0"/>
                    </a:p>
                  </a:txBody>
                  <a:tcPr/>
                </a:tc>
              </a:tr>
            </a:tbl>
          </a:graphicData>
        </a:graphic>
      </p:graphicFrame>
      <p:sp>
        <p:nvSpPr>
          <p:cNvPr id="3" name="TextBox 2"/>
          <p:cNvSpPr txBox="1"/>
          <p:nvPr/>
        </p:nvSpPr>
        <p:spPr>
          <a:xfrm>
            <a:off x="1619672" y="764704"/>
            <a:ext cx="1584176" cy="400110"/>
          </a:xfrm>
          <a:prstGeom prst="rect">
            <a:avLst/>
          </a:prstGeom>
          <a:noFill/>
        </p:spPr>
        <p:txBody>
          <a:bodyPr wrap="square" rtlCol="0">
            <a:spAutoFit/>
          </a:bodyPr>
          <a:lstStyle/>
          <a:p>
            <a:r>
              <a:rPr lang="zh-CN" altLang="en-US" sz="2000" b="1" dirty="0" smtClean="0"/>
              <a:t>探究与分享</a:t>
            </a:r>
            <a:endParaRPr lang="zh-CN" altLang="en-US" sz="2000" b="1" dirty="0"/>
          </a:p>
        </p:txBody>
      </p:sp>
      <p:sp>
        <p:nvSpPr>
          <p:cNvPr id="4" name="TextBox 3"/>
          <p:cNvSpPr txBox="1"/>
          <p:nvPr/>
        </p:nvSpPr>
        <p:spPr>
          <a:xfrm>
            <a:off x="1115616" y="3717032"/>
            <a:ext cx="3168352" cy="1569660"/>
          </a:xfrm>
          <a:prstGeom prst="rect">
            <a:avLst/>
          </a:prstGeom>
          <a:solidFill>
            <a:schemeClr val="bg2"/>
          </a:solidFill>
        </p:spPr>
        <p:txBody>
          <a:bodyPr wrap="square" rtlCol="0">
            <a:spAutoFit/>
          </a:bodyPr>
          <a:lstStyle/>
          <a:p>
            <a:r>
              <a:rPr lang="zh-CN" altLang="en-US" sz="2400" b="1" dirty="0" smtClean="0">
                <a:latin typeface="楷体" panose="02010609060101010101" pitchFamily="49" charset="-122"/>
                <a:ea typeface="楷体" panose="02010609060101010101" pitchFamily="49" charset="-122"/>
              </a:rPr>
              <a:t>思考：</a:t>
            </a:r>
            <a:endParaRPr lang="en-US" altLang="zh-CN" sz="2400" b="1" dirty="0" smtClean="0">
              <a:latin typeface="楷体" panose="02010609060101010101" pitchFamily="49" charset="-122"/>
              <a:ea typeface="楷体" panose="02010609060101010101" pitchFamily="49" charset="-122"/>
            </a:endParaRPr>
          </a:p>
          <a:p>
            <a:r>
              <a:rPr lang="zh-CN" altLang="en-US" sz="2400" b="1" dirty="0" smtClean="0">
                <a:latin typeface="楷体" panose="02010609060101010101" pitchFamily="49" charset="-122"/>
                <a:ea typeface="楷体" panose="02010609060101010101" pitchFamily="49" charset="-122"/>
              </a:rPr>
              <a:t>集体</a:t>
            </a:r>
            <a:r>
              <a:rPr lang="en-US" altLang="zh-CN" sz="2400" b="1" dirty="0" smtClean="0">
                <a:latin typeface="楷体" panose="02010609060101010101" pitchFamily="49" charset="-122"/>
                <a:ea typeface="楷体" panose="02010609060101010101" pitchFamily="49" charset="-122"/>
              </a:rPr>
              <a:t>=1+1+1+1……?</a:t>
            </a:r>
            <a:endParaRPr lang="en-US" altLang="zh-CN" sz="2400" b="1" dirty="0" smtClean="0">
              <a:latin typeface="楷体" panose="02010609060101010101" pitchFamily="49" charset="-122"/>
              <a:ea typeface="楷体" panose="02010609060101010101" pitchFamily="49" charset="-122"/>
            </a:endParaRPr>
          </a:p>
          <a:p>
            <a:r>
              <a:rPr lang="zh-CN" altLang="en-US" sz="2400" b="1" dirty="0" smtClean="0">
                <a:latin typeface="楷体" panose="02010609060101010101" pitchFamily="49" charset="-122"/>
                <a:ea typeface="楷体" panose="02010609060101010101" pitchFamily="49" charset="-122"/>
              </a:rPr>
              <a:t>这些</a:t>
            </a:r>
            <a:r>
              <a:rPr lang="zh-CN" altLang="en-US" sz="2400" b="1" dirty="0">
                <a:latin typeface="楷体" panose="02010609060101010101" pitchFamily="49" charset="-122"/>
                <a:ea typeface="楷体" panose="02010609060101010101" pitchFamily="49" charset="-122"/>
              </a:rPr>
              <a:t>集体的共同点</a:t>
            </a:r>
            <a:r>
              <a:rPr lang="zh-CN" altLang="en-US" sz="2400" b="1" dirty="0" smtClean="0">
                <a:latin typeface="楷体" panose="02010609060101010101" pitchFamily="49" charset="-122"/>
                <a:ea typeface="楷体" panose="02010609060101010101" pitchFamily="49" charset="-122"/>
              </a:rPr>
              <a:t>？</a:t>
            </a:r>
            <a:endParaRPr lang="en-US" altLang="zh-CN" sz="2400" b="1" dirty="0" smtClean="0">
              <a:latin typeface="楷体" panose="02010609060101010101" pitchFamily="49" charset="-122"/>
              <a:ea typeface="楷体" panose="02010609060101010101" pitchFamily="49" charset="-122"/>
            </a:endParaRPr>
          </a:p>
          <a:p>
            <a:r>
              <a:rPr lang="zh-CN" altLang="en-US" sz="2400" b="1" dirty="0" smtClean="0">
                <a:latin typeface="楷体" panose="02010609060101010101" pitchFamily="49" charset="-122"/>
                <a:ea typeface="楷体" panose="02010609060101010101" pitchFamily="49" charset="-122"/>
              </a:rPr>
              <a:t>什么是集体？</a:t>
            </a:r>
            <a:endParaRPr lang="en-US" altLang="zh-CN" sz="2400" b="1" dirty="0">
              <a:latin typeface="楷体" panose="02010609060101010101" pitchFamily="49" charset="-122"/>
              <a:ea typeface="楷体" panose="02010609060101010101" pitchFamily="49" charset="-122"/>
            </a:endParaRPr>
          </a:p>
        </p:txBody>
      </p:sp>
      <p:sp>
        <p:nvSpPr>
          <p:cNvPr id="5" name="TextBox 4"/>
          <p:cNvSpPr txBox="1"/>
          <p:nvPr/>
        </p:nvSpPr>
        <p:spPr>
          <a:xfrm>
            <a:off x="4355976" y="3840142"/>
            <a:ext cx="4320480" cy="1323439"/>
          </a:xfrm>
          <a:prstGeom prst="rect">
            <a:avLst/>
          </a:prstGeom>
          <a:solidFill>
            <a:schemeClr val="accent1">
              <a:lumMod val="20000"/>
              <a:lumOff val="80000"/>
            </a:schemeClr>
          </a:solidFill>
        </p:spPr>
        <p:txBody>
          <a:bodyPr wrap="square" rtlCol="0">
            <a:spAutoFit/>
          </a:bodyPr>
          <a:lstStyle/>
          <a:p>
            <a:r>
              <a:rPr lang="zh-CN" altLang="en-US" sz="2000" b="1" dirty="0">
                <a:latin typeface="楷体" panose="02010609060101010101" pitchFamily="49" charset="-122"/>
                <a:ea typeface="楷体" panose="02010609060101010101" pitchFamily="49" charset="-122"/>
              </a:rPr>
              <a:t>集体是人们联合起来的有组织的</a:t>
            </a:r>
            <a:r>
              <a:rPr lang="zh-CN" altLang="en-US" sz="2000" b="1" dirty="0" smtClean="0">
                <a:latin typeface="楷体" panose="02010609060101010101" pitchFamily="49" charset="-122"/>
                <a:ea typeface="楷体" panose="02010609060101010101" pitchFamily="49" charset="-122"/>
              </a:rPr>
              <a:t>整体</a:t>
            </a:r>
            <a:r>
              <a:rPr lang="en-US" altLang="zh-CN" sz="2000" b="1" dirty="0" smtClean="0">
                <a:latin typeface="楷体" panose="02010609060101010101" pitchFamily="49" charset="-122"/>
                <a:ea typeface="楷体" panose="02010609060101010101" pitchFamily="49" charset="-122"/>
              </a:rPr>
              <a:t>;</a:t>
            </a:r>
            <a:endParaRPr lang="en-US" altLang="zh-CN" sz="2000" b="1" dirty="0" smtClean="0">
              <a:latin typeface="楷体" panose="02010609060101010101" pitchFamily="49" charset="-122"/>
              <a:ea typeface="楷体" panose="02010609060101010101" pitchFamily="49" charset="-122"/>
            </a:endParaRPr>
          </a:p>
          <a:p>
            <a:r>
              <a:rPr lang="zh-CN" altLang="en-US" sz="2000" b="1" dirty="0" smtClean="0">
                <a:latin typeface="楷体" panose="02010609060101010101" pitchFamily="49" charset="-122"/>
                <a:ea typeface="楷体" panose="02010609060101010101" pitchFamily="49" charset="-122"/>
              </a:rPr>
              <a:t>集体有共同的目标；</a:t>
            </a:r>
            <a:endParaRPr lang="en-US" altLang="zh-CN" sz="2000" b="1" dirty="0" smtClean="0">
              <a:latin typeface="楷体" panose="02010609060101010101" pitchFamily="49" charset="-122"/>
              <a:ea typeface="楷体" panose="02010609060101010101" pitchFamily="49" charset="-122"/>
            </a:endParaRPr>
          </a:p>
          <a:p>
            <a:r>
              <a:rPr lang="zh-CN" altLang="en-US" sz="2000" b="1" dirty="0" smtClean="0">
                <a:latin typeface="楷体" panose="02010609060101010101" pitchFamily="49" charset="-122"/>
                <a:ea typeface="楷体" panose="02010609060101010101" pitchFamily="49" charset="-122"/>
              </a:rPr>
              <a:t>成员之间团结协作；</a:t>
            </a:r>
            <a:endParaRPr lang="en-US" altLang="zh-CN" sz="2000" b="1" dirty="0" smtClean="0">
              <a:latin typeface="楷体" panose="02010609060101010101" pitchFamily="49" charset="-122"/>
              <a:ea typeface="楷体" panose="02010609060101010101" pitchFamily="49" charset="-122"/>
            </a:endParaRPr>
          </a:p>
          <a:p>
            <a:r>
              <a:rPr lang="en-US" altLang="zh-CN" sz="2000" b="1" dirty="0" smtClean="0">
                <a:latin typeface="楷体" panose="02010609060101010101" pitchFamily="49" charset="-122"/>
                <a:ea typeface="楷体" panose="02010609060101010101" pitchFamily="49" charset="-122"/>
              </a:rPr>
              <a:t>……</a:t>
            </a:r>
            <a:endParaRPr lang="zh-CN" altLang="en-US" sz="2000" b="1" dirty="0">
              <a:latin typeface="楷体" panose="02010609060101010101" pitchFamily="49" charset="-122"/>
              <a:ea typeface="楷体" panose="02010609060101010101" pitchFamily="49" charset="-122"/>
            </a:endParaRPr>
          </a:p>
        </p:txBody>
      </p:sp>
      <p:sp>
        <p:nvSpPr>
          <p:cNvPr id="6" name="下弧形箭头 5"/>
          <p:cNvSpPr/>
          <p:nvPr/>
        </p:nvSpPr>
        <p:spPr>
          <a:xfrm>
            <a:off x="3995936" y="5349180"/>
            <a:ext cx="1656184" cy="36004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70248" y="908720"/>
            <a:ext cx="3842196" cy="235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64186" y="1124744"/>
            <a:ext cx="3892848" cy="2022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95276" y="3501008"/>
            <a:ext cx="3767534" cy="923330"/>
          </a:xfrm>
          <a:prstGeom prst="rect">
            <a:avLst/>
          </a:prstGeom>
          <a:solidFill>
            <a:schemeClr val="accent1">
              <a:lumMod val="20000"/>
              <a:lumOff val="80000"/>
            </a:schemeClr>
          </a:solidFill>
        </p:spPr>
        <p:txBody>
          <a:bodyPr wrap="square" rtlCol="0">
            <a:spAutoFit/>
          </a:bodyPr>
          <a:lstStyle/>
          <a:p>
            <a:r>
              <a:rPr lang="zh-CN" altLang="en-US" b="1" dirty="0" smtClean="0"/>
              <a:t>在集体中发展个性：</a:t>
            </a:r>
            <a:endParaRPr lang="en-US" altLang="zh-CN" b="1" dirty="0" smtClean="0"/>
          </a:p>
          <a:p>
            <a:r>
              <a:rPr lang="zh-CN" altLang="en-US" b="1" dirty="0" smtClean="0"/>
              <a:t>寻找自己的个性</a:t>
            </a:r>
            <a:r>
              <a:rPr lang="en-US" altLang="zh-CN" b="1" dirty="0" smtClean="0"/>
              <a:t>-----</a:t>
            </a:r>
            <a:r>
              <a:rPr lang="zh-CN" altLang="en-US" b="1" dirty="0" smtClean="0"/>
              <a:t>每种个性都是学习的资源，互相影响，互相感染</a:t>
            </a:r>
            <a:endParaRPr lang="zh-CN" altLang="en-US" b="1" dirty="0"/>
          </a:p>
        </p:txBody>
      </p:sp>
      <p:sp>
        <p:nvSpPr>
          <p:cNvPr id="5" name="TextBox 4"/>
          <p:cNvSpPr txBox="1"/>
          <p:nvPr/>
        </p:nvSpPr>
        <p:spPr>
          <a:xfrm>
            <a:off x="4710410" y="3501008"/>
            <a:ext cx="3600400" cy="923330"/>
          </a:xfrm>
          <a:prstGeom prst="rect">
            <a:avLst/>
          </a:prstGeom>
          <a:solidFill>
            <a:schemeClr val="accent1">
              <a:lumMod val="20000"/>
              <a:lumOff val="80000"/>
            </a:schemeClr>
          </a:solidFill>
        </p:spPr>
        <p:txBody>
          <a:bodyPr wrap="square" rtlCol="0">
            <a:spAutoFit/>
          </a:bodyPr>
          <a:lstStyle/>
          <a:p>
            <a:r>
              <a:rPr lang="zh-CN" altLang="en-US" b="1" dirty="0" smtClean="0"/>
              <a:t>在集体中发展个性：</a:t>
            </a:r>
            <a:endParaRPr lang="en-US" altLang="zh-CN" b="1" dirty="0" smtClean="0"/>
          </a:p>
          <a:p>
            <a:r>
              <a:rPr lang="zh-CN" altLang="en-US" b="1" dirty="0" smtClean="0"/>
              <a:t>集体有共同的目标</a:t>
            </a:r>
            <a:r>
              <a:rPr lang="en-US" altLang="zh-CN" b="1" dirty="0" smtClean="0"/>
              <a:t>-----</a:t>
            </a:r>
            <a:r>
              <a:rPr lang="zh-CN" altLang="en-US" b="1" dirty="0" smtClean="0"/>
              <a:t>每个成员为目标努力，自主发展，丰富个性</a:t>
            </a:r>
            <a:endParaRPr lang="zh-CN" altLang="en-US" b="1" dirty="0"/>
          </a:p>
        </p:txBody>
      </p:sp>
      <p:sp>
        <p:nvSpPr>
          <p:cNvPr id="6" name="TextBox 5"/>
          <p:cNvSpPr txBox="1"/>
          <p:nvPr/>
        </p:nvSpPr>
        <p:spPr>
          <a:xfrm>
            <a:off x="1691680" y="4797152"/>
            <a:ext cx="6336704" cy="923330"/>
          </a:xfrm>
          <a:prstGeom prst="rect">
            <a:avLst/>
          </a:prstGeom>
          <a:noFill/>
        </p:spPr>
        <p:txBody>
          <a:bodyPr wrap="square" rtlCol="0">
            <a:spAutoFit/>
          </a:bodyPr>
          <a:lstStyle/>
          <a:p>
            <a:r>
              <a:rPr lang="zh-CN" altLang="en-US" b="1" dirty="0" smtClean="0"/>
              <a:t>拓展空间</a:t>
            </a:r>
            <a:r>
              <a:rPr lang="en-US" altLang="zh-CN" b="1" dirty="0" smtClean="0"/>
              <a:t>: </a:t>
            </a:r>
            <a:endParaRPr lang="en-US" altLang="zh-CN" b="1" dirty="0" smtClean="0"/>
          </a:p>
          <a:p>
            <a:r>
              <a:rPr lang="zh-CN" altLang="en-US" b="1" dirty="0" smtClean="0"/>
              <a:t>有人说：每个人都是她自己个性的工程师。</a:t>
            </a:r>
            <a:endParaRPr lang="en-US" altLang="zh-CN" b="1" dirty="0" smtClean="0"/>
          </a:p>
          <a:p>
            <a:r>
              <a:rPr lang="zh-CN" altLang="en-US" b="1" dirty="0" smtClean="0"/>
              <a:t>也有人说：只有在集体中</a:t>
            </a:r>
            <a:r>
              <a:rPr lang="zh-CN" altLang="en-US" b="1" dirty="0"/>
              <a:t>个</a:t>
            </a:r>
            <a:r>
              <a:rPr lang="zh-CN" altLang="en-US" b="1" dirty="0" smtClean="0"/>
              <a:t>性才能得到高度的觉醒与完善。</a:t>
            </a:r>
            <a:endParaRPr lang="en-US" altLang="zh-CN" b="1"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83567" y="620688"/>
            <a:ext cx="5822808" cy="3600400"/>
          </a:xfrm>
          <a:prstGeom prst="rect">
            <a:avLst/>
          </a:prstGeom>
        </p:spPr>
      </p:pic>
      <p:sp>
        <p:nvSpPr>
          <p:cNvPr id="3" name="椭圆形标注 2"/>
          <p:cNvSpPr/>
          <p:nvPr/>
        </p:nvSpPr>
        <p:spPr>
          <a:xfrm>
            <a:off x="6660232" y="1052736"/>
            <a:ext cx="2016224" cy="1368152"/>
          </a:xfrm>
          <a:prstGeom prst="wedgeEllipseCallout">
            <a:avLst>
              <a:gd name="adj1" fmla="val -64573"/>
              <a:gd name="adj2" fmla="val 24905"/>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rPr>
              <a:t>真方法</a:t>
            </a:r>
            <a:endParaRPr lang="zh-CN" altLang="en-US" sz="2400" b="1" dirty="0">
              <a:solidFill>
                <a:schemeClr val="tx1"/>
              </a:solidFill>
            </a:endParaRPr>
          </a:p>
          <a:p>
            <a:pPr algn="ctr"/>
            <a:r>
              <a:rPr lang="zh-CN" altLang="en-US" sz="2400" b="1" dirty="0">
                <a:solidFill>
                  <a:schemeClr val="tx1"/>
                </a:solidFill>
              </a:rPr>
              <a:t>真表达</a:t>
            </a:r>
            <a:endParaRPr lang="zh-CN" altLang="en-US" sz="2400" b="1" dirty="0">
              <a:solidFill>
                <a:schemeClr val="tx1"/>
              </a:solidFill>
            </a:endParaRPr>
          </a:p>
          <a:p>
            <a:pPr algn="ctr"/>
            <a:r>
              <a:rPr lang="zh-CN" altLang="en-US" sz="2400" b="1" dirty="0">
                <a:solidFill>
                  <a:schemeClr val="tx1"/>
                </a:solidFill>
              </a:rPr>
              <a:t>真思考</a:t>
            </a:r>
            <a:endParaRPr lang="zh-CN" altLang="en-US" sz="2400" b="1" dirty="0">
              <a:solidFill>
                <a:schemeClr val="tx1"/>
              </a:solidFill>
            </a:endParaRPr>
          </a:p>
        </p:txBody>
      </p:sp>
      <p:sp>
        <p:nvSpPr>
          <p:cNvPr id="4" name="TextBox 3"/>
          <p:cNvSpPr txBox="1"/>
          <p:nvPr/>
        </p:nvSpPr>
        <p:spPr>
          <a:xfrm>
            <a:off x="7164288" y="4392399"/>
            <a:ext cx="1854926" cy="1569660"/>
          </a:xfrm>
          <a:prstGeom prst="rect">
            <a:avLst/>
          </a:prstGeom>
          <a:solidFill>
            <a:schemeClr val="accent1">
              <a:lumMod val="20000"/>
              <a:lumOff val="80000"/>
            </a:schemeClr>
          </a:solidFill>
        </p:spPr>
        <p:txBody>
          <a:bodyPr wrap="square" rtlCol="0">
            <a:spAutoFit/>
          </a:bodyPr>
          <a:lstStyle/>
          <a:p>
            <a:r>
              <a:rPr lang="zh-CN" altLang="en-US" sz="2400" b="1" dirty="0" smtClean="0"/>
              <a:t>     大局观</a:t>
            </a:r>
            <a:endParaRPr lang="en-US" altLang="zh-CN" sz="2400" b="1" dirty="0" smtClean="0"/>
          </a:p>
          <a:p>
            <a:r>
              <a:rPr lang="zh-CN" altLang="en-US" sz="2400" b="1" dirty="0" smtClean="0"/>
              <a:t>     长远观</a:t>
            </a:r>
            <a:endParaRPr lang="en-US" altLang="zh-CN" sz="2400" b="1" dirty="0" smtClean="0"/>
          </a:p>
          <a:p>
            <a:r>
              <a:rPr lang="zh-CN" altLang="en-US" sz="2400" b="1" dirty="0" smtClean="0"/>
              <a:t>     集体观</a:t>
            </a:r>
            <a:endParaRPr lang="en-US" altLang="zh-CN" sz="2400" b="1" dirty="0" smtClean="0"/>
          </a:p>
          <a:p>
            <a:endParaRPr lang="en-US" altLang="zh-CN" sz="2400" b="1" dirty="0" smtClean="0"/>
          </a:p>
        </p:txBody>
      </p:sp>
      <p:sp>
        <p:nvSpPr>
          <p:cNvPr id="5" name="内容占位符 2"/>
          <p:cNvSpPr>
            <a:spLocks noGrp="1"/>
          </p:cNvSpPr>
          <p:nvPr>
            <p:ph idx="1"/>
          </p:nvPr>
        </p:nvSpPr>
        <p:spPr>
          <a:xfrm>
            <a:off x="683567" y="4365104"/>
            <a:ext cx="7920880" cy="1728192"/>
          </a:xfrm>
        </p:spPr>
        <p:txBody>
          <a:bodyPr>
            <a:normAutofit/>
          </a:bodyPr>
          <a:lstStyle/>
          <a:p>
            <a:r>
              <a:rPr lang="zh-CN" altLang="en-US" sz="2400" b="1" dirty="0" smtClean="0">
                <a:latin typeface="Adobe 楷体 Std R" pitchFamily="18" charset="-122"/>
                <a:ea typeface="Adobe 楷体 Std R" pitchFamily="18" charset="-122"/>
              </a:rPr>
              <a:t>探究与分享</a:t>
            </a:r>
            <a:endParaRPr lang="en-US" altLang="zh-CN" sz="2400" b="1" dirty="0">
              <a:latin typeface="Adobe 楷体 Std R" pitchFamily="18" charset="-122"/>
              <a:ea typeface="Adobe 楷体 Std R" pitchFamily="18" charset="-122"/>
            </a:endParaRPr>
          </a:p>
          <a:p>
            <a:pPr marL="0" indent="0">
              <a:buNone/>
            </a:pPr>
            <a:r>
              <a:rPr lang="zh-CN" altLang="en-US" sz="2400" b="1" dirty="0" smtClean="0">
                <a:latin typeface="Adobe 楷体 Std R" pitchFamily="18" charset="-122"/>
                <a:ea typeface="Adobe 楷体 Std R" pitchFamily="18" charset="-122"/>
              </a:rPr>
              <a:t>在不合理的规则被修改之前，是执行规则</a:t>
            </a:r>
            <a:endParaRPr lang="en-US" altLang="zh-CN" sz="2400" b="1" dirty="0" smtClean="0">
              <a:latin typeface="Adobe 楷体 Std R" pitchFamily="18" charset="-122"/>
              <a:ea typeface="Adobe 楷体 Std R" pitchFamily="18" charset="-122"/>
            </a:endParaRPr>
          </a:p>
          <a:p>
            <a:pPr marL="0" indent="0">
              <a:buNone/>
            </a:pPr>
            <a:r>
              <a:rPr lang="zh-CN" altLang="en-US" sz="2400" b="1" dirty="0" smtClean="0">
                <a:latin typeface="Adobe 楷体 Std R" pitchFamily="18" charset="-122"/>
                <a:ea typeface="Adobe 楷体 Std R" pitchFamily="18" charset="-122"/>
              </a:rPr>
              <a:t>还是按个人意志行事？</a:t>
            </a:r>
            <a:endParaRPr lang="en-US" altLang="zh-CN" sz="2400" b="1" dirty="0" smtClean="0">
              <a:latin typeface="Adobe 楷体 Std R" pitchFamily="18" charset="-122"/>
              <a:ea typeface="Adobe 楷体 Std R" pitchFamily="18" charset="-122"/>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C:\Users\apple\Documents\Tencent Files\1946421484\Image\C2C\9J8RA1C)MEWRI0W@HBT506H.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179512" y="0"/>
            <a:ext cx="3024336" cy="1200909"/>
            <a:chOff x="5783496" y="1328728"/>
            <a:chExt cx="1592491" cy="796245"/>
          </a:xfrm>
        </p:grpSpPr>
        <p:sp>
          <p:nvSpPr>
            <p:cNvPr id="4" name="矩形 3"/>
            <p:cNvSpPr/>
            <p:nvPr/>
          </p:nvSpPr>
          <p:spPr>
            <a:xfrm>
              <a:off x="5783496" y="1328728"/>
              <a:ext cx="1592491" cy="796245"/>
            </a:xfrm>
            <a:prstGeom prst="rect">
              <a:avLst/>
            </a:prstGeom>
            <a:solidFill>
              <a:srgbClr val="BBE0E3"/>
            </a:solidFill>
            <a:ln w="38100" cap="flat" cmpd="sng" algn="ctr">
              <a:solidFill>
                <a:srgbClr val="FFFFFF"/>
              </a:solidFill>
              <a:prstDash val="solid"/>
            </a:ln>
            <a:effectLst>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sp>
        <p:sp>
          <p:nvSpPr>
            <p:cNvPr id="5" name="矩形 4"/>
            <p:cNvSpPr/>
            <p:nvPr/>
          </p:nvSpPr>
          <p:spPr>
            <a:xfrm>
              <a:off x="5783496" y="1328728"/>
              <a:ext cx="1592491" cy="7962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zh-CN" altLang="en-US" sz="2800" b="1" kern="1200" dirty="0" smtClean="0">
                  <a:solidFill>
                    <a:srgbClr val="000000"/>
                  </a:solidFill>
                  <a:latin typeface="黑体" panose="02010609060101010101" pitchFamily="49" charset="-122"/>
                  <a:ea typeface="黑体" panose="02010609060101010101" pitchFamily="49" charset="-122"/>
                  <a:cs typeface="+mn-cs"/>
                </a:rPr>
                <a:t>第四单元</a:t>
              </a:r>
              <a:endParaRPr lang="en-US" altLang="zh-CN" sz="2800" b="1" kern="1200" dirty="0" smtClean="0">
                <a:solidFill>
                  <a:srgbClr val="000000"/>
                </a:solidFill>
                <a:latin typeface="黑体" panose="02010609060101010101" pitchFamily="49" charset="-122"/>
                <a:ea typeface="黑体" panose="02010609060101010101" pitchFamily="49" charset="-122"/>
                <a:cs typeface="+mn-cs"/>
              </a:endParaRPr>
            </a:p>
            <a:p>
              <a:pPr lvl="0" algn="ctr" defTabSz="933450">
                <a:lnSpc>
                  <a:spcPct val="90000"/>
                </a:lnSpc>
                <a:spcBef>
                  <a:spcPct val="0"/>
                </a:spcBef>
                <a:spcAft>
                  <a:spcPct val="35000"/>
                </a:spcAft>
              </a:pPr>
              <a:r>
                <a:rPr lang="zh-CN" altLang="en-US" sz="2800" b="1" kern="1200" dirty="0" smtClean="0">
                  <a:solidFill>
                    <a:srgbClr val="000000"/>
                  </a:solidFill>
                  <a:latin typeface="黑体" panose="02010609060101010101" pitchFamily="49" charset="-122"/>
                  <a:ea typeface="黑体" panose="02010609060101010101" pitchFamily="49" charset="-122"/>
                  <a:cs typeface="+mn-cs"/>
                </a:rPr>
                <a:t>走进法治天地</a:t>
              </a:r>
              <a:endParaRPr lang="zh-CN" altLang="en-US" sz="2800" b="1" kern="1200" dirty="0">
                <a:solidFill>
                  <a:srgbClr val="000000"/>
                </a:solidFill>
                <a:latin typeface="黑体" panose="02010609060101010101" pitchFamily="49" charset="-122"/>
                <a:ea typeface="黑体" panose="02010609060101010101" pitchFamily="49" charset="-122"/>
                <a:cs typeface="+mn-cs"/>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图示 41"/>
          <p:cNvGraphicFramePr/>
          <p:nvPr/>
        </p:nvGraphicFramePr>
        <p:xfrm>
          <a:off x="539552" y="476672"/>
          <a:ext cx="7920880" cy="583264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0"/>
          <p:cNvPicPr>
            <a:picLocks noChangeAspect="1" noChangeArrowheads="1"/>
          </p:cNvPicPr>
          <p:nvPr/>
        </p:nvPicPr>
        <p:blipFill>
          <a:blip r:embed="rId1" cstate="print">
            <a:lum bright="10000" contrast="-10000"/>
          </a:blip>
          <a:srcRect/>
          <a:stretch>
            <a:fillRect/>
          </a:stretch>
        </p:blipFill>
        <p:spPr bwMode="auto">
          <a:xfrm>
            <a:off x="285720" y="3786190"/>
            <a:ext cx="1656184" cy="1803765"/>
          </a:xfrm>
          <a:prstGeom prst="rect">
            <a:avLst/>
          </a:prstGeom>
          <a:noFill/>
          <a:ln w="9525">
            <a:noFill/>
            <a:miter lim="800000"/>
            <a:headEnd/>
            <a:tailEnd/>
          </a:ln>
        </p:spPr>
      </p:pic>
      <p:sp>
        <p:nvSpPr>
          <p:cNvPr id="3" name="TextBox 2"/>
          <p:cNvSpPr txBox="1"/>
          <p:nvPr/>
        </p:nvSpPr>
        <p:spPr>
          <a:xfrm>
            <a:off x="428596" y="5643578"/>
            <a:ext cx="1296144" cy="461665"/>
          </a:xfrm>
          <a:prstGeom prst="rect">
            <a:avLst/>
          </a:prstGeom>
          <a:noFill/>
        </p:spPr>
        <p:txBody>
          <a:bodyPr wrap="square" rtlCol="0">
            <a:spAutoFit/>
          </a:bodyPr>
          <a:lstStyle/>
          <a:p>
            <a:pPr algn="ctr"/>
            <a:r>
              <a:rPr lang="zh-CN" altLang="en-US" sz="2400" dirty="0" smtClean="0">
                <a:latin typeface="黑体" panose="02010609060101010101" pitchFamily="49" charset="-122"/>
                <a:ea typeface="黑体" panose="02010609060101010101" pitchFamily="49" charset="-122"/>
              </a:rPr>
              <a:t>婴儿期</a:t>
            </a:r>
            <a:endParaRPr lang="zh-CN" altLang="en-US" sz="2400" dirty="0">
              <a:latin typeface="黑体" panose="02010609060101010101" pitchFamily="49" charset="-122"/>
              <a:ea typeface="黑体" panose="02010609060101010101" pitchFamily="49" charset="-122"/>
            </a:endParaRPr>
          </a:p>
        </p:txBody>
      </p:sp>
      <p:sp>
        <p:nvSpPr>
          <p:cNvPr id="4" name="TextBox 3"/>
          <p:cNvSpPr txBox="1"/>
          <p:nvPr/>
        </p:nvSpPr>
        <p:spPr>
          <a:xfrm>
            <a:off x="0" y="3071810"/>
            <a:ext cx="2411760" cy="707886"/>
          </a:xfrm>
          <a:prstGeom prst="rect">
            <a:avLst/>
          </a:prstGeom>
          <a:noFill/>
        </p:spPr>
        <p:txBody>
          <a:bodyPr wrap="square" rtlCol="0">
            <a:spAutoFit/>
          </a:bodyPr>
          <a:lstStyle/>
          <a:p>
            <a:r>
              <a:rPr lang="en-US" altLang="zh-CN" sz="2000" b="1" dirty="0" smtClean="0">
                <a:solidFill>
                  <a:srgbClr val="C00000"/>
                </a:solidFill>
                <a:latin typeface="宋体" panose="02010600030101010101" pitchFamily="2" charset="-122"/>
                <a:ea typeface="宋体" panose="02010600030101010101" pitchFamily="2" charset="-122"/>
              </a:rPr>
              <a:t>《</a:t>
            </a:r>
            <a:r>
              <a:rPr lang="zh-CN" altLang="en-US" sz="2000" b="1" dirty="0" smtClean="0">
                <a:solidFill>
                  <a:srgbClr val="C00000"/>
                </a:solidFill>
                <a:latin typeface="宋体" panose="02010600030101010101" pitchFamily="2" charset="-122"/>
                <a:ea typeface="宋体" panose="02010600030101010101" pitchFamily="2" charset="-122"/>
              </a:rPr>
              <a:t>户口登记条例</a:t>
            </a:r>
            <a:r>
              <a:rPr lang="en-US" altLang="zh-CN" sz="2000" b="1" dirty="0" smtClean="0">
                <a:solidFill>
                  <a:srgbClr val="C00000"/>
                </a:solidFill>
                <a:latin typeface="宋体" panose="02010600030101010101" pitchFamily="2" charset="-122"/>
                <a:ea typeface="宋体" panose="02010600030101010101" pitchFamily="2" charset="-122"/>
              </a:rPr>
              <a:t>》</a:t>
            </a:r>
            <a:endParaRPr lang="en-US" altLang="zh-CN" sz="2000" b="1" dirty="0" smtClean="0">
              <a:solidFill>
                <a:srgbClr val="C00000"/>
              </a:solidFill>
              <a:latin typeface="宋体" panose="02010600030101010101" pitchFamily="2" charset="-122"/>
              <a:ea typeface="宋体" panose="02010600030101010101" pitchFamily="2" charset="-122"/>
            </a:endParaRPr>
          </a:p>
          <a:p>
            <a:r>
              <a:rPr lang="en-US" altLang="zh-CN" sz="2000" b="1" dirty="0" smtClean="0">
                <a:solidFill>
                  <a:srgbClr val="C00000"/>
                </a:solidFill>
                <a:latin typeface="宋体" panose="02010600030101010101" pitchFamily="2" charset="-122"/>
                <a:ea typeface="宋体" panose="02010600030101010101" pitchFamily="2" charset="-122"/>
              </a:rPr>
              <a:t>《</a:t>
            </a:r>
            <a:r>
              <a:rPr lang="zh-CN" altLang="en-US" sz="2000" b="1" dirty="0" smtClean="0">
                <a:solidFill>
                  <a:srgbClr val="C00000"/>
                </a:solidFill>
                <a:latin typeface="宋体" panose="02010600030101010101" pitchFamily="2" charset="-122"/>
                <a:ea typeface="宋体" panose="02010600030101010101" pitchFamily="2" charset="-122"/>
              </a:rPr>
              <a:t>居民身份证法</a:t>
            </a:r>
            <a:r>
              <a:rPr lang="en-US" altLang="zh-CN" sz="2000" b="1" dirty="0" smtClean="0">
                <a:solidFill>
                  <a:srgbClr val="C00000"/>
                </a:solidFill>
                <a:latin typeface="宋体" panose="02010600030101010101" pitchFamily="2" charset="-122"/>
                <a:ea typeface="宋体" panose="02010600030101010101" pitchFamily="2" charset="-122"/>
              </a:rPr>
              <a:t>》</a:t>
            </a:r>
            <a:endParaRPr lang="zh-CN" altLang="en-US" sz="2000" b="1" dirty="0">
              <a:solidFill>
                <a:srgbClr val="C00000"/>
              </a:solidFill>
              <a:latin typeface="宋体" panose="02010600030101010101" pitchFamily="2" charset="-122"/>
              <a:ea typeface="宋体" panose="02010600030101010101" pitchFamily="2" charset="-122"/>
            </a:endParaRPr>
          </a:p>
        </p:txBody>
      </p:sp>
      <p:pic>
        <p:nvPicPr>
          <p:cNvPr id="5" name="Picture 2"/>
          <p:cNvPicPr>
            <a:picLocks noChangeAspect="1" noChangeArrowheads="1"/>
          </p:cNvPicPr>
          <p:nvPr/>
        </p:nvPicPr>
        <p:blipFill>
          <a:blip r:embed="rId2" cstate="print"/>
          <a:srcRect/>
          <a:stretch>
            <a:fillRect/>
          </a:stretch>
        </p:blipFill>
        <p:spPr bwMode="auto">
          <a:xfrm>
            <a:off x="2143108" y="3071810"/>
            <a:ext cx="1862138" cy="1890713"/>
          </a:xfrm>
          <a:prstGeom prst="rect">
            <a:avLst/>
          </a:prstGeom>
          <a:noFill/>
          <a:ln w="9525">
            <a:noFill/>
            <a:miter lim="800000"/>
            <a:headEnd/>
            <a:tailEnd/>
          </a:ln>
        </p:spPr>
      </p:pic>
      <p:sp>
        <p:nvSpPr>
          <p:cNvPr id="6" name="TextBox 5"/>
          <p:cNvSpPr txBox="1"/>
          <p:nvPr/>
        </p:nvSpPr>
        <p:spPr>
          <a:xfrm>
            <a:off x="2571736" y="5072074"/>
            <a:ext cx="1152128" cy="461665"/>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rPr>
              <a:t>少年期</a:t>
            </a:r>
            <a:endParaRPr lang="zh-CN" altLang="en-US" sz="2400" dirty="0">
              <a:latin typeface="黑体" panose="02010609060101010101" pitchFamily="49" charset="-122"/>
              <a:ea typeface="黑体" panose="02010609060101010101" pitchFamily="49" charset="-122"/>
            </a:endParaRPr>
          </a:p>
        </p:txBody>
      </p:sp>
      <p:sp>
        <p:nvSpPr>
          <p:cNvPr id="7" name="TextBox 6"/>
          <p:cNvSpPr txBox="1"/>
          <p:nvPr/>
        </p:nvSpPr>
        <p:spPr>
          <a:xfrm>
            <a:off x="1714480" y="2428868"/>
            <a:ext cx="2664296" cy="707886"/>
          </a:xfrm>
          <a:prstGeom prst="rect">
            <a:avLst/>
          </a:prstGeom>
          <a:noFill/>
        </p:spPr>
        <p:txBody>
          <a:bodyPr wrap="square" rtlCol="0">
            <a:spAutoFit/>
          </a:bodyPr>
          <a:lstStyle/>
          <a:p>
            <a:pPr algn="ctr"/>
            <a:r>
              <a:rPr lang="en-US" altLang="zh-CN" sz="2000" b="1" dirty="0" smtClean="0">
                <a:solidFill>
                  <a:srgbClr val="C00000"/>
                </a:solidFill>
                <a:latin typeface="宋体" panose="02010600030101010101" pitchFamily="2" charset="-122"/>
                <a:ea typeface="宋体" panose="02010600030101010101" pitchFamily="2" charset="-122"/>
              </a:rPr>
              <a:t>《</a:t>
            </a:r>
            <a:r>
              <a:rPr lang="zh-CN" altLang="en-US" sz="2000" b="1" dirty="0" smtClean="0">
                <a:solidFill>
                  <a:srgbClr val="C00000"/>
                </a:solidFill>
                <a:latin typeface="宋体" panose="02010600030101010101" pitchFamily="2" charset="-122"/>
                <a:ea typeface="宋体" panose="02010600030101010101" pitchFamily="2" charset="-122"/>
              </a:rPr>
              <a:t>未成年人保护法</a:t>
            </a:r>
            <a:r>
              <a:rPr lang="en-US" altLang="zh-CN" sz="2000" b="1" dirty="0" smtClean="0">
                <a:solidFill>
                  <a:srgbClr val="C00000"/>
                </a:solidFill>
                <a:latin typeface="宋体" panose="02010600030101010101" pitchFamily="2" charset="-122"/>
                <a:ea typeface="宋体" panose="02010600030101010101" pitchFamily="2" charset="-122"/>
              </a:rPr>
              <a:t>》</a:t>
            </a:r>
            <a:endParaRPr lang="en-US" altLang="zh-CN" sz="2000" b="1" dirty="0" smtClean="0">
              <a:solidFill>
                <a:srgbClr val="C00000"/>
              </a:solidFill>
              <a:latin typeface="宋体" panose="02010600030101010101" pitchFamily="2" charset="-122"/>
              <a:ea typeface="宋体" panose="02010600030101010101" pitchFamily="2" charset="-122"/>
            </a:endParaRPr>
          </a:p>
          <a:p>
            <a:pPr algn="ctr"/>
            <a:r>
              <a:rPr lang="en-US" altLang="zh-CN" sz="2000" b="1" dirty="0" smtClean="0">
                <a:solidFill>
                  <a:srgbClr val="C00000"/>
                </a:solidFill>
                <a:latin typeface="宋体" panose="02010600030101010101" pitchFamily="2" charset="-122"/>
                <a:ea typeface="宋体" panose="02010600030101010101" pitchFamily="2" charset="-122"/>
              </a:rPr>
              <a:t>《</a:t>
            </a:r>
            <a:r>
              <a:rPr lang="zh-CN" altLang="en-US" sz="2000" b="1" dirty="0" smtClean="0">
                <a:solidFill>
                  <a:srgbClr val="C00000"/>
                </a:solidFill>
                <a:latin typeface="宋体" panose="02010600030101010101" pitchFamily="2" charset="-122"/>
                <a:ea typeface="宋体" panose="02010600030101010101" pitchFamily="2" charset="-122"/>
              </a:rPr>
              <a:t>义务教育法</a:t>
            </a:r>
            <a:r>
              <a:rPr lang="en-US" altLang="zh-CN" sz="2000" b="1" dirty="0" smtClean="0">
                <a:solidFill>
                  <a:srgbClr val="C00000"/>
                </a:solidFill>
                <a:latin typeface="宋体" panose="02010600030101010101" pitchFamily="2" charset="-122"/>
                <a:ea typeface="宋体" panose="02010600030101010101" pitchFamily="2" charset="-122"/>
              </a:rPr>
              <a:t>》</a:t>
            </a:r>
            <a:endParaRPr lang="zh-CN" altLang="en-US" sz="2000" b="1" dirty="0">
              <a:solidFill>
                <a:srgbClr val="C00000"/>
              </a:solidFill>
              <a:latin typeface="宋体" panose="02010600030101010101" pitchFamily="2" charset="-122"/>
              <a:ea typeface="宋体" panose="02010600030101010101" pitchFamily="2" charset="-122"/>
            </a:endParaRPr>
          </a:p>
        </p:txBody>
      </p:sp>
      <p:pic>
        <p:nvPicPr>
          <p:cNvPr id="8" name="Picture 3"/>
          <p:cNvPicPr>
            <a:picLocks noChangeAspect="1" noChangeArrowheads="1"/>
          </p:cNvPicPr>
          <p:nvPr/>
        </p:nvPicPr>
        <p:blipFill>
          <a:blip r:embed="rId3" cstate="print"/>
          <a:srcRect/>
          <a:stretch>
            <a:fillRect/>
          </a:stretch>
        </p:blipFill>
        <p:spPr bwMode="auto">
          <a:xfrm>
            <a:off x="4214810" y="2643182"/>
            <a:ext cx="2434970" cy="1944216"/>
          </a:xfrm>
          <a:prstGeom prst="rect">
            <a:avLst/>
          </a:prstGeom>
          <a:noFill/>
          <a:ln w="9525">
            <a:noFill/>
            <a:miter lim="800000"/>
            <a:headEnd/>
            <a:tailEnd/>
          </a:ln>
        </p:spPr>
      </p:pic>
      <p:sp>
        <p:nvSpPr>
          <p:cNvPr id="9" name="TextBox 8"/>
          <p:cNvSpPr txBox="1"/>
          <p:nvPr/>
        </p:nvSpPr>
        <p:spPr>
          <a:xfrm>
            <a:off x="4929190" y="4643446"/>
            <a:ext cx="1152128" cy="461665"/>
          </a:xfrm>
          <a:prstGeom prst="rect">
            <a:avLst/>
          </a:prstGeom>
          <a:noFill/>
        </p:spPr>
        <p:txBody>
          <a:bodyPr wrap="square" rtlCol="0">
            <a:spAutoFit/>
          </a:bodyPr>
          <a:lstStyle/>
          <a:p>
            <a:r>
              <a:rPr lang="zh-CN" altLang="en-US" sz="2400" dirty="0" smtClean="0">
                <a:latin typeface="黑体" panose="02010609060101010101" pitchFamily="49" charset="-122"/>
                <a:ea typeface="黑体" panose="02010609060101010101" pitchFamily="49" charset="-122"/>
              </a:rPr>
              <a:t>成年期</a:t>
            </a:r>
            <a:endParaRPr lang="zh-CN" altLang="en-US" sz="2400" dirty="0">
              <a:latin typeface="黑体" panose="02010609060101010101" pitchFamily="49" charset="-122"/>
              <a:ea typeface="黑体" panose="02010609060101010101" pitchFamily="49" charset="-122"/>
            </a:endParaRPr>
          </a:p>
        </p:txBody>
      </p:sp>
      <p:sp>
        <p:nvSpPr>
          <p:cNvPr id="10" name="TextBox 9"/>
          <p:cNvSpPr txBox="1"/>
          <p:nvPr/>
        </p:nvSpPr>
        <p:spPr>
          <a:xfrm>
            <a:off x="3857620" y="2000240"/>
            <a:ext cx="3024336" cy="707886"/>
          </a:xfrm>
          <a:prstGeom prst="rect">
            <a:avLst/>
          </a:prstGeom>
          <a:noFill/>
        </p:spPr>
        <p:txBody>
          <a:bodyPr wrap="square" rtlCol="0">
            <a:spAutoFit/>
          </a:bodyPr>
          <a:lstStyle/>
          <a:p>
            <a:pPr algn="ctr"/>
            <a:r>
              <a:rPr lang="en-US" altLang="zh-CN" sz="2000" b="1" dirty="0" smtClean="0">
                <a:solidFill>
                  <a:srgbClr val="C00000"/>
                </a:solidFill>
                <a:latin typeface="宋体" panose="02010600030101010101" pitchFamily="2" charset="-122"/>
                <a:ea typeface="宋体" panose="02010600030101010101" pitchFamily="2" charset="-122"/>
              </a:rPr>
              <a:t>《</a:t>
            </a:r>
            <a:r>
              <a:rPr lang="zh-CN" altLang="en-US" sz="2000" b="1" dirty="0" smtClean="0">
                <a:solidFill>
                  <a:srgbClr val="C00000"/>
                </a:solidFill>
                <a:latin typeface="宋体" panose="02010600030101010101" pitchFamily="2" charset="-122"/>
                <a:ea typeface="宋体" panose="02010600030101010101" pitchFamily="2" charset="-122"/>
              </a:rPr>
              <a:t>劳动者权益保障法</a:t>
            </a:r>
            <a:r>
              <a:rPr lang="en-US" altLang="zh-CN" sz="2000" b="1" dirty="0" smtClean="0">
                <a:solidFill>
                  <a:srgbClr val="C00000"/>
                </a:solidFill>
                <a:latin typeface="宋体" panose="02010600030101010101" pitchFamily="2" charset="-122"/>
                <a:ea typeface="宋体" panose="02010600030101010101" pitchFamily="2" charset="-122"/>
              </a:rPr>
              <a:t>》</a:t>
            </a:r>
            <a:endParaRPr lang="en-US" altLang="zh-CN" sz="2000" b="1" dirty="0" smtClean="0">
              <a:solidFill>
                <a:srgbClr val="C00000"/>
              </a:solidFill>
              <a:latin typeface="宋体" panose="02010600030101010101" pitchFamily="2" charset="-122"/>
              <a:ea typeface="宋体" panose="02010600030101010101" pitchFamily="2" charset="-122"/>
            </a:endParaRPr>
          </a:p>
          <a:p>
            <a:pPr algn="ctr"/>
            <a:r>
              <a:rPr lang="en-US" altLang="zh-CN" sz="2000" b="1" dirty="0" smtClean="0">
                <a:solidFill>
                  <a:srgbClr val="C00000"/>
                </a:solidFill>
                <a:latin typeface="宋体" panose="02010600030101010101" pitchFamily="2" charset="-122"/>
                <a:ea typeface="宋体" panose="02010600030101010101" pitchFamily="2" charset="-122"/>
              </a:rPr>
              <a:t>《</a:t>
            </a:r>
            <a:r>
              <a:rPr lang="zh-CN" altLang="en-US" sz="2000" b="1" dirty="0" smtClean="0">
                <a:solidFill>
                  <a:srgbClr val="C00000"/>
                </a:solidFill>
                <a:latin typeface="宋体" panose="02010600030101010101" pitchFamily="2" charset="-122"/>
                <a:ea typeface="宋体" panose="02010600030101010101" pitchFamily="2" charset="-122"/>
              </a:rPr>
              <a:t>婚姻法</a:t>
            </a:r>
            <a:r>
              <a:rPr lang="en-US" altLang="zh-CN" sz="2000" b="1" dirty="0" smtClean="0">
                <a:solidFill>
                  <a:srgbClr val="C00000"/>
                </a:solidFill>
                <a:latin typeface="宋体" panose="02010600030101010101" pitchFamily="2" charset="-122"/>
                <a:ea typeface="宋体" panose="02010600030101010101" pitchFamily="2" charset="-122"/>
              </a:rPr>
              <a:t>》</a:t>
            </a:r>
            <a:endParaRPr lang="zh-CN" altLang="en-US" sz="2000" b="1" dirty="0">
              <a:solidFill>
                <a:srgbClr val="C00000"/>
              </a:solidFill>
              <a:latin typeface="宋体" panose="02010600030101010101" pitchFamily="2" charset="-122"/>
              <a:ea typeface="宋体" panose="02010600030101010101" pitchFamily="2" charset="-122"/>
            </a:endParaRPr>
          </a:p>
        </p:txBody>
      </p:sp>
      <p:pic>
        <p:nvPicPr>
          <p:cNvPr id="11" name="Picture 4"/>
          <p:cNvPicPr>
            <a:picLocks noChangeAspect="1" noChangeArrowheads="1"/>
          </p:cNvPicPr>
          <p:nvPr/>
        </p:nvPicPr>
        <p:blipFill>
          <a:blip r:embed="rId4" cstate="print"/>
          <a:srcRect/>
          <a:stretch>
            <a:fillRect/>
          </a:stretch>
        </p:blipFill>
        <p:spPr bwMode="auto">
          <a:xfrm>
            <a:off x="6715140" y="2214554"/>
            <a:ext cx="2219946" cy="1944216"/>
          </a:xfrm>
          <a:prstGeom prst="rect">
            <a:avLst/>
          </a:prstGeom>
          <a:noFill/>
          <a:ln w="9525">
            <a:noFill/>
            <a:miter lim="800000"/>
            <a:headEnd/>
            <a:tailEnd/>
          </a:ln>
        </p:spPr>
      </p:pic>
      <p:sp>
        <p:nvSpPr>
          <p:cNvPr id="12" name="TextBox 11"/>
          <p:cNvSpPr txBox="1"/>
          <p:nvPr/>
        </p:nvSpPr>
        <p:spPr>
          <a:xfrm>
            <a:off x="7500958" y="4214818"/>
            <a:ext cx="1152128" cy="461665"/>
          </a:xfrm>
          <a:prstGeom prst="rect">
            <a:avLst/>
          </a:prstGeom>
          <a:noFill/>
        </p:spPr>
        <p:txBody>
          <a:bodyPr wrap="square" rtlCol="0">
            <a:spAutoFit/>
          </a:bodyPr>
          <a:lstStyle/>
          <a:p>
            <a:r>
              <a:rPr lang="zh-CN" altLang="en-US" sz="2400" dirty="0" smtClean="0">
                <a:latin typeface="黑体" panose="02010609060101010101" pitchFamily="49" charset="-122"/>
                <a:ea typeface="黑体" panose="02010609060101010101" pitchFamily="49" charset="-122"/>
              </a:rPr>
              <a:t>老年期</a:t>
            </a:r>
            <a:endParaRPr lang="zh-CN" altLang="en-US" sz="2400" dirty="0">
              <a:latin typeface="黑体" panose="02010609060101010101" pitchFamily="49" charset="-122"/>
              <a:ea typeface="黑体" panose="02010609060101010101" pitchFamily="49" charset="-122"/>
            </a:endParaRPr>
          </a:p>
        </p:txBody>
      </p:sp>
      <p:sp>
        <p:nvSpPr>
          <p:cNvPr id="13" name="TextBox 12"/>
          <p:cNvSpPr txBox="1"/>
          <p:nvPr/>
        </p:nvSpPr>
        <p:spPr>
          <a:xfrm>
            <a:off x="6357950" y="1428736"/>
            <a:ext cx="3024336" cy="707886"/>
          </a:xfrm>
          <a:prstGeom prst="rect">
            <a:avLst/>
          </a:prstGeom>
          <a:noFill/>
        </p:spPr>
        <p:txBody>
          <a:bodyPr wrap="square" rtlCol="0">
            <a:spAutoFit/>
          </a:bodyPr>
          <a:lstStyle/>
          <a:p>
            <a:pPr algn="ctr"/>
            <a:r>
              <a:rPr lang="en-US" altLang="zh-CN" sz="2000" b="1" dirty="0" smtClean="0">
                <a:solidFill>
                  <a:srgbClr val="C00000"/>
                </a:solidFill>
                <a:latin typeface="宋体" panose="02010600030101010101" pitchFamily="2" charset="-122"/>
                <a:ea typeface="宋体" panose="02010600030101010101" pitchFamily="2" charset="-122"/>
              </a:rPr>
              <a:t>《</a:t>
            </a:r>
            <a:r>
              <a:rPr lang="zh-CN" altLang="en-US" sz="2000" b="1" dirty="0" smtClean="0">
                <a:solidFill>
                  <a:srgbClr val="C00000"/>
                </a:solidFill>
                <a:latin typeface="宋体" panose="02010600030101010101" pitchFamily="2" charset="-122"/>
                <a:ea typeface="宋体" panose="02010600030101010101" pitchFamily="2" charset="-122"/>
              </a:rPr>
              <a:t>老年人权益保障法</a:t>
            </a:r>
            <a:r>
              <a:rPr lang="en-US" altLang="zh-CN" sz="2000" b="1" dirty="0" smtClean="0">
                <a:solidFill>
                  <a:srgbClr val="C00000"/>
                </a:solidFill>
                <a:latin typeface="宋体" panose="02010600030101010101" pitchFamily="2" charset="-122"/>
                <a:ea typeface="宋体" panose="02010600030101010101" pitchFamily="2" charset="-122"/>
              </a:rPr>
              <a:t>》</a:t>
            </a:r>
            <a:endParaRPr lang="en-US" altLang="zh-CN" sz="2000" b="1" dirty="0" smtClean="0">
              <a:solidFill>
                <a:srgbClr val="C00000"/>
              </a:solidFill>
              <a:latin typeface="宋体" panose="02010600030101010101" pitchFamily="2" charset="-122"/>
              <a:ea typeface="宋体" panose="02010600030101010101" pitchFamily="2" charset="-122"/>
            </a:endParaRPr>
          </a:p>
          <a:p>
            <a:pPr algn="ctr"/>
            <a:r>
              <a:rPr lang="en-US" altLang="zh-CN" sz="2000" b="1" dirty="0" smtClean="0">
                <a:solidFill>
                  <a:srgbClr val="C00000"/>
                </a:solidFill>
                <a:latin typeface="宋体" panose="02010600030101010101" pitchFamily="2" charset="-122"/>
                <a:ea typeface="宋体" panose="02010600030101010101" pitchFamily="2" charset="-122"/>
              </a:rPr>
              <a:t>《</a:t>
            </a:r>
            <a:r>
              <a:rPr lang="zh-CN" altLang="en-US" sz="2000" b="1" dirty="0" smtClean="0">
                <a:solidFill>
                  <a:srgbClr val="C00000"/>
                </a:solidFill>
                <a:latin typeface="宋体" panose="02010600030101010101" pitchFamily="2" charset="-122"/>
                <a:ea typeface="宋体" panose="02010600030101010101" pitchFamily="2" charset="-122"/>
              </a:rPr>
              <a:t>继承法</a:t>
            </a:r>
            <a:r>
              <a:rPr lang="en-US" altLang="zh-CN" sz="2000" b="1" dirty="0" smtClean="0">
                <a:solidFill>
                  <a:srgbClr val="C00000"/>
                </a:solidFill>
                <a:latin typeface="宋体" panose="02010600030101010101" pitchFamily="2" charset="-122"/>
                <a:ea typeface="宋体" panose="02010600030101010101" pitchFamily="2" charset="-122"/>
              </a:rPr>
              <a:t>》</a:t>
            </a:r>
            <a:endParaRPr lang="zh-CN" altLang="en-US" sz="2000" b="1" dirty="0">
              <a:solidFill>
                <a:srgbClr val="C00000"/>
              </a:solidFill>
              <a:latin typeface="宋体" panose="02010600030101010101" pitchFamily="2" charset="-122"/>
              <a:ea typeface="宋体" panose="02010600030101010101" pitchFamily="2" charset="-122"/>
            </a:endParaRPr>
          </a:p>
        </p:txBody>
      </p:sp>
      <p:sp>
        <p:nvSpPr>
          <p:cNvPr id="14" name="标题 1"/>
          <p:cNvSpPr txBox="1"/>
          <p:nvPr/>
        </p:nvSpPr>
        <p:spPr bwMode="gray">
          <a:xfrm>
            <a:off x="928662" y="1214422"/>
            <a:ext cx="3240360" cy="648072"/>
          </a:xfrm>
          <a:prstGeom prst="rect">
            <a:avLst/>
          </a:prstGeom>
          <a:solidFill>
            <a:srgbClr val="FFC000"/>
          </a:solidFill>
          <a:ln w="9525">
            <a:noFill/>
            <a:miter lim="800000"/>
          </a:ln>
          <a:effectLst/>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200" b="0" i="0" u="none" strike="noStrike" kern="0" cap="none" spc="0" normalizeH="0" baseline="0" noProof="0" dirty="0" smtClean="0">
                <a:ln>
                  <a:noFill/>
                </a:ln>
                <a:solidFill>
                  <a:schemeClr val="tx2"/>
                </a:solidFill>
                <a:effectLst/>
                <a:uLnTx/>
                <a:uFillTx/>
                <a:latin typeface="黑体" panose="02010609060101010101" pitchFamily="49" charset="-122"/>
                <a:ea typeface="黑体" panose="02010609060101010101" pitchFamily="49" charset="-122"/>
                <a:cs typeface="+mj-cs"/>
              </a:rPr>
              <a:t>“法律无时不在”</a:t>
            </a:r>
            <a:endParaRPr kumimoji="0" lang="zh-CN" altLang="en-US" sz="3200" b="0" i="0" u="none" strike="noStrike" kern="0" cap="none" spc="0" normalizeH="0" baseline="0" noProof="0" dirty="0" smtClean="0">
              <a:ln>
                <a:noFill/>
              </a:ln>
              <a:solidFill>
                <a:schemeClr val="tx2"/>
              </a:solidFill>
              <a:effectLst/>
              <a:uLnTx/>
              <a:uFillTx/>
              <a:latin typeface="黑体" panose="02010609060101010101" pitchFamily="49" charset="-122"/>
              <a:ea typeface="黑体" panose="02010609060101010101" pitchFamily="49" charset="-122"/>
              <a:cs typeface="+mj-cs"/>
            </a:endParaRPr>
          </a:p>
        </p:txBody>
      </p:sp>
      <p:cxnSp>
        <p:nvCxnSpPr>
          <p:cNvPr id="15" name="直接箭头连接符 14"/>
          <p:cNvCxnSpPr/>
          <p:nvPr/>
        </p:nvCxnSpPr>
        <p:spPr>
          <a:xfrm flipV="1">
            <a:off x="642910" y="4714884"/>
            <a:ext cx="7957392" cy="161379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a:off x="1071538" y="6072206"/>
            <a:ext cx="144016" cy="188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3143240" y="5643578"/>
            <a:ext cx="144016" cy="188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5500694" y="5286388"/>
            <a:ext cx="144016" cy="188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7715272" y="4714884"/>
            <a:ext cx="144016" cy="188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ppt_x"/>
                                          </p:val>
                                        </p:tav>
                                        <p:tav tm="100000">
                                          <p:val>
                                            <p:strVal val="#ppt_x"/>
                                          </p:val>
                                        </p:tav>
                                      </p:tavLst>
                                    </p:anim>
                                    <p:anim calcmode="lin" valueType="num">
                                      <p:cBhvr additive="base">
                                        <p:cTn id="54" dur="500" fill="hold"/>
                                        <p:tgtEl>
                                          <p:spTgt spid="11"/>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ppt_x"/>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0"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800" decel="100000"/>
                                        <p:tgtEl>
                                          <p:spTgt spid="4"/>
                                        </p:tgtEl>
                                      </p:cBhvr>
                                    </p:animEffect>
                                    <p:anim calcmode="lin" valueType="num">
                                      <p:cBhvr>
                                        <p:cTn id="64" dur="800" decel="100000" fill="hold"/>
                                        <p:tgtEl>
                                          <p:spTgt spid="4"/>
                                        </p:tgtEl>
                                        <p:attrNameLst>
                                          <p:attrName>style.rotation</p:attrName>
                                        </p:attrNameLst>
                                      </p:cBhvr>
                                      <p:tavLst>
                                        <p:tav tm="0">
                                          <p:val>
                                            <p:fltVal val="-90"/>
                                          </p:val>
                                        </p:tav>
                                        <p:tav tm="100000">
                                          <p:val>
                                            <p:fltVal val="0"/>
                                          </p:val>
                                        </p:tav>
                                      </p:tavLst>
                                    </p:anim>
                                    <p:anim calcmode="lin" valueType="num">
                                      <p:cBhvr>
                                        <p:cTn id="65" dur="800" decel="100000" fill="hold"/>
                                        <p:tgtEl>
                                          <p:spTgt spid="4"/>
                                        </p:tgtEl>
                                        <p:attrNameLst>
                                          <p:attrName>ppt_x</p:attrName>
                                        </p:attrNameLst>
                                      </p:cBhvr>
                                      <p:tavLst>
                                        <p:tav tm="0">
                                          <p:val>
                                            <p:strVal val="#ppt_x+0.4"/>
                                          </p:val>
                                        </p:tav>
                                        <p:tav tm="100000">
                                          <p:val>
                                            <p:strVal val="#ppt_x-0.05"/>
                                          </p:val>
                                        </p:tav>
                                      </p:tavLst>
                                    </p:anim>
                                    <p:anim calcmode="lin" valueType="num">
                                      <p:cBhvr>
                                        <p:cTn id="66" dur="800" decel="100000" fill="hold"/>
                                        <p:tgtEl>
                                          <p:spTgt spid="4"/>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69" presetID="30" presetClass="entr" presetSubtype="0"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800" decel="100000"/>
                                        <p:tgtEl>
                                          <p:spTgt spid="7"/>
                                        </p:tgtEl>
                                      </p:cBhvr>
                                    </p:animEffect>
                                    <p:anim calcmode="lin" valueType="num">
                                      <p:cBhvr>
                                        <p:cTn id="72" dur="800" decel="100000" fill="hold"/>
                                        <p:tgtEl>
                                          <p:spTgt spid="7"/>
                                        </p:tgtEl>
                                        <p:attrNameLst>
                                          <p:attrName>style.rotation</p:attrName>
                                        </p:attrNameLst>
                                      </p:cBhvr>
                                      <p:tavLst>
                                        <p:tav tm="0">
                                          <p:val>
                                            <p:fltVal val="-90"/>
                                          </p:val>
                                        </p:tav>
                                        <p:tav tm="100000">
                                          <p:val>
                                            <p:fltVal val="0"/>
                                          </p:val>
                                        </p:tav>
                                      </p:tavLst>
                                    </p:anim>
                                    <p:anim calcmode="lin" valueType="num">
                                      <p:cBhvr>
                                        <p:cTn id="73" dur="800" decel="100000" fill="hold"/>
                                        <p:tgtEl>
                                          <p:spTgt spid="7"/>
                                        </p:tgtEl>
                                        <p:attrNameLst>
                                          <p:attrName>ppt_x</p:attrName>
                                        </p:attrNameLst>
                                      </p:cBhvr>
                                      <p:tavLst>
                                        <p:tav tm="0">
                                          <p:val>
                                            <p:strVal val="#ppt_x+0.4"/>
                                          </p:val>
                                        </p:tav>
                                        <p:tav tm="100000">
                                          <p:val>
                                            <p:strVal val="#ppt_x-0.05"/>
                                          </p:val>
                                        </p:tav>
                                      </p:tavLst>
                                    </p:anim>
                                    <p:anim calcmode="lin" valueType="num">
                                      <p:cBhvr>
                                        <p:cTn id="74" dur="800" decel="100000" fill="hold"/>
                                        <p:tgtEl>
                                          <p:spTgt spid="7"/>
                                        </p:tgtEl>
                                        <p:attrNameLst>
                                          <p:attrName>ppt_y</p:attrName>
                                        </p:attrNameLst>
                                      </p:cBhvr>
                                      <p:tavLst>
                                        <p:tav tm="0">
                                          <p:val>
                                            <p:strVal val="#ppt_y-0.4"/>
                                          </p:val>
                                        </p:tav>
                                        <p:tav tm="100000">
                                          <p:val>
                                            <p:strVal val="#ppt_y+0.1"/>
                                          </p:val>
                                        </p:tav>
                                      </p:tavLst>
                                    </p:anim>
                                    <p:anim calcmode="lin" valueType="num">
                                      <p:cBhvr>
                                        <p:cTn id="75"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76"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par>
                                <p:cTn id="77" presetID="30" presetClass="entr" presetSubtype="0" fill="hold" grpId="0" nodeType="with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fade">
                                      <p:cBhvr>
                                        <p:cTn id="79" dur="800" decel="100000"/>
                                        <p:tgtEl>
                                          <p:spTgt spid="10"/>
                                        </p:tgtEl>
                                      </p:cBhvr>
                                    </p:animEffect>
                                    <p:anim calcmode="lin" valueType="num">
                                      <p:cBhvr>
                                        <p:cTn id="80" dur="800" decel="100000" fill="hold"/>
                                        <p:tgtEl>
                                          <p:spTgt spid="10"/>
                                        </p:tgtEl>
                                        <p:attrNameLst>
                                          <p:attrName>style.rotation</p:attrName>
                                        </p:attrNameLst>
                                      </p:cBhvr>
                                      <p:tavLst>
                                        <p:tav tm="0">
                                          <p:val>
                                            <p:fltVal val="-90"/>
                                          </p:val>
                                        </p:tav>
                                        <p:tav tm="100000">
                                          <p:val>
                                            <p:fltVal val="0"/>
                                          </p:val>
                                        </p:tav>
                                      </p:tavLst>
                                    </p:anim>
                                    <p:anim calcmode="lin" valueType="num">
                                      <p:cBhvr>
                                        <p:cTn id="81" dur="800" decel="100000" fill="hold"/>
                                        <p:tgtEl>
                                          <p:spTgt spid="10"/>
                                        </p:tgtEl>
                                        <p:attrNameLst>
                                          <p:attrName>ppt_x</p:attrName>
                                        </p:attrNameLst>
                                      </p:cBhvr>
                                      <p:tavLst>
                                        <p:tav tm="0">
                                          <p:val>
                                            <p:strVal val="#ppt_x+0.4"/>
                                          </p:val>
                                        </p:tav>
                                        <p:tav tm="100000">
                                          <p:val>
                                            <p:strVal val="#ppt_x-0.05"/>
                                          </p:val>
                                        </p:tav>
                                      </p:tavLst>
                                    </p:anim>
                                    <p:anim calcmode="lin" valueType="num">
                                      <p:cBhvr>
                                        <p:cTn id="82" dur="800" decel="100000" fill="hold"/>
                                        <p:tgtEl>
                                          <p:spTgt spid="10"/>
                                        </p:tgtEl>
                                        <p:attrNameLst>
                                          <p:attrName>ppt_y</p:attrName>
                                        </p:attrNameLst>
                                      </p:cBhvr>
                                      <p:tavLst>
                                        <p:tav tm="0">
                                          <p:val>
                                            <p:strVal val="#ppt_y-0.4"/>
                                          </p:val>
                                        </p:tav>
                                        <p:tav tm="100000">
                                          <p:val>
                                            <p:strVal val="#ppt_y+0.1"/>
                                          </p:val>
                                        </p:tav>
                                      </p:tavLst>
                                    </p:anim>
                                    <p:anim calcmode="lin" valueType="num">
                                      <p:cBhvr>
                                        <p:cTn id="83"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84"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85" presetID="30" presetClass="entr" presetSubtype="0" fill="hold" grpId="0" nodeType="with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800" decel="100000"/>
                                        <p:tgtEl>
                                          <p:spTgt spid="13"/>
                                        </p:tgtEl>
                                      </p:cBhvr>
                                    </p:animEffect>
                                    <p:anim calcmode="lin" valueType="num">
                                      <p:cBhvr>
                                        <p:cTn id="88" dur="800" decel="100000" fill="hold"/>
                                        <p:tgtEl>
                                          <p:spTgt spid="13"/>
                                        </p:tgtEl>
                                        <p:attrNameLst>
                                          <p:attrName>style.rotation</p:attrName>
                                        </p:attrNameLst>
                                      </p:cBhvr>
                                      <p:tavLst>
                                        <p:tav tm="0">
                                          <p:val>
                                            <p:fltVal val="-90"/>
                                          </p:val>
                                        </p:tav>
                                        <p:tav tm="100000">
                                          <p:val>
                                            <p:fltVal val="0"/>
                                          </p:val>
                                        </p:tav>
                                      </p:tavLst>
                                    </p:anim>
                                    <p:anim calcmode="lin" valueType="num">
                                      <p:cBhvr>
                                        <p:cTn id="89" dur="800" decel="100000" fill="hold"/>
                                        <p:tgtEl>
                                          <p:spTgt spid="13"/>
                                        </p:tgtEl>
                                        <p:attrNameLst>
                                          <p:attrName>ppt_x</p:attrName>
                                        </p:attrNameLst>
                                      </p:cBhvr>
                                      <p:tavLst>
                                        <p:tav tm="0">
                                          <p:val>
                                            <p:strVal val="#ppt_x+0.4"/>
                                          </p:val>
                                        </p:tav>
                                        <p:tav tm="100000">
                                          <p:val>
                                            <p:strVal val="#ppt_x-0.05"/>
                                          </p:val>
                                        </p:tav>
                                      </p:tavLst>
                                    </p:anim>
                                    <p:anim calcmode="lin" valueType="num">
                                      <p:cBhvr>
                                        <p:cTn id="90" dur="800" decel="100000" fill="hold"/>
                                        <p:tgtEl>
                                          <p:spTgt spid="13"/>
                                        </p:tgtEl>
                                        <p:attrNameLst>
                                          <p:attrName>ppt_y</p:attrName>
                                        </p:attrNameLst>
                                      </p:cBhvr>
                                      <p:tavLst>
                                        <p:tav tm="0">
                                          <p:val>
                                            <p:strVal val="#ppt_y-0.4"/>
                                          </p:val>
                                        </p:tav>
                                        <p:tav tm="100000">
                                          <p:val>
                                            <p:strVal val="#ppt_y+0.1"/>
                                          </p:val>
                                        </p:tav>
                                      </p:tavLst>
                                    </p:anim>
                                    <p:anim calcmode="lin" valueType="num">
                                      <p:cBhvr>
                                        <p:cTn id="91"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92"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0-#ppt_w/2"/>
                                          </p:val>
                                        </p:tav>
                                        <p:tav tm="100000">
                                          <p:val>
                                            <p:strVal val="#ppt_x"/>
                                          </p:val>
                                        </p:tav>
                                      </p:tavLst>
                                    </p:anim>
                                    <p:anim calcmode="lin" valueType="num">
                                      <p:cBhvr additive="base">
                                        <p:cTn id="9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9" grpId="0"/>
      <p:bldP spid="10" grpId="0"/>
      <p:bldP spid="12" grpId="0"/>
      <p:bldP spid="13" grpId="0"/>
      <p:bldP spid="14" grpId="0" animBg="1"/>
      <p:bldP spid="16" grpId="0" animBg="1"/>
      <p:bldP spid="17" grpId="0" animBg="1"/>
      <p:bldP spid="18" grpId="0" animBg="1"/>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p:nvPr/>
        </p:nvGrpSpPr>
        <p:grpSpPr bwMode="auto">
          <a:xfrm>
            <a:off x="1643042" y="2428868"/>
            <a:ext cx="6735763" cy="4083050"/>
            <a:chOff x="849" y="1268"/>
            <a:chExt cx="4243" cy="2572"/>
          </a:xfrm>
        </p:grpSpPr>
        <p:sp>
          <p:nvSpPr>
            <p:cNvPr id="3" name="Freeform 4"/>
            <p:cNvSpPr>
              <a:spLocks noEditPoints="1"/>
            </p:cNvSpPr>
            <p:nvPr/>
          </p:nvSpPr>
          <p:spPr bwMode="gray">
            <a:xfrm rot="-1358056">
              <a:off x="849" y="1761"/>
              <a:ext cx="4034" cy="1604"/>
            </a:xfrm>
            <a:custGeom>
              <a:avLst/>
              <a:gdLst/>
              <a:ahLst/>
              <a:cxnLst>
                <a:cxn ang="0">
                  <a:pos x="1692" y="12"/>
                </a:cxn>
                <a:cxn ang="0">
                  <a:pos x="1234" y="74"/>
                </a:cxn>
                <a:cxn ang="0">
                  <a:pos x="828" y="182"/>
                </a:cxn>
                <a:cxn ang="0">
                  <a:pos x="486" y="330"/>
                </a:cxn>
                <a:cxn ang="0">
                  <a:pos x="226" y="510"/>
                </a:cxn>
                <a:cxn ang="0">
                  <a:pos x="58" y="718"/>
                </a:cxn>
                <a:cxn ang="0">
                  <a:pos x="0" y="944"/>
                </a:cxn>
                <a:cxn ang="0">
                  <a:pos x="58" y="1170"/>
                </a:cxn>
                <a:cxn ang="0">
                  <a:pos x="226" y="1378"/>
                </a:cxn>
                <a:cxn ang="0">
                  <a:pos x="486" y="1558"/>
                </a:cxn>
                <a:cxn ang="0">
                  <a:pos x="828" y="1706"/>
                </a:cxn>
                <a:cxn ang="0">
                  <a:pos x="1234" y="1814"/>
                </a:cxn>
                <a:cxn ang="0">
                  <a:pos x="1692" y="1876"/>
                </a:cxn>
                <a:cxn ang="0">
                  <a:pos x="2186" y="1884"/>
                </a:cxn>
                <a:cxn ang="0">
                  <a:pos x="2658" y="1840"/>
                </a:cxn>
                <a:cxn ang="0">
                  <a:pos x="3084" y="1746"/>
                </a:cxn>
                <a:cxn ang="0">
                  <a:pos x="3448" y="1612"/>
                </a:cxn>
                <a:cxn ang="0">
                  <a:pos x="3738" y="1442"/>
                </a:cxn>
                <a:cxn ang="0">
                  <a:pos x="3938" y="1242"/>
                </a:cxn>
                <a:cxn ang="0">
                  <a:pos x="4034" y="1022"/>
                </a:cxn>
                <a:cxn ang="0">
                  <a:pos x="4014" y="790"/>
                </a:cxn>
                <a:cxn ang="0">
                  <a:pos x="3882" y="576"/>
                </a:cxn>
                <a:cxn ang="0">
                  <a:pos x="3650" y="386"/>
                </a:cxn>
                <a:cxn ang="0">
                  <a:pos x="3334" y="228"/>
                </a:cxn>
                <a:cxn ang="0">
                  <a:pos x="2948" y="106"/>
                </a:cxn>
                <a:cxn ang="0">
                  <a:pos x="2506" y="28"/>
                </a:cxn>
                <a:cxn ang="0">
                  <a:pos x="2020" y="0"/>
                </a:cxn>
                <a:cxn ang="0">
                  <a:pos x="1606" y="1736"/>
                </a:cxn>
                <a:cxn ang="0">
                  <a:pos x="1164" y="1678"/>
                </a:cxn>
                <a:cxn ang="0">
                  <a:pos x="776" y="1576"/>
                </a:cxn>
                <a:cxn ang="0">
                  <a:pos x="458" y="1436"/>
                </a:cxn>
                <a:cxn ang="0">
                  <a:pos x="224" y="1266"/>
                </a:cxn>
                <a:cxn ang="0">
                  <a:pos x="88" y="1074"/>
                </a:cxn>
                <a:cxn ang="0">
                  <a:pos x="68" y="864"/>
                </a:cxn>
                <a:cxn ang="0">
                  <a:pos x="166" y="664"/>
                </a:cxn>
                <a:cxn ang="0">
                  <a:pos x="370" y="486"/>
                </a:cxn>
                <a:cxn ang="0">
                  <a:pos x="662" y="336"/>
                </a:cxn>
                <a:cxn ang="0">
                  <a:pos x="1028" y="222"/>
                </a:cxn>
                <a:cxn ang="0">
                  <a:pos x="1454" y="148"/>
                </a:cxn>
                <a:cxn ang="0">
                  <a:pos x="1922" y="120"/>
                </a:cxn>
                <a:cxn ang="0">
                  <a:pos x="2392" y="148"/>
                </a:cxn>
                <a:cxn ang="0">
                  <a:pos x="2818" y="222"/>
                </a:cxn>
                <a:cxn ang="0">
                  <a:pos x="3184" y="336"/>
                </a:cxn>
                <a:cxn ang="0">
                  <a:pos x="3476" y="486"/>
                </a:cxn>
                <a:cxn ang="0">
                  <a:pos x="3680" y="664"/>
                </a:cxn>
                <a:cxn ang="0">
                  <a:pos x="3778" y="864"/>
                </a:cxn>
                <a:cxn ang="0">
                  <a:pos x="3758" y="1074"/>
                </a:cxn>
                <a:cxn ang="0">
                  <a:pos x="3622" y="1266"/>
                </a:cxn>
                <a:cxn ang="0">
                  <a:pos x="3388" y="1436"/>
                </a:cxn>
                <a:cxn ang="0">
                  <a:pos x="3070" y="1576"/>
                </a:cxn>
                <a:cxn ang="0">
                  <a:pos x="2682" y="1678"/>
                </a:cxn>
                <a:cxn ang="0">
                  <a:pos x="2240" y="1736"/>
                </a:cxn>
              </a:cxnLst>
              <a:rect l="0" t="0" r="r" b="b"/>
              <a:pathLst>
                <a:path w="4040" h="1888">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gradFill rotWithShape="1">
              <a:gsLst>
                <a:gs pos="0">
                  <a:schemeClr val="bg2">
                    <a:gamma/>
                    <a:tint val="42353"/>
                    <a:invGamma/>
                    <a:alpha val="36000"/>
                  </a:schemeClr>
                </a:gs>
                <a:gs pos="100000">
                  <a:schemeClr val="bg2"/>
                </a:gs>
              </a:gsLst>
              <a:lin ang="0" scaled="1"/>
            </a:gradFill>
            <a:ln w="0">
              <a:noFill/>
              <a:prstDash val="solid"/>
              <a:round/>
            </a:ln>
          </p:spPr>
          <p:txBody>
            <a:bodyPr/>
            <a:lstStyle/>
            <a:p>
              <a:endParaRPr lang="zh-CN" altLang="en-US"/>
            </a:p>
          </p:txBody>
        </p:sp>
        <p:sp>
          <p:nvSpPr>
            <p:cNvPr id="4" name="Oval 5"/>
            <p:cNvSpPr>
              <a:spLocks noChangeArrowheads="1"/>
            </p:cNvSpPr>
            <p:nvPr/>
          </p:nvSpPr>
          <p:spPr bwMode="gray">
            <a:xfrm rot="-1543677">
              <a:off x="2853" y="1671"/>
              <a:ext cx="706" cy="202"/>
            </a:xfrm>
            <a:prstGeom prst="ellipse">
              <a:avLst/>
            </a:prstGeom>
            <a:gradFill rotWithShape="1">
              <a:gsLst>
                <a:gs pos="0">
                  <a:srgbClr val="5F5F5F"/>
                </a:gs>
                <a:gs pos="100000">
                  <a:srgbClr val="84A5CA"/>
                </a:gs>
              </a:gsLst>
              <a:lin ang="0" scaled="1"/>
            </a:gradFill>
            <a:ln w="9525">
              <a:noFill/>
              <a:round/>
            </a:ln>
            <a:effectLst/>
          </p:spPr>
          <p:txBody>
            <a:bodyPr wrap="none" anchor="ctr"/>
            <a:lstStyle/>
            <a:p>
              <a:endParaRPr lang="zh-CN" altLang="en-US"/>
            </a:p>
          </p:txBody>
        </p:sp>
        <p:sp>
          <p:nvSpPr>
            <p:cNvPr id="5" name="Oval 6"/>
            <p:cNvSpPr>
              <a:spLocks noChangeArrowheads="1"/>
            </p:cNvSpPr>
            <p:nvPr/>
          </p:nvSpPr>
          <p:spPr bwMode="gray">
            <a:xfrm rot="20056323">
              <a:off x="4386" y="1906"/>
              <a:ext cx="706" cy="201"/>
            </a:xfrm>
            <a:prstGeom prst="ellipse">
              <a:avLst/>
            </a:prstGeom>
            <a:gradFill rotWithShape="1">
              <a:gsLst>
                <a:gs pos="0">
                  <a:srgbClr val="5F5F5F"/>
                </a:gs>
                <a:gs pos="100000">
                  <a:srgbClr val="84A5CA"/>
                </a:gs>
              </a:gsLst>
              <a:lin ang="0" scaled="1"/>
            </a:gradFill>
            <a:ln w="9525">
              <a:noFill/>
              <a:round/>
            </a:ln>
            <a:effectLst/>
          </p:spPr>
          <p:txBody>
            <a:bodyPr wrap="none" anchor="ctr"/>
            <a:lstStyle/>
            <a:p>
              <a:endParaRPr lang="zh-CN" altLang="en-US"/>
            </a:p>
          </p:txBody>
        </p:sp>
        <p:sp>
          <p:nvSpPr>
            <p:cNvPr id="6" name="Oval 7"/>
            <p:cNvSpPr>
              <a:spLocks noChangeArrowheads="1"/>
            </p:cNvSpPr>
            <p:nvPr/>
          </p:nvSpPr>
          <p:spPr bwMode="gray">
            <a:xfrm rot="-1543677">
              <a:off x="1895" y="3537"/>
              <a:ext cx="706" cy="202"/>
            </a:xfrm>
            <a:prstGeom prst="ellipse">
              <a:avLst/>
            </a:prstGeom>
            <a:gradFill rotWithShape="1">
              <a:gsLst>
                <a:gs pos="0">
                  <a:srgbClr val="5F5F5F"/>
                </a:gs>
                <a:gs pos="100000">
                  <a:srgbClr val="84A5CA"/>
                </a:gs>
              </a:gsLst>
              <a:lin ang="0" scaled="1"/>
            </a:gradFill>
            <a:ln w="9525">
              <a:noFill/>
              <a:round/>
            </a:ln>
            <a:effectLst/>
          </p:spPr>
          <p:txBody>
            <a:bodyPr wrap="none" anchor="ctr"/>
            <a:lstStyle/>
            <a:p>
              <a:endParaRPr lang="zh-CN" altLang="en-US"/>
            </a:p>
          </p:txBody>
        </p:sp>
        <p:sp>
          <p:nvSpPr>
            <p:cNvPr id="7" name="Oval 8"/>
            <p:cNvSpPr>
              <a:spLocks noChangeArrowheads="1"/>
            </p:cNvSpPr>
            <p:nvPr/>
          </p:nvSpPr>
          <p:spPr bwMode="gray">
            <a:xfrm rot="-1543677">
              <a:off x="3559" y="3168"/>
              <a:ext cx="706" cy="201"/>
            </a:xfrm>
            <a:prstGeom prst="ellipse">
              <a:avLst/>
            </a:prstGeom>
            <a:gradFill rotWithShape="1">
              <a:gsLst>
                <a:gs pos="0">
                  <a:srgbClr val="5F5F5F"/>
                </a:gs>
                <a:gs pos="100000">
                  <a:srgbClr val="84A5CA"/>
                </a:gs>
              </a:gsLst>
              <a:lin ang="0" scaled="1"/>
            </a:gradFill>
            <a:ln w="9525">
              <a:noFill/>
              <a:round/>
            </a:ln>
            <a:effectLst/>
          </p:spPr>
          <p:txBody>
            <a:bodyPr wrap="none" anchor="ctr"/>
            <a:lstStyle/>
            <a:p>
              <a:endParaRPr lang="zh-CN" altLang="en-US"/>
            </a:p>
          </p:txBody>
        </p:sp>
        <p:sp>
          <p:nvSpPr>
            <p:cNvPr id="8" name="Oval 9"/>
            <p:cNvSpPr>
              <a:spLocks noChangeArrowheads="1"/>
            </p:cNvSpPr>
            <p:nvPr/>
          </p:nvSpPr>
          <p:spPr bwMode="gray">
            <a:xfrm rot="-1543677">
              <a:off x="1340" y="2579"/>
              <a:ext cx="706" cy="202"/>
            </a:xfrm>
            <a:prstGeom prst="ellipse">
              <a:avLst/>
            </a:prstGeom>
            <a:gradFill rotWithShape="1">
              <a:gsLst>
                <a:gs pos="0">
                  <a:srgbClr val="5F5F5F"/>
                </a:gs>
                <a:gs pos="100000">
                  <a:srgbClr val="84A5CA"/>
                </a:gs>
              </a:gsLst>
              <a:lin ang="0" scaled="1"/>
            </a:gradFill>
            <a:ln w="9525">
              <a:noFill/>
              <a:round/>
            </a:ln>
            <a:effectLst/>
          </p:spPr>
          <p:txBody>
            <a:bodyPr wrap="none" anchor="ctr"/>
            <a:lstStyle/>
            <a:p>
              <a:endParaRPr lang="zh-CN" altLang="en-US"/>
            </a:p>
          </p:txBody>
        </p:sp>
        <p:sp>
          <p:nvSpPr>
            <p:cNvPr id="9" name="Oval 10"/>
            <p:cNvSpPr>
              <a:spLocks noChangeArrowheads="1"/>
            </p:cNvSpPr>
            <p:nvPr/>
          </p:nvSpPr>
          <p:spPr bwMode="gray">
            <a:xfrm>
              <a:off x="2457" y="1268"/>
              <a:ext cx="756" cy="729"/>
            </a:xfrm>
            <a:prstGeom prst="ellipse">
              <a:avLst/>
            </a:prstGeom>
            <a:gradFill rotWithShape="1">
              <a:gsLst>
                <a:gs pos="0">
                  <a:schemeClr val="hlink"/>
                </a:gs>
                <a:gs pos="100000">
                  <a:schemeClr val="hlink">
                    <a:gamma/>
                    <a:shade val="34510"/>
                    <a:invGamma/>
                  </a:schemeClr>
                </a:gs>
              </a:gsLst>
              <a:path path="shape">
                <a:fillToRect l="50000" t="50000" r="50000" b="50000"/>
              </a:path>
            </a:gradFill>
            <a:ln w="9525">
              <a:noFill/>
              <a:round/>
            </a:ln>
            <a:effectLst/>
          </p:spPr>
          <p:txBody>
            <a:bodyPr wrap="none" anchor="ctr"/>
            <a:lstStyle/>
            <a:p>
              <a:pPr algn="ctr"/>
              <a:endParaRPr lang="zh-CN" altLang="zh-CN"/>
            </a:p>
          </p:txBody>
        </p:sp>
        <p:sp>
          <p:nvSpPr>
            <p:cNvPr id="10" name="Oval 11"/>
            <p:cNvSpPr>
              <a:spLocks noChangeArrowheads="1"/>
            </p:cNvSpPr>
            <p:nvPr/>
          </p:nvSpPr>
          <p:spPr bwMode="gray">
            <a:xfrm>
              <a:off x="977" y="2140"/>
              <a:ext cx="756" cy="729"/>
            </a:xfrm>
            <a:prstGeom prst="ellipse">
              <a:avLst/>
            </a:prstGeom>
            <a:gradFill rotWithShape="1">
              <a:gsLst>
                <a:gs pos="0">
                  <a:schemeClr val="accent1"/>
                </a:gs>
                <a:gs pos="100000">
                  <a:schemeClr val="accent1">
                    <a:gamma/>
                    <a:shade val="31373"/>
                    <a:invGamma/>
                  </a:schemeClr>
                </a:gs>
              </a:gsLst>
              <a:path path="shape">
                <a:fillToRect l="50000" t="50000" r="50000" b="50000"/>
              </a:path>
            </a:gradFill>
            <a:ln w="9525">
              <a:noFill/>
              <a:round/>
            </a:ln>
            <a:effectLst/>
          </p:spPr>
          <p:txBody>
            <a:bodyPr wrap="none" anchor="ctr"/>
            <a:lstStyle/>
            <a:p>
              <a:pPr algn="ctr"/>
              <a:endParaRPr lang="zh-CN" altLang="zh-CN"/>
            </a:p>
          </p:txBody>
        </p:sp>
        <p:sp>
          <p:nvSpPr>
            <p:cNvPr id="11" name="Oval 12"/>
            <p:cNvSpPr>
              <a:spLocks noChangeArrowheads="1"/>
            </p:cNvSpPr>
            <p:nvPr/>
          </p:nvSpPr>
          <p:spPr bwMode="gray">
            <a:xfrm>
              <a:off x="1496" y="3111"/>
              <a:ext cx="756" cy="729"/>
            </a:xfrm>
            <a:prstGeom prst="ellipse">
              <a:avLst/>
            </a:prstGeom>
            <a:gradFill rotWithShape="1">
              <a:gsLst>
                <a:gs pos="0">
                  <a:schemeClr val="accent2"/>
                </a:gs>
                <a:gs pos="100000">
                  <a:schemeClr val="accent2">
                    <a:gamma/>
                    <a:shade val="35686"/>
                    <a:invGamma/>
                  </a:schemeClr>
                </a:gs>
              </a:gsLst>
              <a:path path="shape">
                <a:fillToRect l="50000" t="50000" r="50000" b="50000"/>
              </a:path>
            </a:gradFill>
            <a:ln w="9525">
              <a:noFill/>
              <a:round/>
            </a:ln>
            <a:effectLst/>
          </p:spPr>
          <p:txBody>
            <a:bodyPr wrap="none" anchor="ctr"/>
            <a:lstStyle/>
            <a:p>
              <a:pPr algn="ctr"/>
              <a:endParaRPr lang="zh-CN" altLang="zh-CN"/>
            </a:p>
          </p:txBody>
        </p:sp>
        <p:sp>
          <p:nvSpPr>
            <p:cNvPr id="12" name="Oval 13"/>
            <p:cNvSpPr>
              <a:spLocks noChangeArrowheads="1"/>
            </p:cNvSpPr>
            <p:nvPr/>
          </p:nvSpPr>
          <p:spPr bwMode="gray">
            <a:xfrm>
              <a:off x="3130" y="2750"/>
              <a:ext cx="756" cy="730"/>
            </a:xfrm>
            <a:prstGeom prst="ellipse">
              <a:avLst/>
            </a:prstGeom>
            <a:solidFill>
              <a:schemeClr val="accent2">
                <a:lumMod val="60000"/>
                <a:lumOff val="40000"/>
              </a:schemeClr>
            </a:solidFill>
            <a:ln w="9525">
              <a:noFill/>
              <a:round/>
            </a:ln>
            <a:effectLst/>
          </p:spPr>
          <p:txBody>
            <a:bodyPr wrap="none" anchor="ctr"/>
            <a:lstStyle/>
            <a:p>
              <a:pPr algn="ctr"/>
              <a:endParaRPr lang="zh-CN" altLang="zh-CN"/>
            </a:p>
          </p:txBody>
        </p:sp>
        <p:sp>
          <p:nvSpPr>
            <p:cNvPr id="13" name="Oval 14"/>
            <p:cNvSpPr>
              <a:spLocks noChangeArrowheads="1"/>
            </p:cNvSpPr>
            <p:nvPr/>
          </p:nvSpPr>
          <p:spPr bwMode="gray">
            <a:xfrm>
              <a:off x="4024" y="1481"/>
              <a:ext cx="715" cy="730"/>
            </a:xfrm>
            <a:prstGeom prst="ellipse">
              <a:avLst/>
            </a:prstGeom>
            <a:gradFill rotWithShape="1">
              <a:gsLst>
                <a:gs pos="0">
                  <a:schemeClr val="folHlink"/>
                </a:gs>
                <a:gs pos="100000">
                  <a:schemeClr val="folHlink">
                    <a:gamma/>
                    <a:shade val="34510"/>
                    <a:invGamma/>
                  </a:schemeClr>
                </a:gs>
              </a:gsLst>
              <a:path path="shape">
                <a:fillToRect l="50000" t="50000" r="50000" b="50000"/>
              </a:path>
            </a:gradFill>
            <a:ln w="9525">
              <a:noFill/>
              <a:round/>
            </a:ln>
            <a:effectLst/>
          </p:spPr>
          <p:txBody>
            <a:bodyPr wrap="none" anchor="ctr"/>
            <a:lstStyle/>
            <a:p>
              <a:pPr algn="ctr"/>
              <a:endParaRPr lang="zh-CN" altLang="zh-CN" b="1"/>
            </a:p>
          </p:txBody>
        </p:sp>
        <p:sp>
          <p:nvSpPr>
            <p:cNvPr id="14" name="Text Box 15"/>
            <p:cNvSpPr txBox="1">
              <a:spLocks noChangeArrowheads="1"/>
            </p:cNvSpPr>
            <p:nvPr/>
          </p:nvSpPr>
          <p:spPr bwMode="gray">
            <a:xfrm>
              <a:off x="1066" y="2205"/>
              <a:ext cx="571" cy="601"/>
            </a:xfrm>
            <a:prstGeom prst="rect">
              <a:avLst/>
            </a:prstGeom>
            <a:noFill/>
            <a:ln w="9525">
              <a:noFill/>
              <a:miter lim="800000"/>
            </a:ln>
            <a:effectLst/>
          </p:spPr>
          <p:txBody>
            <a:bodyPr wrap="none">
              <a:spAutoFit/>
            </a:bodyPr>
            <a:lstStyle/>
            <a:p>
              <a:pPr eaLnBrk="0" hangingPunct="0"/>
              <a:r>
                <a:rPr lang="zh-CN" altLang="en-US" sz="2800" b="1" dirty="0" smtClean="0">
                  <a:solidFill>
                    <a:schemeClr val="bg1"/>
                  </a:solidFill>
                  <a:latin typeface="黑体" panose="02010609060101010101" pitchFamily="49" charset="-122"/>
                  <a:ea typeface="黑体" panose="02010609060101010101" pitchFamily="49" charset="-122"/>
                </a:rPr>
                <a:t>餐馆</a:t>
              </a:r>
              <a:endParaRPr lang="en-US" altLang="zh-CN" sz="2800" b="1" dirty="0" smtClean="0">
                <a:solidFill>
                  <a:schemeClr val="bg1"/>
                </a:solidFill>
                <a:latin typeface="黑体" panose="02010609060101010101" pitchFamily="49" charset="-122"/>
                <a:ea typeface="黑体" panose="02010609060101010101" pitchFamily="49" charset="-122"/>
              </a:endParaRPr>
            </a:p>
            <a:p>
              <a:pPr eaLnBrk="0" hangingPunct="0"/>
              <a:r>
                <a:rPr lang="zh-CN" altLang="en-US" sz="2800" b="1" dirty="0">
                  <a:solidFill>
                    <a:schemeClr val="bg1"/>
                  </a:solidFill>
                  <a:latin typeface="黑体" panose="02010609060101010101" pitchFamily="49" charset="-122"/>
                  <a:ea typeface="黑体" panose="02010609060101010101" pitchFamily="49" charset="-122"/>
                </a:rPr>
                <a:t>商场</a:t>
              </a:r>
              <a:endParaRPr lang="en-US" altLang="zh-CN" sz="2800" b="1" dirty="0">
                <a:solidFill>
                  <a:schemeClr val="bg1"/>
                </a:solidFill>
                <a:latin typeface="黑体" panose="02010609060101010101" pitchFamily="49" charset="-122"/>
                <a:ea typeface="黑体" panose="02010609060101010101" pitchFamily="49" charset="-122"/>
              </a:endParaRPr>
            </a:p>
          </p:txBody>
        </p:sp>
        <p:sp>
          <p:nvSpPr>
            <p:cNvPr id="15" name="Text Box 16"/>
            <p:cNvSpPr txBox="1">
              <a:spLocks noChangeArrowheads="1"/>
            </p:cNvSpPr>
            <p:nvPr/>
          </p:nvSpPr>
          <p:spPr bwMode="gray">
            <a:xfrm>
              <a:off x="2562" y="1332"/>
              <a:ext cx="571" cy="601"/>
            </a:xfrm>
            <a:prstGeom prst="rect">
              <a:avLst/>
            </a:prstGeom>
            <a:noFill/>
            <a:ln w="9525">
              <a:noFill/>
              <a:miter lim="800000"/>
            </a:ln>
            <a:effectLst/>
          </p:spPr>
          <p:txBody>
            <a:bodyPr wrap="none">
              <a:spAutoFit/>
            </a:bodyPr>
            <a:lstStyle/>
            <a:p>
              <a:pPr eaLnBrk="0" hangingPunct="0"/>
              <a:r>
                <a:rPr lang="zh-CN" altLang="en-US" sz="2800" b="1" dirty="0" smtClean="0">
                  <a:solidFill>
                    <a:schemeClr val="bg1"/>
                  </a:solidFill>
                  <a:latin typeface="黑体" panose="02010609060101010101" pitchFamily="49" charset="-122"/>
                  <a:ea typeface="黑体" panose="02010609060101010101" pitchFamily="49" charset="-122"/>
                </a:rPr>
                <a:t>网络</a:t>
              </a:r>
              <a:endParaRPr lang="en-US" altLang="zh-CN" sz="2800" b="1" dirty="0" smtClean="0">
                <a:solidFill>
                  <a:schemeClr val="bg1"/>
                </a:solidFill>
                <a:latin typeface="黑体" panose="02010609060101010101" pitchFamily="49" charset="-122"/>
                <a:ea typeface="黑体" panose="02010609060101010101" pitchFamily="49" charset="-122"/>
              </a:endParaRPr>
            </a:p>
            <a:p>
              <a:pPr eaLnBrk="0" hangingPunct="0"/>
              <a:r>
                <a:rPr lang="zh-CN" altLang="en-US" sz="2800" b="1" dirty="0" smtClean="0">
                  <a:solidFill>
                    <a:schemeClr val="bg1"/>
                  </a:solidFill>
                  <a:latin typeface="黑体" panose="02010609060101010101" pitchFamily="49" charset="-122"/>
                  <a:ea typeface="黑体" panose="02010609060101010101" pitchFamily="49" charset="-122"/>
                </a:rPr>
                <a:t>平台</a:t>
              </a:r>
              <a:endParaRPr lang="en-US" altLang="zh-CN" sz="2800" b="1" dirty="0">
                <a:solidFill>
                  <a:schemeClr val="bg1"/>
                </a:solidFill>
                <a:latin typeface="黑体" panose="02010609060101010101" pitchFamily="49" charset="-122"/>
                <a:ea typeface="黑体" panose="02010609060101010101" pitchFamily="49" charset="-122"/>
              </a:endParaRPr>
            </a:p>
          </p:txBody>
        </p:sp>
        <p:sp>
          <p:nvSpPr>
            <p:cNvPr id="16" name="Text Box 17"/>
            <p:cNvSpPr txBox="1">
              <a:spLocks noChangeArrowheads="1"/>
            </p:cNvSpPr>
            <p:nvPr/>
          </p:nvSpPr>
          <p:spPr bwMode="gray">
            <a:xfrm>
              <a:off x="4088" y="1519"/>
              <a:ext cx="571" cy="601"/>
            </a:xfrm>
            <a:prstGeom prst="rect">
              <a:avLst/>
            </a:prstGeom>
            <a:noFill/>
            <a:ln w="9525">
              <a:noFill/>
              <a:miter lim="800000"/>
            </a:ln>
            <a:effectLst/>
          </p:spPr>
          <p:txBody>
            <a:bodyPr wrap="none">
              <a:spAutoFit/>
            </a:bodyPr>
            <a:lstStyle/>
            <a:p>
              <a:pPr eaLnBrk="0" hangingPunct="0"/>
              <a:r>
                <a:rPr lang="zh-CN" altLang="en-US" sz="2800" b="1" dirty="0" smtClean="0">
                  <a:solidFill>
                    <a:schemeClr val="bg1"/>
                  </a:solidFill>
                  <a:latin typeface="黑体" panose="02010609060101010101" pitchFamily="49" charset="-122"/>
                  <a:ea typeface="黑体" panose="02010609060101010101" pitchFamily="49" charset="-122"/>
                </a:rPr>
                <a:t>学校</a:t>
              </a:r>
              <a:endParaRPr lang="en-US" altLang="zh-CN" sz="2800" b="1" dirty="0" smtClean="0">
                <a:solidFill>
                  <a:schemeClr val="bg1"/>
                </a:solidFill>
                <a:latin typeface="黑体" panose="02010609060101010101" pitchFamily="49" charset="-122"/>
                <a:ea typeface="黑体" panose="02010609060101010101" pitchFamily="49" charset="-122"/>
              </a:endParaRPr>
            </a:p>
            <a:p>
              <a:pPr eaLnBrk="0" hangingPunct="0"/>
              <a:r>
                <a:rPr lang="zh-CN" altLang="en-US" sz="2800" b="1" dirty="0" smtClean="0">
                  <a:solidFill>
                    <a:schemeClr val="bg1"/>
                  </a:solidFill>
                  <a:latin typeface="黑体" panose="02010609060101010101" pitchFamily="49" charset="-122"/>
                  <a:ea typeface="黑体" panose="02010609060101010101" pitchFamily="49" charset="-122"/>
                </a:rPr>
                <a:t>教室</a:t>
              </a:r>
              <a:endParaRPr lang="en-US" altLang="zh-CN" sz="2800" b="1" dirty="0">
                <a:solidFill>
                  <a:schemeClr val="bg1"/>
                </a:solidFill>
                <a:latin typeface="黑体" panose="02010609060101010101" pitchFamily="49" charset="-122"/>
                <a:ea typeface="黑体" panose="02010609060101010101" pitchFamily="49" charset="-122"/>
              </a:endParaRPr>
            </a:p>
          </p:txBody>
        </p:sp>
        <p:sp>
          <p:nvSpPr>
            <p:cNvPr id="17" name="Text Box 18"/>
            <p:cNvSpPr txBox="1">
              <a:spLocks noChangeArrowheads="1"/>
            </p:cNvSpPr>
            <p:nvPr/>
          </p:nvSpPr>
          <p:spPr bwMode="gray">
            <a:xfrm>
              <a:off x="3208" y="2785"/>
              <a:ext cx="705" cy="601"/>
            </a:xfrm>
            <a:prstGeom prst="rect">
              <a:avLst/>
            </a:prstGeom>
            <a:noFill/>
            <a:ln w="9525">
              <a:noFill/>
              <a:miter lim="800000"/>
            </a:ln>
            <a:effectLst/>
          </p:spPr>
          <p:txBody>
            <a:bodyPr wrap="square">
              <a:spAutoFit/>
            </a:bodyPr>
            <a:lstStyle/>
            <a:p>
              <a:pPr eaLnBrk="0" hangingPunct="0"/>
              <a:r>
                <a:rPr lang="zh-CN" altLang="en-US" sz="2800" b="1" dirty="0" smtClean="0">
                  <a:solidFill>
                    <a:schemeClr val="bg1"/>
                  </a:solidFill>
                  <a:latin typeface="黑体" panose="02010609060101010101" pitchFamily="49" charset="-122"/>
                  <a:ea typeface="黑体" panose="02010609060101010101" pitchFamily="49" charset="-122"/>
                </a:rPr>
                <a:t>小区住宅</a:t>
              </a:r>
              <a:endParaRPr lang="en-US" altLang="zh-CN" sz="2800" b="1" dirty="0">
                <a:solidFill>
                  <a:schemeClr val="bg1"/>
                </a:solidFill>
                <a:latin typeface="黑体" panose="02010609060101010101" pitchFamily="49" charset="-122"/>
                <a:ea typeface="黑体" panose="02010609060101010101" pitchFamily="49" charset="-122"/>
              </a:endParaRPr>
            </a:p>
          </p:txBody>
        </p:sp>
        <p:sp>
          <p:nvSpPr>
            <p:cNvPr id="18" name="Text Box 19"/>
            <p:cNvSpPr txBox="1">
              <a:spLocks noChangeArrowheads="1"/>
            </p:cNvSpPr>
            <p:nvPr/>
          </p:nvSpPr>
          <p:spPr bwMode="gray">
            <a:xfrm>
              <a:off x="1575" y="3296"/>
              <a:ext cx="635" cy="330"/>
            </a:xfrm>
            <a:prstGeom prst="rect">
              <a:avLst/>
            </a:prstGeom>
            <a:noFill/>
            <a:ln w="9525">
              <a:noFill/>
              <a:miter lim="800000"/>
            </a:ln>
            <a:effectLst/>
          </p:spPr>
          <p:txBody>
            <a:bodyPr wrap="square">
              <a:spAutoFit/>
            </a:bodyPr>
            <a:lstStyle/>
            <a:p>
              <a:pPr eaLnBrk="0" hangingPunct="0"/>
              <a:r>
                <a:rPr lang="zh-CN" altLang="en-US" sz="2800" b="1" dirty="0" smtClean="0">
                  <a:solidFill>
                    <a:schemeClr val="bg1"/>
                  </a:solidFill>
                  <a:latin typeface="黑体" panose="02010609060101010101" pitchFamily="49" charset="-122"/>
                  <a:ea typeface="黑体" panose="02010609060101010101" pitchFamily="49" charset="-122"/>
                </a:rPr>
                <a:t>其他</a:t>
              </a:r>
              <a:endParaRPr lang="en-US" altLang="zh-CN" sz="2800" b="1" dirty="0">
                <a:solidFill>
                  <a:schemeClr val="bg1"/>
                </a:solidFill>
                <a:latin typeface="黑体" panose="02010609060101010101" pitchFamily="49" charset="-122"/>
                <a:ea typeface="黑体" panose="02010609060101010101" pitchFamily="49" charset="-122"/>
              </a:endParaRPr>
            </a:p>
          </p:txBody>
        </p:sp>
        <p:sp>
          <p:nvSpPr>
            <p:cNvPr id="19" name="Text Box 20"/>
            <p:cNvSpPr txBox="1">
              <a:spLocks noChangeArrowheads="1"/>
            </p:cNvSpPr>
            <p:nvPr/>
          </p:nvSpPr>
          <p:spPr bwMode="gray">
            <a:xfrm>
              <a:off x="2197" y="2327"/>
              <a:ext cx="1526" cy="327"/>
            </a:xfrm>
            <a:prstGeom prst="rect">
              <a:avLst/>
            </a:prstGeom>
            <a:noFill/>
            <a:ln w="9525">
              <a:noFill/>
              <a:miter lim="800000"/>
            </a:ln>
            <a:effectLst/>
          </p:spPr>
          <p:txBody>
            <a:bodyPr>
              <a:spAutoFit/>
            </a:bodyPr>
            <a:lstStyle/>
            <a:p>
              <a:pPr algn="ctr" eaLnBrk="0" hangingPunct="0"/>
              <a:r>
                <a:rPr lang="zh-CN" altLang="en-US" sz="2800" b="1" dirty="0" smtClean="0">
                  <a:ea typeface="宋体" panose="02010600030101010101" pitchFamily="2" charset="-122"/>
                </a:rPr>
                <a:t>生活圈</a:t>
              </a:r>
              <a:endParaRPr lang="en-US" altLang="zh-CN" sz="2800" b="1" dirty="0">
                <a:ea typeface="宋体" panose="02010600030101010101" pitchFamily="2" charset="-122"/>
              </a:endParaRPr>
            </a:p>
          </p:txBody>
        </p:sp>
      </p:grpSp>
      <p:sp>
        <p:nvSpPr>
          <p:cNvPr id="20" name="TextBox 19"/>
          <p:cNvSpPr txBox="1"/>
          <p:nvPr/>
        </p:nvSpPr>
        <p:spPr>
          <a:xfrm>
            <a:off x="1071538" y="2857496"/>
            <a:ext cx="2736304" cy="2554545"/>
          </a:xfrm>
          <a:prstGeom prst="rect">
            <a:avLst/>
          </a:prstGeom>
          <a:noFill/>
        </p:spPr>
        <p:txBody>
          <a:bodyPr wrap="square" rtlCol="0">
            <a:spAutoFit/>
          </a:bodyPr>
          <a:lstStyle/>
          <a:p>
            <a:r>
              <a:rPr lang="en-US" altLang="zh-CN" sz="1600" b="1" dirty="0" smtClean="0">
                <a:latin typeface="宋体" panose="02010600030101010101" pitchFamily="2" charset="-122"/>
                <a:ea typeface="宋体" panose="02010600030101010101" pitchFamily="2" charset="-122"/>
              </a:rPr>
              <a:t>《</a:t>
            </a:r>
            <a:r>
              <a:rPr lang="zh-CN" altLang="en-US" sz="1600" b="1" dirty="0" smtClean="0">
                <a:latin typeface="宋体" panose="02010600030101010101" pitchFamily="2" charset="-122"/>
                <a:ea typeface="宋体" panose="02010600030101010101" pitchFamily="2" charset="-122"/>
              </a:rPr>
              <a:t>食品安全法</a:t>
            </a:r>
            <a:r>
              <a:rPr lang="en-US" altLang="zh-CN" sz="1600" b="1" dirty="0" smtClean="0">
                <a:latin typeface="宋体" panose="02010600030101010101" pitchFamily="2" charset="-122"/>
                <a:ea typeface="宋体" panose="02010600030101010101" pitchFamily="2" charset="-122"/>
              </a:rPr>
              <a:t>》</a:t>
            </a:r>
            <a:endParaRPr lang="en-US" altLang="zh-CN" sz="1600" b="1" dirty="0" smtClean="0">
              <a:latin typeface="宋体" panose="02010600030101010101" pitchFamily="2" charset="-122"/>
              <a:ea typeface="宋体" panose="02010600030101010101" pitchFamily="2" charset="-122"/>
            </a:endParaRPr>
          </a:p>
          <a:p>
            <a:r>
              <a:rPr lang="en-US" altLang="zh-CN" sz="1600" b="1" dirty="0" smtClean="0">
                <a:latin typeface="宋体" panose="02010600030101010101" pitchFamily="2" charset="-122"/>
                <a:ea typeface="宋体" panose="02010600030101010101" pitchFamily="2" charset="-122"/>
              </a:rPr>
              <a:t>《</a:t>
            </a:r>
            <a:r>
              <a:rPr lang="zh-CN" altLang="en-US" sz="1600" b="1" dirty="0" smtClean="0">
                <a:latin typeface="宋体" panose="02010600030101010101" pitchFamily="2" charset="-122"/>
                <a:ea typeface="宋体" panose="02010600030101010101" pitchFamily="2" charset="-122"/>
              </a:rPr>
              <a:t>价格法</a:t>
            </a:r>
            <a:r>
              <a:rPr lang="en-US" altLang="zh-CN" sz="1600" b="1" dirty="0" smtClean="0">
                <a:latin typeface="宋体" panose="02010600030101010101" pitchFamily="2" charset="-122"/>
                <a:ea typeface="宋体" panose="02010600030101010101" pitchFamily="2" charset="-122"/>
              </a:rPr>
              <a:t>》</a:t>
            </a:r>
            <a:endParaRPr lang="en-US" altLang="zh-CN" sz="1600" b="1" dirty="0" smtClean="0">
              <a:latin typeface="宋体" panose="02010600030101010101" pitchFamily="2" charset="-122"/>
              <a:ea typeface="宋体" panose="02010600030101010101" pitchFamily="2" charset="-122"/>
            </a:endParaRPr>
          </a:p>
          <a:p>
            <a:r>
              <a:rPr lang="en-US" altLang="zh-CN" sz="1600" b="1" dirty="0" smtClean="0">
                <a:latin typeface="宋体" panose="02010600030101010101" pitchFamily="2" charset="-122"/>
                <a:ea typeface="宋体" panose="02010600030101010101" pitchFamily="2" charset="-122"/>
              </a:rPr>
              <a:t>《</a:t>
            </a:r>
            <a:r>
              <a:rPr lang="zh-CN" altLang="en-US" sz="1600" b="1" dirty="0" smtClean="0">
                <a:latin typeface="宋体" panose="02010600030101010101" pitchFamily="2" charset="-122"/>
                <a:ea typeface="宋体" panose="02010600030101010101" pitchFamily="2" charset="-122"/>
              </a:rPr>
              <a:t>广告法</a:t>
            </a:r>
            <a:r>
              <a:rPr lang="en-US" altLang="zh-CN" sz="1600" b="1" dirty="0" smtClean="0">
                <a:latin typeface="宋体" panose="02010600030101010101" pitchFamily="2" charset="-122"/>
                <a:ea typeface="宋体" panose="02010600030101010101" pitchFamily="2" charset="-122"/>
              </a:rPr>
              <a:t>》</a:t>
            </a:r>
            <a:endParaRPr lang="en-US" altLang="zh-CN" sz="1600" b="1" dirty="0" smtClean="0">
              <a:latin typeface="宋体" panose="02010600030101010101" pitchFamily="2" charset="-122"/>
              <a:ea typeface="宋体" panose="02010600030101010101" pitchFamily="2" charset="-122"/>
            </a:endParaRPr>
          </a:p>
          <a:p>
            <a:r>
              <a:rPr lang="en-US" altLang="zh-CN" sz="1600" b="1" dirty="0" smtClean="0">
                <a:latin typeface="宋体" panose="02010600030101010101" pitchFamily="2" charset="-122"/>
                <a:ea typeface="宋体" panose="02010600030101010101" pitchFamily="2" charset="-122"/>
              </a:rPr>
              <a:t>《</a:t>
            </a:r>
            <a:r>
              <a:rPr lang="zh-CN" altLang="en-US" sz="1600" b="1" dirty="0" smtClean="0">
                <a:latin typeface="宋体" panose="02010600030101010101" pitchFamily="2" charset="-122"/>
                <a:ea typeface="宋体" panose="02010600030101010101" pitchFamily="2" charset="-122"/>
              </a:rPr>
              <a:t>商标法</a:t>
            </a:r>
            <a:r>
              <a:rPr lang="en-US" altLang="zh-CN" sz="1600" b="1" dirty="0" smtClean="0">
                <a:latin typeface="宋体" panose="02010600030101010101" pitchFamily="2" charset="-122"/>
                <a:ea typeface="宋体" panose="02010600030101010101" pitchFamily="2" charset="-122"/>
              </a:rPr>
              <a:t>》</a:t>
            </a:r>
            <a:endParaRPr lang="en-US" altLang="zh-CN" sz="1600" b="1" dirty="0" smtClean="0">
              <a:latin typeface="宋体" panose="02010600030101010101" pitchFamily="2" charset="-122"/>
              <a:ea typeface="宋体" panose="02010600030101010101" pitchFamily="2" charset="-122"/>
            </a:endParaRPr>
          </a:p>
          <a:p>
            <a:r>
              <a:rPr lang="en-US" altLang="zh-CN" sz="1600" b="1" dirty="0" smtClean="0">
                <a:latin typeface="宋体" panose="02010600030101010101" pitchFamily="2" charset="-122"/>
                <a:ea typeface="宋体" panose="02010600030101010101" pitchFamily="2" charset="-122"/>
              </a:rPr>
              <a:t>……</a:t>
            </a:r>
            <a:endParaRPr lang="en-US" altLang="zh-CN" sz="1600" b="1" dirty="0" smtClean="0">
              <a:latin typeface="宋体" panose="02010600030101010101" pitchFamily="2" charset="-122"/>
              <a:ea typeface="宋体" panose="02010600030101010101" pitchFamily="2" charset="-122"/>
            </a:endParaRPr>
          </a:p>
          <a:p>
            <a:endParaRPr lang="zh-CN" altLang="en-US" sz="1600" b="1" dirty="0" smtClean="0">
              <a:latin typeface="宋体" panose="02010600030101010101" pitchFamily="2" charset="-122"/>
              <a:ea typeface="宋体" panose="02010600030101010101" pitchFamily="2" charset="-122"/>
            </a:endParaRPr>
          </a:p>
          <a:p>
            <a:endParaRPr lang="en-US" altLang="zh-CN" sz="1600" b="1" dirty="0" smtClean="0">
              <a:latin typeface="宋体" panose="02010600030101010101" pitchFamily="2" charset="-122"/>
              <a:ea typeface="宋体" panose="02010600030101010101" pitchFamily="2" charset="-122"/>
            </a:endParaRPr>
          </a:p>
          <a:p>
            <a:endParaRPr lang="zh-CN" altLang="en-US" sz="1600" b="1" dirty="0" smtClean="0">
              <a:latin typeface="宋体" panose="02010600030101010101" pitchFamily="2" charset="-122"/>
              <a:ea typeface="宋体" panose="02010600030101010101" pitchFamily="2" charset="-122"/>
            </a:endParaRPr>
          </a:p>
          <a:p>
            <a:endParaRPr lang="zh-CN" altLang="en-US" sz="1600" b="1" dirty="0" smtClean="0">
              <a:latin typeface="宋体" panose="02010600030101010101" pitchFamily="2" charset="-122"/>
              <a:ea typeface="宋体" panose="02010600030101010101" pitchFamily="2" charset="-122"/>
            </a:endParaRPr>
          </a:p>
          <a:p>
            <a:endParaRPr lang="zh-CN" altLang="en-US" sz="1600" b="1" dirty="0">
              <a:latin typeface="宋体" panose="02010600030101010101" pitchFamily="2" charset="-122"/>
              <a:ea typeface="宋体" panose="02010600030101010101" pitchFamily="2" charset="-122"/>
            </a:endParaRPr>
          </a:p>
        </p:txBody>
      </p:sp>
      <p:sp>
        <p:nvSpPr>
          <p:cNvPr id="21" name="TextBox 20"/>
          <p:cNvSpPr txBox="1"/>
          <p:nvPr/>
        </p:nvSpPr>
        <p:spPr>
          <a:xfrm>
            <a:off x="3643306" y="1285860"/>
            <a:ext cx="2736304" cy="1323439"/>
          </a:xfrm>
          <a:prstGeom prst="rect">
            <a:avLst/>
          </a:prstGeom>
          <a:noFill/>
        </p:spPr>
        <p:txBody>
          <a:bodyPr wrap="square" rtlCol="0">
            <a:spAutoFit/>
          </a:bodyPr>
          <a:lstStyle/>
          <a:p>
            <a:r>
              <a:rPr lang="en-US" altLang="zh-CN" sz="1600" b="1" dirty="0" smtClean="0">
                <a:latin typeface="宋体" panose="02010600030101010101" pitchFamily="2" charset="-122"/>
                <a:ea typeface="宋体" panose="02010600030101010101" pitchFamily="2" charset="-122"/>
              </a:rPr>
              <a:t>《</a:t>
            </a:r>
            <a:r>
              <a:rPr lang="zh-CN" altLang="en-US" sz="1600" b="1" dirty="0" smtClean="0">
                <a:latin typeface="宋体" panose="02010600030101010101" pitchFamily="2" charset="-122"/>
                <a:ea typeface="宋体" panose="02010600030101010101" pitchFamily="2" charset="-122"/>
              </a:rPr>
              <a:t>网络安全法</a:t>
            </a:r>
            <a:r>
              <a:rPr lang="en-US" altLang="zh-CN" sz="1600" b="1" dirty="0" smtClean="0">
                <a:latin typeface="宋体" panose="02010600030101010101" pitchFamily="2" charset="-122"/>
                <a:ea typeface="宋体" panose="02010600030101010101" pitchFamily="2" charset="-122"/>
              </a:rPr>
              <a:t>》</a:t>
            </a:r>
            <a:endParaRPr lang="en-US" altLang="zh-CN" sz="1600" b="1" dirty="0" smtClean="0">
              <a:latin typeface="宋体" panose="02010600030101010101" pitchFamily="2" charset="-122"/>
              <a:ea typeface="宋体" panose="02010600030101010101" pitchFamily="2" charset="-122"/>
            </a:endParaRPr>
          </a:p>
          <a:p>
            <a:r>
              <a:rPr lang="en-US" altLang="zh-CN" sz="1600" b="1" dirty="0" smtClean="0">
                <a:latin typeface="宋体" panose="02010600030101010101" pitchFamily="2" charset="-122"/>
                <a:ea typeface="宋体" panose="02010600030101010101" pitchFamily="2" charset="-122"/>
              </a:rPr>
              <a:t>《</a:t>
            </a:r>
            <a:r>
              <a:rPr lang="zh-CN" altLang="en-US" sz="1600" b="1" dirty="0" smtClean="0">
                <a:latin typeface="宋体" panose="02010600030101010101" pitchFamily="2" charset="-122"/>
                <a:ea typeface="宋体" panose="02010600030101010101" pitchFamily="2" charset="-122"/>
              </a:rPr>
              <a:t>知识产权法</a:t>
            </a:r>
            <a:r>
              <a:rPr lang="en-US" altLang="zh-CN" sz="1600" b="1" dirty="0" smtClean="0">
                <a:latin typeface="宋体" panose="02010600030101010101" pitchFamily="2" charset="-122"/>
                <a:ea typeface="宋体" panose="02010600030101010101" pitchFamily="2" charset="-122"/>
              </a:rPr>
              <a:t>》</a:t>
            </a:r>
            <a:endParaRPr lang="en-US" altLang="zh-CN" sz="1600" b="1" dirty="0" smtClean="0">
              <a:latin typeface="宋体" panose="02010600030101010101" pitchFamily="2" charset="-122"/>
              <a:ea typeface="宋体" panose="02010600030101010101" pitchFamily="2" charset="-122"/>
            </a:endParaRPr>
          </a:p>
          <a:p>
            <a:r>
              <a:rPr lang="en-US" altLang="zh-CN" sz="1600" b="1" dirty="0" smtClean="0">
                <a:latin typeface="宋体" panose="02010600030101010101" pitchFamily="2" charset="-122"/>
                <a:ea typeface="宋体" panose="02010600030101010101" pitchFamily="2" charset="-122"/>
              </a:rPr>
              <a:t>《</a:t>
            </a:r>
            <a:r>
              <a:rPr lang="zh-CN" altLang="en-US" sz="1600" b="1" dirty="0" smtClean="0">
                <a:latin typeface="宋体" panose="02010600030101010101" pitchFamily="2" charset="-122"/>
                <a:ea typeface="宋体" panose="02010600030101010101" pitchFamily="2" charset="-122"/>
              </a:rPr>
              <a:t>网络版权法</a:t>
            </a:r>
            <a:r>
              <a:rPr lang="en-US" altLang="zh-CN" sz="1600" b="1" dirty="0" smtClean="0">
                <a:latin typeface="宋体" panose="02010600030101010101" pitchFamily="2" charset="-122"/>
                <a:ea typeface="宋体" panose="02010600030101010101" pitchFamily="2" charset="-122"/>
              </a:rPr>
              <a:t>》</a:t>
            </a:r>
            <a:endParaRPr lang="en-US" altLang="zh-CN" sz="1600" b="1" dirty="0" smtClean="0">
              <a:latin typeface="宋体" panose="02010600030101010101" pitchFamily="2" charset="-122"/>
              <a:ea typeface="宋体" panose="02010600030101010101" pitchFamily="2" charset="-122"/>
            </a:endParaRPr>
          </a:p>
          <a:p>
            <a:r>
              <a:rPr lang="en-US" altLang="zh-CN" sz="1600" b="1" dirty="0" smtClean="0">
                <a:latin typeface="宋体" panose="02010600030101010101" pitchFamily="2" charset="-122"/>
                <a:ea typeface="宋体" panose="02010600030101010101" pitchFamily="2" charset="-122"/>
              </a:rPr>
              <a:t>……</a:t>
            </a:r>
            <a:endParaRPr lang="en-US" altLang="zh-CN" sz="1600" b="1" dirty="0" smtClean="0">
              <a:latin typeface="宋体" panose="02010600030101010101" pitchFamily="2" charset="-122"/>
              <a:ea typeface="宋体" panose="02010600030101010101" pitchFamily="2" charset="-122"/>
            </a:endParaRPr>
          </a:p>
          <a:p>
            <a:endParaRPr lang="zh-CN" altLang="en-US" sz="1600" b="1" dirty="0">
              <a:latin typeface="宋体" panose="02010600030101010101" pitchFamily="2" charset="-122"/>
              <a:ea typeface="宋体" panose="02010600030101010101" pitchFamily="2" charset="-122"/>
            </a:endParaRPr>
          </a:p>
        </p:txBody>
      </p:sp>
      <p:sp>
        <p:nvSpPr>
          <p:cNvPr id="22" name="标题 1"/>
          <p:cNvSpPr txBox="1"/>
          <p:nvPr/>
        </p:nvSpPr>
        <p:spPr bwMode="gray">
          <a:xfrm>
            <a:off x="179512" y="1124744"/>
            <a:ext cx="3240360" cy="648072"/>
          </a:xfrm>
          <a:prstGeom prst="rect">
            <a:avLst/>
          </a:prstGeom>
          <a:solidFill>
            <a:srgbClr val="FFC000"/>
          </a:solidFill>
          <a:ln w="9525">
            <a:noFill/>
            <a:miter lim="800000"/>
          </a:ln>
          <a:effectLst/>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200" b="0" i="0" u="none" strike="noStrike" kern="0" cap="none" spc="0" normalizeH="0" baseline="0" noProof="0" dirty="0" smtClean="0">
                <a:ln>
                  <a:noFill/>
                </a:ln>
                <a:solidFill>
                  <a:schemeClr val="tx2"/>
                </a:solidFill>
                <a:effectLst/>
                <a:uLnTx/>
                <a:uFillTx/>
                <a:latin typeface="黑体" panose="02010609060101010101" pitchFamily="49" charset="-122"/>
                <a:ea typeface="黑体" panose="02010609060101010101" pitchFamily="49" charset="-122"/>
                <a:cs typeface="+mj-cs"/>
              </a:rPr>
              <a:t>“法律无处不在”</a:t>
            </a:r>
            <a:endParaRPr kumimoji="0" lang="zh-CN" altLang="en-US" sz="3200" b="0" i="0" u="none" strike="noStrike" kern="0" cap="none" spc="0" normalizeH="0" baseline="0" noProof="0" dirty="0" smtClean="0">
              <a:ln>
                <a:noFill/>
              </a:ln>
              <a:solidFill>
                <a:schemeClr val="tx2"/>
              </a:solidFill>
              <a:effectLst/>
              <a:uLnTx/>
              <a:uFillTx/>
              <a:latin typeface="黑体" panose="02010609060101010101" pitchFamily="49" charset="-122"/>
              <a:ea typeface="黑体" panose="02010609060101010101" pitchFamily="49" charset="-122"/>
              <a:cs typeface="+mj-cs"/>
            </a:endParaRPr>
          </a:p>
        </p:txBody>
      </p:sp>
      <p:sp>
        <p:nvSpPr>
          <p:cNvPr id="23" name="TextBox 22"/>
          <p:cNvSpPr txBox="1"/>
          <p:nvPr/>
        </p:nvSpPr>
        <p:spPr>
          <a:xfrm>
            <a:off x="5364088" y="2132856"/>
            <a:ext cx="3168352" cy="1077218"/>
          </a:xfrm>
          <a:prstGeom prst="rect">
            <a:avLst/>
          </a:prstGeom>
          <a:noFill/>
        </p:spPr>
        <p:txBody>
          <a:bodyPr wrap="square" rtlCol="0">
            <a:spAutoFit/>
          </a:bodyPr>
          <a:lstStyle/>
          <a:p>
            <a:pPr algn="r"/>
            <a:r>
              <a:rPr lang="en-US" altLang="zh-CN" sz="1600" b="1" dirty="0" smtClean="0">
                <a:latin typeface="宋体" panose="02010600030101010101" pitchFamily="2" charset="-122"/>
                <a:ea typeface="宋体" panose="02010600030101010101" pitchFamily="2" charset="-122"/>
              </a:rPr>
              <a:t>《</a:t>
            </a:r>
            <a:r>
              <a:rPr lang="zh-CN" altLang="en-US" sz="1600" b="1" dirty="0" smtClean="0">
                <a:latin typeface="宋体" panose="02010600030101010101" pitchFamily="2" charset="-122"/>
                <a:ea typeface="宋体" panose="02010600030101010101" pitchFamily="2" charset="-122"/>
              </a:rPr>
              <a:t>义务教育法</a:t>
            </a:r>
            <a:r>
              <a:rPr lang="en-US" altLang="zh-CN" sz="1600" b="1" dirty="0" smtClean="0">
                <a:latin typeface="宋体" panose="02010600030101010101" pitchFamily="2" charset="-122"/>
                <a:ea typeface="宋体" panose="02010600030101010101" pitchFamily="2" charset="-122"/>
              </a:rPr>
              <a:t>》</a:t>
            </a:r>
            <a:endParaRPr lang="en-US" altLang="zh-CN" sz="1600" b="1" dirty="0" smtClean="0">
              <a:latin typeface="宋体" panose="02010600030101010101" pitchFamily="2" charset="-122"/>
              <a:ea typeface="宋体" panose="02010600030101010101" pitchFamily="2" charset="-122"/>
            </a:endParaRPr>
          </a:p>
          <a:p>
            <a:pPr algn="r"/>
            <a:r>
              <a:rPr lang="en-US" altLang="zh-CN" sz="1600" b="1" dirty="0" smtClean="0">
                <a:latin typeface="宋体" panose="02010600030101010101" pitchFamily="2" charset="-122"/>
                <a:ea typeface="宋体" panose="02010600030101010101" pitchFamily="2" charset="-122"/>
              </a:rPr>
              <a:t>《</a:t>
            </a:r>
            <a:r>
              <a:rPr lang="zh-CN" altLang="en-US" sz="1600" b="1" dirty="0" smtClean="0">
                <a:latin typeface="宋体" panose="02010600030101010101" pitchFamily="2" charset="-122"/>
                <a:ea typeface="宋体" panose="02010600030101010101" pitchFamily="2" charset="-122"/>
              </a:rPr>
              <a:t>高等教育法</a:t>
            </a:r>
            <a:r>
              <a:rPr lang="en-US" altLang="zh-CN" sz="1600" b="1" dirty="0" smtClean="0">
                <a:latin typeface="宋体" panose="02010600030101010101" pitchFamily="2" charset="-122"/>
                <a:ea typeface="宋体" panose="02010600030101010101" pitchFamily="2" charset="-122"/>
              </a:rPr>
              <a:t>》</a:t>
            </a:r>
            <a:endParaRPr lang="en-US" altLang="zh-CN" sz="1600" b="1" dirty="0" smtClean="0">
              <a:latin typeface="宋体" panose="02010600030101010101" pitchFamily="2" charset="-122"/>
              <a:ea typeface="宋体" panose="02010600030101010101" pitchFamily="2" charset="-122"/>
            </a:endParaRPr>
          </a:p>
          <a:p>
            <a:pPr algn="r"/>
            <a:r>
              <a:rPr lang="en-US" altLang="zh-CN" sz="1600" b="1" dirty="0" smtClean="0">
                <a:latin typeface="宋体" panose="02010600030101010101" pitchFamily="2" charset="-122"/>
                <a:ea typeface="宋体" panose="02010600030101010101" pitchFamily="2" charset="-122"/>
              </a:rPr>
              <a:t>……</a:t>
            </a:r>
            <a:endParaRPr lang="en-US" altLang="zh-CN" sz="1600" b="1" dirty="0" smtClean="0">
              <a:latin typeface="宋体" panose="02010600030101010101" pitchFamily="2" charset="-122"/>
              <a:ea typeface="宋体" panose="02010600030101010101" pitchFamily="2" charset="-122"/>
            </a:endParaRPr>
          </a:p>
          <a:p>
            <a:pPr algn="r"/>
            <a:endParaRPr lang="zh-CN" altLang="en-US" sz="1600" b="1" dirty="0">
              <a:latin typeface="宋体" panose="02010600030101010101" pitchFamily="2" charset="-122"/>
              <a:ea typeface="宋体" panose="02010600030101010101" pitchFamily="2" charset="-122"/>
            </a:endParaRPr>
          </a:p>
        </p:txBody>
      </p:sp>
      <p:sp>
        <p:nvSpPr>
          <p:cNvPr id="24" name="TextBox 23"/>
          <p:cNvSpPr txBox="1"/>
          <p:nvPr/>
        </p:nvSpPr>
        <p:spPr>
          <a:xfrm>
            <a:off x="6444208" y="4429132"/>
            <a:ext cx="2699792" cy="1077218"/>
          </a:xfrm>
          <a:prstGeom prst="rect">
            <a:avLst/>
          </a:prstGeom>
          <a:noFill/>
        </p:spPr>
        <p:txBody>
          <a:bodyPr wrap="square" rtlCol="0">
            <a:spAutoFit/>
          </a:bodyPr>
          <a:lstStyle/>
          <a:p>
            <a:r>
              <a:rPr lang="en-US" altLang="zh-CN" sz="1600" b="1" dirty="0" smtClean="0">
                <a:latin typeface="宋体" panose="02010600030101010101" pitchFamily="2" charset="-122"/>
                <a:ea typeface="宋体" panose="02010600030101010101" pitchFamily="2" charset="-122"/>
              </a:rPr>
              <a:t>《</a:t>
            </a:r>
            <a:r>
              <a:rPr lang="zh-CN" altLang="en-US" sz="1600" b="1" dirty="0" smtClean="0">
                <a:latin typeface="宋体" panose="02010600030101010101" pitchFamily="2" charset="-122"/>
                <a:ea typeface="宋体" panose="02010600030101010101" pitchFamily="2" charset="-122"/>
              </a:rPr>
              <a:t>城市居民委员会组织法</a:t>
            </a:r>
            <a:r>
              <a:rPr lang="en-US" altLang="zh-CN" sz="1600" b="1" dirty="0" smtClean="0">
                <a:latin typeface="宋体" panose="02010600030101010101" pitchFamily="2" charset="-122"/>
                <a:ea typeface="宋体" panose="02010600030101010101" pitchFamily="2" charset="-122"/>
              </a:rPr>
              <a:t>》</a:t>
            </a:r>
            <a:endParaRPr lang="en-US" altLang="zh-CN" sz="1600" b="1" dirty="0" smtClean="0">
              <a:latin typeface="宋体" panose="02010600030101010101" pitchFamily="2" charset="-122"/>
              <a:ea typeface="宋体" panose="02010600030101010101" pitchFamily="2" charset="-122"/>
            </a:endParaRPr>
          </a:p>
          <a:p>
            <a:r>
              <a:rPr lang="en-US" altLang="zh-CN" sz="1600" b="1" dirty="0" smtClean="0">
                <a:latin typeface="宋体" panose="02010600030101010101" pitchFamily="2" charset="-122"/>
                <a:ea typeface="宋体" panose="02010600030101010101" pitchFamily="2" charset="-122"/>
              </a:rPr>
              <a:t>《</a:t>
            </a:r>
            <a:r>
              <a:rPr lang="zh-CN" altLang="en-US" sz="1600" b="1" dirty="0" smtClean="0">
                <a:latin typeface="宋体" panose="02010600030101010101" pitchFamily="2" charset="-122"/>
                <a:ea typeface="宋体" panose="02010600030101010101" pitchFamily="2" charset="-122"/>
              </a:rPr>
              <a:t>老年人权益保障法</a:t>
            </a:r>
            <a:r>
              <a:rPr lang="en-US" altLang="zh-CN" sz="1600" b="1" dirty="0" smtClean="0">
                <a:latin typeface="宋体" panose="02010600030101010101" pitchFamily="2" charset="-122"/>
                <a:ea typeface="宋体" panose="02010600030101010101" pitchFamily="2" charset="-122"/>
              </a:rPr>
              <a:t>》</a:t>
            </a:r>
            <a:endParaRPr lang="en-US" altLang="zh-CN" sz="1600" b="1" dirty="0" smtClean="0">
              <a:latin typeface="宋体" panose="02010600030101010101" pitchFamily="2" charset="-122"/>
              <a:ea typeface="宋体" panose="02010600030101010101" pitchFamily="2" charset="-122"/>
            </a:endParaRPr>
          </a:p>
          <a:p>
            <a:r>
              <a:rPr lang="en-US" altLang="zh-CN" sz="1600" b="1" dirty="0" smtClean="0">
                <a:latin typeface="宋体" panose="02010600030101010101" pitchFamily="2" charset="-122"/>
                <a:ea typeface="宋体" panose="02010600030101010101" pitchFamily="2" charset="-122"/>
              </a:rPr>
              <a:t>《</a:t>
            </a:r>
            <a:r>
              <a:rPr lang="zh-CN" altLang="en-US" sz="1600" b="1" dirty="0" smtClean="0">
                <a:latin typeface="宋体" panose="02010600030101010101" pitchFamily="2" charset="-122"/>
                <a:ea typeface="宋体" panose="02010600030101010101" pitchFamily="2" charset="-122"/>
              </a:rPr>
              <a:t>残疾人权益保障法</a:t>
            </a:r>
            <a:r>
              <a:rPr lang="en-US" altLang="zh-CN" sz="1600" b="1" dirty="0" smtClean="0">
                <a:latin typeface="宋体" panose="02010600030101010101" pitchFamily="2" charset="-122"/>
                <a:ea typeface="宋体" panose="02010600030101010101" pitchFamily="2" charset="-122"/>
              </a:rPr>
              <a:t>》</a:t>
            </a:r>
            <a:endParaRPr lang="en-US" altLang="zh-CN" sz="1600" b="1" dirty="0" smtClean="0">
              <a:latin typeface="宋体" panose="02010600030101010101" pitchFamily="2" charset="-122"/>
              <a:ea typeface="宋体" panose="02010600030101010101" pitchFamily="2" charset="-122"/>
            </a:endParaRPr>
          </a:p>
          <a:p>
            <a:r>
              <a:rPr lang="en-US" altLang="zh-CN" sz="1600" b="1" dirty="0" smtClean="0">
                <a:latin typeface="宋体" panose="02010600030101010101" pitchFamily="2" charset="-122"/>
                <a:ea typeface="宋体" panose="02010600030101010101" pitchFamily="2" charset="-122"/>
              </a:rPr>
              <a:t>……</a:t>
            </a:r>
            <a:endParaRPr lang="en-US" altLang="zh-CN" sz="1600" b="1" dirty="0" smtClean="0">
              <a:latin typeface="宋体" panose="02010600030101010101" pitchFamily="2" charset="-122"/>
              <a:ea typeface="宋体" panose="02010600030101010101" pitchFamily="2" charset="-122"/>
            </a:endParaRPr>
          </a:p>
        </p:txBody>
      </p:sp>
      <p:sp>
        <p:nvSpPr>
          <p:cNvPr id="25" name="TextBox 24"/>
          <p:cNvSpPr txBox="1"/>
          <p:nvPr/>
        </p:nvSpPr>
        <p:spPr>
          <a:xfrm>
            <a:off x="1571604" y="5572140"/>
            <a:ext cx="1403648" cy="584775"/>
          </a:xfrm>
          <a:prstGeom prst="rect">
            <a:avLst/>
          </a:prstGeom>
          <a:noFill/>
        </p:spPr>
        <p:txBody>
          <a:bodyPr wrap="square" rtlCol="0">
            <a:spAutoFit/>
          </a:bodyPr>
          <a:lstStyle/>
          <a:p>
            <a:r>
              <a:rPr lang="en-US" altLang="zh-CN" sz="1600" b="1" dirty="0" smtClean="0">
                <a:solidFill>
                  <a:schemeClr val="bg1">
                    <a:lumMod val="50000"/>
                  </a:schemeClr>
                </a:solidFill>
                <a:latin typeface="宋体" panose="02010600030101010101" pitchFamily="2" charset="-122"/>
                <a:ea typeface="宋体" panose="02010600030101010101" pitchFamily="2" charset="-122"/>
              </a:rPr>
              <a:t>……</a:t>
            </a:r>
            <a:endParaRPr lang="en-US" altLang="zh-CN" sz="1600" b="1" dirty="0" smtClean="0">
              <a:solidFill>
                <a:schemeClr val="bg1">
                  <a:lumMod val="50000"/>
                </a:schemeClr>
              </a:solidFill>
              <a:latin typeface="宋体" panose="02010600030101010101" pitchFamily="2" charset="-122"/>
              <a:ea typeface="宋体" panose="02010600030101010101" pitchFamily="2" charset="-122"/>
            </a:endParaRPr>
          </a:p>
          <a:p>
            <a:endParaRPr lang="zh-CN" altLang="en-US" sz="1600" b="1" dirty="0">
              <a:solidFill>
                <a:schemeClr val="bg1">
                  <a:lumMod val="50000"/>
                </a:schemeClr>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0-#ppt_w/2"/>
                                          </p:val>
                                        </p:tav>
                                        <p:tav tm="100000">
                                          <p:val>
                                            <p:strVal val="#ppt_x"/>
                                          </p:val>
                                        </p:tav>
                                      </p:tavLst>
                                    </p:anim>
                                    <p:anim calcmode="lin" valueType="num">
                                      <p:cBhvr additive="base">
                                        <p:cTn id="4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P spid="23" grpId="0"/>
      <p:bldP spid="24" grpId="0"/>
      <p:bldP spid="2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8913"/>
          <p:cNvSpPr>
            <a:spLocks noGrp="1" noChangeArrowheads="1"/>
          </p:cNvSpPr>
          <p:nvPr>
            <p:ph type="title"/>
          </p:nvPr>
        </p:nvSpPr>
        <p:spPr>
          <a:xfrm>
            <a:off x="457200" y="274638"/>
            <a:ext cx="8229600" cy="1143000"/>
          </a:xfrm>
        </p:spPr>
        <p:txBody>
          <a:bodyPr/>
          <a:lstStyle/>
          <a:p>
            <a:r>
              <a:rPr lang="en-US" altLang="zh-CN" smtClean="0"/>
              <a:t> </a:t>
            </a:r>
            <a:endParaRPr lang="en-US" altLang="zh-CN" smtClean="0"/>
          </a:p>
        </p:txBody>
      </p:sp>
      <p:sp>
        <p:nvSpPr>
          <p:cNvPr id="3" name="文本占位符 38914"/>
          <p:cNvSpPr>
            <a:spLocks noGrp="1"/>
          </p:cNvSpPr>
          <p:nvPr>
            <p:ph idx="1"/>
          </p:nvPr>
        </p:nvSpPr>
        <p:spPr>
          <a:xfrm>
            <a:off x="4499992" y="801227"/>
            <a:ext cx="3888432" cy="2430017"/>
          </a:xfrm>
          <a:ln>
            <a:miter/>
          </a:ln>
        </p:spPr>
        <p:txBody>
          <a:bodyPr>
            <a:normAutofit fontScale="70000" lnSpcReduction="20000"/>
          </a:bodyPr>
          <a:lstStyle/>
          <a:p>
            <a:pPr marL="0" indent="0">
              <a:buNone/>
            </a:pPr>
            <a:endParaRPr lang="en-US" altLang="zh-CN" sz="3200" b="1" noProof="1" smtClean="0">
              <a:sym typeface="宋体" panose="02010600030101010101" pitchFamily="2" charset="-122"/>
            </a:endParaRPr>
          </a:p>
          <a:p>
            <a:pPr marL="0" indent="0">
              <a:buNone/>
            </a:pPr>
            <a:r>
              <a:rPr lang="zh-CN" altLang="en-US" sz="3100" dirty="0" smtClean="0">
                <a:latin typeface="楷体" panose="02010609060101010101" pitchFamily="49" charset="-122"/>
                <a:ea typeface="楷体" panose="02010609060101010101" pitchFamily="49" charset="-122"/>
              </a:rPr>
              <a:t>宪法</a:t>
            </a:r>
            <a:r>
              <a:rPr lang="zh-CN" altLang="en-US" sz="3100" dirty="0">
                <a:latin typeface="楷体" panose="02010609060101010101" pitchFamily="49" charset="-122"/>
                <a:ea typeface="楷体" panose="02010609060101010101" pitchFamily="49" charset="-122"/>
              </a:rPr>
              <a:t>宣誓</a:t>
            </a:r>
            <a:r>
              <a:rPr lang="zh-CN" altLang="en-US" sz="3100" dirty="0" smtClean="0">
                <a:latin typeface="楷体" panose="02010609060101010101" pitchFamily="49" charset="-122"/>
                <a:ea typeface="楷体" panose="02010609060101010101" pitchFamily="49" charset="-122"/>
              </a:rPr>
              <a:t>。</a:t>
            </a:r>
            <a:r>
              <a:rPr lang="zh-CN" altLang="en-US" sz="3100" dirty="0">
                <a:latin typeface="楷体" panose="02010609060101010101" pitchFamily="49" charset="-122"/>
                <a:ea typeface="楷体" panose="02010609060101010101" pitchFamily="49" charset="-122"/>
              </a:rPr>
              <a:t>“我宣誓：忠于中华人民共和国宪法，维护宪法权威，履行法定职责，忠于祖国、忠于人民，恪尽职守、廉洁奉公，接受人民监督，为建设富强、民主、文明、和谐的社会主义国家努力奋斗！”</a:t>
            </a:r>
            <a:r>
              <a:rPr lang="zh-CN" altLang="en-US" sz="3100" b="1" noProof="1" smtClean="0">
                <a:latin typeface="楷体" panose="02010609060101010101" pitchFamily="49" charset="-122"/>
                <a:ea typeface="楷体" panose="02010609060101010101" pitchFamily="49" charset="-122"/>
                <a:sym typeface="宋体" panose="02010600030101010101" pitchFamily="2" charset="-122"/>
              </a:rPr>
              <a:t> </a:t>
            </a:r>
            <a:endParaRPr lang="zh-CN" altLang="en-US" sz="3100" noProof="1">
              <a:latin typeface="楷体" panose="02010609060101010101" pitchFamily="49" charset="-122"/>
              <a:ea typeface="楷体" panose="02010609060101010101" pitchFamily="49" charset="-122"/>
            </a:endParaRPr>
          </a:p>
        </p:txBody>
      </p:sp>
      <p:sp>
        <p:nvSpPr>
          <p:cNvPr id="4" name="矩形 3"/>
          <p:cNvSpPr/>
          <p:nvPr/>
        </p:nvSpPr>
        <p:spPr>
          <a:xfrm>
            <a:off x="5580112" y="3458716"/>
            <a:ext cx="2160240" cy="1938992"/>
          </a:xfrm>
          <a:prstGeom prst="rect">
            <a:avLst/>
          </a:prstGeom>
          <a:solidFill>
            <a:schemeClr val="accent1">
              <a:lumMod val="20000"/>
              <a:lumOff val="80000"/>
            </a:schemeClr>
          </a:solidFill>
        </p:spPr>
        <p:txBody>
          <a:bodyPr wrap="square">
            <a:spAutoFit/>
          </a:bodyPr>
          <a:lstStyle/>
          <a:p>
            <a:r>
              <a:rPr lang="zh-CN" altLang="en-US" sz="2400" b="1" noProof="1" smtClean="0">
                <a:latin typeface="微软雅黑" panose="020B0503020204020204" charset="-122"/>
                <a:ea typeface="微软雅黑" panose="020B0503020204020204" charset="-122"/>
                <a:sym typeface="宋体" panose="02010600030101010101" pitchFamily="2" charset="-122"/>
              </a:rPr>
              <a:t>树立法治信仰：</a:t>
            </a:r>
            <a:endParaRPr lang="en-US" altLang="zh-CN" sz="2400" b="1" noProof="1">
              <a:latin typeface="微软雅黑" panose="020B0503020204020204" charset="-122"/>
              <a:ea typeface="微软雅黑" panose="020B0503020204020204" charset="-122"/>
              <a:sym typeface="宋体" panose="02010600030101010101" pitchFamily="2" charset="-122"/>
            </a:endParaRPr>
          </a:p>
          <a:p>
            <a:r>
              <a:rPr lang="zh-CN" altLang="en-US" sz="2400" b="1" noProof="1" smtClean="0">
                <a:sym typeface="宋体" panose="02010600030101010101" pitchFamily="2" charset="-122"/>
              </a:rPr>
              <a:t>     </a:t>
            </a:r>
            <a:r>
              <a:rPr lang="zh-CN" altLang="en-US" sz="2400" b="1" noProof="1">
                <a:solidFill>
                  <a:srgbClr val="0A0AFF"/>
                </a:solidFill>
                <a:latin typeface="华文楷体" panose="02010600040101010101" pitchFamily="2" charset="-122"/>
                <a:ea typeface="华文楷体" panose="02010600040101010101" pitchFamily="2" charset="-122"/>
                <a:sym typeface="宋体" panose="02010600030101010101" pitchFamily="2" charset="-122"/>
              </a:rPr>
              <a:t>尊崇法律</a:t>
            </a:r>
            <a:endParaRPr lang="en-US" altLang="zh-CN" sz="2400" b="1" noProof="1">
              <a:solidFill>
                <a:srgbClr val="0A0AFF"/>
              </a:solidFill>
              <a:latin typeface="华文楷体" panose="02010600040101010101" pitchFamily="2" charset="-122"/>
              <a:ea typeface="华文楷体" panose="02010600040101010101" pitchFamily="2" charset="-122"/>
              <a:sym typeface="宋体" panose="02010600030101010101" pitchFamily="2" charset="-122"/>
            </a:endParaRPr>
          </a:p>
          <a:p>
            <a:r>
              <a:rPr lang="zh-CN" altLang="en-US" sz="2400" b="1" noProof="1">
                <a:solidFill>
                  <a:srgbClr val="0A0AFF"/>
                </a:solidFill>
                <a:latin typeface="华文楷体" panose="02010600040101010101" pitchFamily="2" charset="-122"/>
                <a:ea typeface="华文楷体" panose="02010600040101010101" pitchFamily="2" charset="-122"/>
                <a:sym typeface="宋体" panose="02010600030101010101" pitchFamily="2" charset="-122"/>
              </a:rPr>
              <a:t>   </a:t>
            </a:r>
            <a:r>
              <a:rPr lang="zh-CN" altLang="en-US" sz="2400" b="1" noProof="1" smtClean="0">
                <a:solidFill>
                  <a:srgbClr val="0A0AFF"/>
                </a:solidFill>
                <a:latin typeface="华文楷体" panose="02010600040101010101" pitchFamily="2" charset="-122"/>
                <a:ea typeface="华文楷体" panose="02010600040101010101" pitchFamily="2" charset="-122"/>
                <a:sym typeface="宋体" panose="02010600030101010101" pitchFamily="2" charset="-122"/>
              </a:rPr>
              <a:t>信</a:t>
            </a:r>
            <a:r>
              <a:rPr lang="zh-CN" altLang="en-US" sz="2400" b="1" noProof="1">
                <a:solidFill>
                  <a:srgbClr val="0A0AFF"/>
                </a:solidFill>
                <a:latin typeface="华文楷体" panose="02010600040101010101" pitchFamily="2" charset="-122"/>
                <a:ea typeface="华文楷体" panose="02010600040101010101" pitchFamily="2" charset="-122"/>
                <a:sym typeface="宋体" panose="02010600030101010101" pitchFamily="2" charset="-122"/>
              </a:rPr>
              <a:t>赖法律</a:t>
            </a:r>
            <a:endParaRPr lang="en-US" altLang="zh-CN" sz="2400" b="1" noProof="1">
              <a:solidFill>
                <a:srgbClr val="0A0AFF"/>
              </a:solidFill>
              <a:latin typeface="华文楷体" panose="02010600040101010101" pitchFamily="2" charset="-122"/>
              <a:ea typeface="华文楷体" panose="02010600040101010101" pitchFamily="2" charset="-122"/>
              <a:sym typeface="宋体" panose="02010600030101010101" pitchFamily="2" charset="-122"/>
            </a:endParaRPr>
          </a:p>
          <a:p>
            <a:r>
              <a:rPr lang="zh-CN" altLang="en-US" sz="2400" b="1" noProof="1">
                <a:solidFill>
                  <a:srgbClr val="0A0AFF"/>
                </a:solidFill>
                <a:latin typeface="华文楷体" panose="02010600040101010101" pitchFamily="2" charset="-122"/>
                <a:ea typeface="华文楷体" panose="02010600040101010101" pitchFamily="2" charset="-122"/>
                <a:sym typeface="宋体" panose="02010600030101010101" pitchFamily="2" charset="-122"/>
              </a:rPr>
              <a:t>   </a:t>
            </a:r>
            <a:r>
              <a:rPr lang="zh-CN" altLang="en-US" sz="2400" b="1" noProof="1" smtClean="0">
                <a:solidFill>
                  <a:srgbClr val="0A0AFF"/>
                </a:solidFill>
                <a:latin typeface="华文楷体" panose="02010600040101010101" pitchFamily="2" charset="-122"/>
                <a:ea typeface="华文楷体" panose="02010600040101010101" pitchFamily="2" charset="-122"/>
                <a:sym typeface="宋体" panose="02010600030101010101" pitchFamily="2" charset="-122"/>
              </a:rPr>
              <a:t>遵</a:t>
            </a:r>
            <a:r>
              <a:rPr lang="zh-CN" altLang="en-US" sz="2400" b="1" noProof="1">
                <a:solidFill>
                  <a:srgbClr val="0A0AFF"/>
                </a:solidFill>
                <a:latin typeface="华文楷体" panose="02010600040101010101" pitchFamily="2" charset="-122"/>
                <a:ea typeface="华文楷体" panose="02010600040101010101" pitchFamily="2" charset="-122"/>
                <a:sym typeface="宋体" panose="02010600030101010101" pitchFamily="2" charset="-122"/>
              </a:rPr>
              <a:t>守法律</a:t>
            </a:r>
            <a:endParaRPr lang="en-US" altLang="zh-CN" sz="2400" b="1" noProof="1">
              <a:solidFill>
                <a:srgbClr val="0A0AFF"/>
              </a:solidFill>
              <a:latin typeface="华文楷体" panose="02010600040101010101" pitchFamily="2" charset="-122"/>
              <a:ea typeface="华文楷体" panose="02010600040101010101" pitchFamily="2" charset="-122"/>
              <a:sym typeface="宋体" panose="02010600030101010101" pitchFamily="2" charset="-122"/>
            </a:endParaRPr>
          </a:p>
          <a:p>
            <a:r>
              <a:rPr lang="zh-CN" altLang="en-US" sz="2400" b="1" noProof="1">
                <a:solidFill>
                  <a:srgbClr val="0A0AFF"/>
                </a:solidFill>
                <a:latin typeface="华文楷体" panose="02010600040101010101" pitchFamily="2" charset="-122"/>
                <a:ea typeface="华文楷体" panose="02010600040101010101" pitchFamily="2" charset="-122"/>
                <a:sym typeface="宋体" panose="02010600030101010101" pitchFamily="2" charset="-122"/>
              </a:rPr>
              <a:t>  </a:t>
            </a:r>
            <a:r>
              <a:rPr lang="zh-CN" altLang="en-US" sz="2400" b="1" noProof="1" smtClean="0">
                <a:solidFill>
                  <a:srgbClr val="0A0AFF"/>
                </a:solidFill>
                <a:latin typeface="华文楷体" panose="02010600040101010101" pitchFamily="2" charset="-122"/>
                <a:ea typeface="华文楷体" panose="02010600040101010101" pitchFamily="2" charset="-122"/>
                <a:sym typeface="宋体" panose="02010600030101010101" pitchFamily="2" charset="-122"/>
              </a:rPr>
              <a:t> 捍卫</a:t>
            </a:r>
            <a:r>
              <a:rPr lang="zh-CN" altLang="en-US" sz="2400" b="1" noProof="1">
                <a:solidFill>
                  <a:srgbClr val="0A0AFF"/>
                </a:solidFill>
                <a:latin typeface="华文楷体" panose="02010600040101010101" pitchFamily="2" charset="-122"/>
                <a:ea typeface="华文楷体" panose="02010600040101010101" pitchFamily="2" charset="-122"/>
                <a:sym typeface="宋体" panose="02010600030101010101" pitchFamily="2" charset="-122"/>
              </a:rPr>
              <a:t>法律</a:t>
            </a:r>
            <a:endParaRPr lang="zh-CN" altLang="en-US" sz="2400" b="1" noProof="1">
              <a:solidFill>
                <a:srgbClr val="0A0AFF"/>
              </a:solidFill>
              <a:latin typeface="华文楷体" panose="02010600040101010101" pitchFamily="2" charset="-122"/>
              <a:ea typeface="华文楷体" panose="02010600040101010101" pitchFamily="2" charset="-122"/>
              <a:sym typeface="宋体" panose="02010600030101010101" pitchFamily="2" charset="-122"/>
            </a:endParaRPr>
          </a:p>
        </p:txBody>
      </p:sp>
      <p:pic>
        <p:nvPicPr>
          <p:cNvPr id="5" name="Picture 2" descr="http://p5.so.qhimgs1.com/bdr/_240_/t017ed9c311a1f812d5.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11560" y="836712"/>
            <a:ext cx="3448050" cy="22860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7544" y="3284984"/>
            <a:ext cx="4608512" cy="1015663"/>
          </a:xfrm>
          <a:prstGeom prst="rect">
            <a:avLst/>
          </a:prstGeom>
          <a:noFill/>
        </p:spPr>
        <p:txBody>
          <a:bodyPr wrap="square" rtlCol="0">
            <a:spAutoFit/>
          </a:bodyPr>
          <a:lstStyle/>
          <a:p>
            <a:r>
              <a:rPr lang="zh-CN" altLang="en-US" sz="2000" b="1" dirty="0" smtClean="0"/>
              <a:t>          国家工作人员在就职时公开进行宪法宣誓。有人认为这是走形式，没什么意义。 </a:t>
            </a:r>
            <a:endParaRPr lang="zh-CN" altLang="en-US" sz="2000" b="1" dirty="0"/>
          </a:p>
        </p:txBody>
      </p:sp>
      <p:sp>
        <p:nvSpPr>
          <p:cNvPr id="7" name="矩形 6"/>
          <p:cNvSpPr/>
          <p:nvPr/>
        </p:nvSpPr>
        <p:spPr>
          <a:xfrm>
            <a:off x="611560" y="4300647"/>
            <a:ext cx="4572000" cy="1477328"/>
          </a:xfrm>
          <a:prstGeom prst="rect">
            <a:avLst/>
          </a:prstGeom>
        </p:spPr>
        <p:txBody>
          <a:bodyPr>
            <a:spAutoFit/>
          </a:bodyPr>
          <a:lstStyle/>
          <a:p>
            <a:r>
              <a:rPr lang="zh-CN" altLang="en-US" b="1" dirty="0" smtClean="0"/>
              <a:t>意义：有利于</a:t>
            </a:r>
            <a:r>
              <a:rPr lang="zh-CN" altLang="en-US" b="1" dirty="0"/>
              <a:t>国家工作人员树立宪法意识、维护宪法尊严、保证宪法实施，增强使命意识和责任担当，必将有力</a:t>
            </a:r>
            <a:r>
              <a:rPr lang="zh-CN" altLang="en-US" b="1" dirty="0" smtClean="0"/>
              <a:t>促进法治</a:t>
            </a:r>
            <a:r>
              <a:rPr lang="zh-CN" altLang="en-US" b="1" dirty="0"/>
              <a:t>政府</a:t>
            </a:r>
            <a:r>
              <a:rPr lang="zh-CN" altLang="en-US" b="1" dirty="0" smtClean="0"/>
              <a:t>建设，促进</a:t>
            </a:r>
            <a:r>
              <a:rPr lang="zh-CN" altLang="en-US" b="1" dirty="0"/>
              <a:t>政府工作人员依法行政，对于落实全面依法</a:t>
            </a:r>
            <a:r>
              <a:rPr lang="zh-CN" altLang="en-US" b="1" dirty="0" smtClean="0"/>
              <a:t>治国具有</a:t>
            </a:r>
            <a:r>
              <a:rPr lang="zh-CN" altLang="en-US" b="1" dirty="0"/>
              <a:t>重要意义。</a:t>
            </a:r>
            <a:endParaRPr lang="zh-CN" altLang="en-US" b="1"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2325" y="1476073"/>
            <a:ext cx="4685779" cy="584775"/>
          </a:xfrm>
          <a:prstGeom prst="rect">
            <a:avLst/>
          </a:prstGeom>
          <a:noFill/>
        </p:spPr>
        <p:txBody>
          <a:bodyPr wrap="square">
            <a:spAutoFit/>
          </a:bodyPr>
          <a:lstStyle/>
          <a:p>
            <a:pPr fontAlgn="auto">
              <a:spcBef>
                <a:spcPts val="0"/>
              </a:spcBef>
              <a:spcAft>
                <a:spcPts val="0"/>
              </a:spcAft>
              <a:defRPr/>
            </a:pPr>
            <a:r>
              <a:rPr lang="en-US" altLang="zh-CN" sz="3200" b="1" dirty="0">
                <a:solidFill>
                  <a:srgbClr val="CC0000"/>
                </a:solidFill>
                <a:latin typeface="+mn-ea"/>
                <a:ea typeface="+mn-ea"/>
              </a:rPr>
              <a:t>1.</a:t>
            </a:r>
            <a:r>
              <a:rPr lang="zh-CN" altLang="en-US" sz="3200" b="1" dirty="0">
                <a:solidFill>
                  <a:srgbClr val="CC0000"/>
                </a:solidFill>
                <a:latin typeface="+mn-ea"/>
                <a:ea typeface="+mn-ea"/>
              </a:rPr>
              <a:t>注重导言的引领作用</a:t>
            </a:r>
            <a:endParaRPr lang="zh-CN" altLang="en-US" sz="3200" b="1" dirty="0">
              <a:solidFill>
                <a:srgbClr val="CC0000"/>
              </a:solidFill>
              <a:latin typeface="+mn-ea"/>
              <a:ea typeface="+mn-ea"/>
            </a:endParaRPr>
          </a:p>
        </p:txBody>
      </p:sp>
      <p:sp>
        <p:nvSpPr>
          <p:cNvPr id="6" name="TextBox 5"/>
          <p:cNvSpPr txBox="1"/>
          <p:nvPr/>
        </p:nvSpPr>
        <p:spPr>
          <a:xfrm>
            <a:off x="755650" y="2132856"/>
            <a:ext cx="8136830" cy="1815882"/>
          </a:xfrm>
          <a:prstGeom prst="rect">
            <a:avLst/>
          </a:prstGeom>
          <a:noFill/>
        </p:spPr>
        <p:txBody>
          <a:bodyPr wrap="square">
            <a:spAutoFit/>
          </a:bodyPr>
          <a:lstStyle/>
          <a:p>
            <a:pPr fontAlgn="auto">
              <a:spcBef>
                <a:spcPts val="0"/>
              </a:spcBef>
              <a:spcAft>
                <a:spcPts val="0"/>
              </a:spcAft>
              <a:defRPr/>
            </a:pPr>
            <a:r>
              <a:rPr lang="zh-CN" altLang="en-US" sz="2800" b="1" dirty="0">
                <a:latin typeface="+mn-ea"/>
                <a:ea typeface="+mn-ea"/>
              </a:rPr>
              <a:t>　　单元导语、课导语的设计有思想性，既能贴近学生、引发兴趣和渴望，又简洁明确，对学生的思维有一定冲击，引发学生对熟悉现象或问题的反思。文字有总括性、提纲挈领、要言不烦。</a:t>
            </a:r>
            <a:endParaRPr lang="zh-CN" altLang="en-US" sz="2800" b="1" dirty="0">
              <a:latin typeface="+mn-ea"/>
              <a:ea typeface="+mn-ea"/>
            </a:endParaRPr>
          </a:p>
        </p:txBody>
      </p:sp>
      <p:sp>
        <p:nvSpPr>
          <p:cNvPr id="82949" name="云形 2"/>
          <p:cNvSpPr>
            <a:spLocks noChangeArrowheads="1"/>
          </p:cNvSpPr>
          <p:nvPr/>
        </p:nvSpPr>
        <p:spPr bwMode="auto">
          <a:xfrm>
            <a:off x="1258888" y="4653136"/>
            <a:ext cx="2089150" cy="1243013"/>
          </a:xfrm>
          <a:custGeom>
            <a:avLst/>
            <a:gdLst>
              <a:gd name="T0" fmla="*/ 2086492 w 43200"/>
              <a:gd name="T1" fmla="*/ 621650 h 43200"/>
              <a:gd name="T2" fmla="*/ 1044116 w 43200"/>
              <a:gd name="T3" fmla="*/ 1241976 h 43200"/>
              <a:gd name="T4" fmla="*/ 6477 w 43200"/>
              <a:gd name="T5" fmla="*/ 621650 h 43200"/>
              <a:gd name="T6" fmla="*/ 1044116 w 43200"/>
              <a:gd name="T7" fmla="*/ 71087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ah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0"/>
                  <a:pt x="12969" y="4376"/>
                  <a:pt x="14005" y="5201"/>
                </a:cubicBezTo>
                <a:lnTo>
                  <a:pt x="14005" y="5202"/>
                </a:lnTo>
                <a:cubicBezTo>
                  <a:pt x="14930" y="2828"/>
                  <a:pt x="16742" y="1343"/>
                  <a:pt x="18715" y="1344"/>
                </a:cubicBezTo>
                <a:cubicBezTo>
                  <a:pt x="20114" y="1344"/>
                  <a:pt x="21458" y="2093"/>
                  <a:pt x="22456" y="3431"/>
                </a:cubicBezTo>
                <a:lnTo>
                  <a:pt x="22456" y="3432"/>
                </a:lnTo>
                <a:cubicBezTo>
                  <a:pt x="23194" y="1415"/>
                  <a:pt x="24707" y="140"/>
                  <a:pt x="26362" y="141"/>
                </a:cubicBezTo>
                <a:cubicBezTo>
                  <a:pt x="27723" y="141"/>
                  <a:pt x="29007" y="1006"/>
                  <a:pt x="29832" y="2481"/>
                </a:cubicBezTo>
                <a:lnTo>
                  <a:pt x="29832" y="2480"/>
                </a:lnTo>
                <a:cubicBezTo>
                  <a:pt x="30755" y="1002"/>
                  <a:pt x="32110" y="149"/>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6"/>
                  <a:pt x="31619" y="38007"/>
                </a:cubicBezTo>
                <a:cubicBezTo>
                  <a:pt x="30535" y="38007"/>
                  <a:pt x="29474" y="37593"/>
                  <a:pt x="28555" y="36813"/>
                </a:cubicBezTo>
                <a:lnTo>
                  <a:pt x="28556" y="36813"/>
                </a:lnTo>
                <a:cubicBezTo>
                  <a:pt x="27694" y="40699"/>
                  <a:pt x="25069" y="43357"/>
                  <a:pt x="22094" y="43358"/>
                </a:cubicBezTo>
                <a:cubicBezTo>
                  <a:pt x="19839" y="43358"/>
                  <a:pt x="17733" y="41821"/>
                  <a:pt x="16480" y="39263"/>
                </a:cubicBezTo>
                <a:lnTo>
                  <a:pt x="16480" y="39264"/>
                </a:lnTo>
                <a:cubicBezTo>
                  <a:pt x="15279" y="40250"/>
                  <a:pt x="13904" y="40770"/>
                  <a:pt x="12503" y="40771"/>
                </a:cubicBezTo>
                <a:cubicBezTo>
                  <a:pt x="9735" y="40771"/>
                  <a:pt x="7180" y="38748"/>
                  <a:pt x="5804" y="35469"/>
                </a:cubicBezTo>
                <a:lnTo>
                  <a:pt x="5803" y="35469"/>
                </a:lnTo>
                <a:cubicBezTo>
                  <a:pt x="5635" y="35496"/>
                  <a:pt x="5465" y="35509"/>
                  <a:pt x="5296" y="35510"/>
                </a:cubicBezTo>
                <a:cubicBezTo>
                  <a:pt x="2888" y="35510"/>
                  <a:pt x="936" y="32860"/>
                  <a:pt x="936" y="29592"/>
                </a:cubicBezTo>
                <a:cubicBezTo>
                  <a:pt x="935" y="28090"/>
                  <a:pt x="1356" y="26644"/>
                  <a:pt x="2112" y="25547"/>
                </a:cubicBezTo>
                <a:lnTo>
                  <a:pt x="2113" y="25547"/>
                </a:lnTo>
                <a:cubicBezTo>
                  <a:pt x="781" y="24481"/>
                  <a:pt x="-36" y="22528"/>
                  <a:pt x="-36" y="20418"/>
                </a:cubicBezTo>
                <a:cubicBezTo>
                  <a:pt x="-37" y="17370"/>
                  <a:pt x="1647" y="14817"/>
                  <a:pt x="3863" y="14504"/>
                </a:cubicBezTo>
                <a:close/>
              </a:path>
              <a:path w="43200" h="43200" fill="none">
                <a:moveTo>
                  <a:pt x="4693" y="26177"/>
                </a:moveTo>
                <a:lnTo>
                  <a:pt x="4693" y="26177"/>
                </a:lnTo>
                <a:cubicBezTo>
                  <a:pt x="4580" y="26189"/>
                  <a:pt x="4468" y="26194"/>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chemeClr val="accent1"/>
          </a:solidFill>
          <a:ln w="25400">
            <a:solidFill>
              <a:srgbClr val="385D8A"/>
            </a:solidFill>
            <a:miter lim="800000"/>
          </a:ln>
        </p:spPr>
        <p:txBody>
          <a:bodyPr anchor="ctr"/>
          <a:lstStyle/>
          <a:p>
            <a:pPr algn="ctr"/>
            <a:r>
              <a:rPr lang="zh-CN" altLang="en-US" sz="2400" b="1">
                <a:solidFill>
                  <a:srgbClr val="FFFFFF"/>
                </a:solidFill>
                <a:latin typeface="Calibri" panose="020F0502020204030204" pitchFamily="34" charset="0"/>
              </a:rPr>
              <a:t>引发</a:t>
            </a:r>
            <a:endParaRPr lang="en-US" sz="2400" b="1">
              <a:solidFill>
                <a:srgbClr val="FFFFFF"/>
              </a:solidFill>
              <a:latin typeface="Calibri" panose="020F0502020204030204" pitchFamily="34" charset="0"/>
            </a:endParaRPr>
          </a:p>
          <a:p>
            <a:pPr algn="ctr"/>
            <a:r>
              <a:rPr lang="zh-CN" altLang="en-US" sz="2400" b="1">
                <a:solidFill>
                  <a:srgbClr val="FFFFFF"/>
                </a:solidFill>
                <a:latin typeface="Calibri" panose="020F0502020204030204" pitchFamily="34" charset="0"/>
              </a:rPr>
              <a:t>思考</a:t>
            </a:r>
            <a:endParaRPr lang="zh-CN" altLang="en-US" sz="2400" b="1">
              <a:solidFill>
                <a:srgbClr val="FFFFFF"/>
              </a:solidFill>
              <a:latin typeface="Calibri" panose="020F0502020204030204" pitchFamily="34" charset="0"/>
            </a:endParaRPr>
          </a:p>
        </p:txBody>
      </p:sp>
      <p:sp>
        <p:nvSpPr>
          <p:cNvPr id="82950" name="云形 6"/>
          <p:cNvSpPr>
            <a:spLocks noChangeArrowheads="1"/>
          </p:cNvSpPr>
          <p:nvPr/>
        </p:nvSpPr>
        <p:spPr bwMode="auto">
          <a:xfrm>
            <a:off x="6228854" y="3861048"/>
            <a:ext cx="2087562" cy="1243013"/>
          </a:xfrm>
          <a:custGeom>
            <a:avLst/>
            <a:gdLst>
              <a:gd name="T0" fmla="*/ 2086492 w 43200"/>
              <a:gd name="T1" fmla="*/ 621650 h 43200"/>
              <a:gd name="T2" fmla="*/ 1044116 w 43200"/>
              <a:gd name="T3" fmla="*/ 1241976 h 43200"/>
              <a:gd name="T4" fmla="*/ 6477 w 43200"/>
              <a:gd name="T5" fmla="*/ 621650 h 43200"/>
              <a:gd name="T6" fmla="*/ 1044116 w 43200"/>
              <a:gd name="T7" fmla="*/ 71087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ah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0"/>
                  <a:pt x="12969" y="4376"/>
                  <a:pt x="14005" y="5201"/>
                </a:cubicBezTo>
                <a:lnTo>
                  <a:pt x="14005" y="5202"/>
                </a:lnTo>
                <a:cubicBezTo>
                  <a:pt x="14930" y="2828"/>
                  <a:pt x="16742" y="1343"/>
                  <a:pt x="18715" y="1344"/>
                </a:cubicBezTo>
                <a:cubicBezTo>
                  <a:pt x="20114" y="1344"/>
                  <a:pt x="21458" y="2093"/>
                  <a:pt x="22456" y="3431"/>
                </a:cubicBezTo>
                <a:lnTo>
                  <a:pt x="22456" y="3432"/>
                </a:lnTo>
                <a:cubicBezTo>
                  <a:pt x="23194" y="1415"/>
                  <a:pt x="24707" y="140"/>
                  <a:pt x="26362" y="141"/>
                </a:cubicBezTo>
                <a:cubicBezTo>
                  <a:pt x="27723" y="141"/>
                  <a:pt x="29007" y="1006"/>
                  <a:pt x="29832" y="2481"/>
                </a:cubicBezTo>
                <a:lnTo>
                  <a:pt x="29832" y="2480"/>
                </a:lnTo>
                <a:cubicBezTo>
                  <a:pt x="30755" y="1002"/>
                  <a:pt x="32110" y="149"/>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6"/>
                  <a:pt x="31619" y="38007"/>
                </a:cubicBezTo>
                <a:cubicBezTo>
                  <a:pt x="30535" y="38007"/>
                  <a:pt x="29474" y="37593"/>
                  <a:pt x="28555" y="36813"/>
                </a:cubicBezTo>
                <a:lnTo>
                  <a:pt x="28556" y="36813"/>
                </a:lnTo>
                <a:cubicBezTo>
                  <a:pt x="27694" y="40699"/>
                  <a:pt x="25069" y="43357"/>
                  <a:pt x="22094" y="43358"/>
                </a:cubicBezTo>
                <a:cubicBezTo>
                  <a:pt x="19839" y="43358"/>
                  <a:pt x="17733" y="41821"/>
                  <a:pt x="16480" y="39263"/>
                </a:cubicBezTo>
                <a:lnTo>
                  <a:pt x="16480" y="39264"/>
                </a:lnTo>
                <a:cubicBezTo>
                  <a:pt x="15279" y="40250"/>
                  <a:pt x="13904" y="40770"/>
                  <a:pt x="12503" y="40771"/>
                </a:cubicBezTo>
                <a:cubicBezTo>
                  <a:pt x="9735" y="40771"/>
                  <a:pt x="7180" y="38748"/>
                  <a:pt x="5804" y="35469"/>
                </a:cubicBezTo>
                <a:lnTo>
                  <a:pt x="5803" y="35469"/>
                </a:lnTo>
                <a:cubicBezTo>
                  <a:pt x="5635" y="35496"/>
                  <a:pt x="5465" y="35509"/>
                  <a:pt x="5296" y="35510"/>
                </a:cubicBezTo>
                <a:cubicBezTo>
                  <a:pt x="2888" y="35510"/>
                  <a:pt x="936" y="32860"/>
                  <a:pt x="936" y="29592"/>
                </a:cubicBezTo>
                <a:cubicBezTo>
                  <a:pt x="935" y="28090"/>
                  <a:pt x="1356" y="26644"/>
                  <a:pt x="2112" y="25547"/>
                </a:cubicBezTo>
                <a:lnTo>
                  <a:pt x="2113" y="25547"/>
                </a:lnTo>
                <a:cubicBezTo>
                  <a:pt x="781" y="24481"/>
                  <a:pt x="-36" y="22528"/>
                  <a:pt x="-36" y="20418"/>
                </a:cubicBezTo>
                <a:cubicBezTo>
                  <a:pt x="-37" y="17370"/>
                  <a:pt x="1647" y="14817"/>
                  <a:pt x="3863" y="14504"/>
                </a:cubicBezTo>
                <a:close/>
              </a:path>
              <a:path w="43200" h="43200" fill="none">
                <a:moveTo>
                  <a:pt x="4693" y="26177"/>
                </a:moveTo>
                <a:lnTo>
                  <a:pt x="4693" y="26177"/>
                </a:lnTo>
                <a:cubicBezTo>
                  <a:pt x="4580" y="26189"/>
                  <a:pt x="4468" y="26194"/>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chemeClr val="accent1"/>
          </a:solidFill>
          <a:ln w="25400">
            <a:solidFill>
              <a:srgbClr val="385D8A"/>
            </a:solidFill>
            <a:miter lim="800000"/>
          </a:ln>
        </p:spPr>
        <p:txBody>
          <a:bodyPr anchor="ctr"/>
          <a:lstStyle/>
          <a:p>
            <a:pPr algn="ctr"/>
            <a:r>
              <a:rPr lang="zh-CN" altLang="en-US" sz="2400" b="1">
                <a:solidFill>
                  <a:srgbClr val="FFFFFF"/>
                </a:solidFill>
                <a:latin typeface="Calibri" panose="020F0502020204030204" pitchFamily="34" charset="0"/>
              </a:rPr>
              <a:t>引出</a:t>
            </a:r>
            <a:endParaRPr lang="en-US" sz="2400" b="1">
              <a:solidFill>
                <a:srgbClr val="FFFFFF"/>
              </a:solidFill>
              <a:latin typeface="Calibri" panose="020F0502020204030204" pitchFamily="34" charset="0"/>
            </a:endParaRPr>
          </a:p>
          <a:p>
            <a:pPr algn="ctr"/>
            <a:r>
              <a:rPr lang="zh-CN" altLang="en-US" sz="2400" b="1">
                <a:solidFill>
                  <a:srgbClr val="FFFFFF"/>
                </a:solidFill>
                <a:latin typeface="Calibri" panose="020F0502020204030204" pitchFamily="34" charset="0"/>
              </a:rPr>
              <a:t>话题</a:t>
            </a:r>
            <a:endParaRPr lang="zh-CN" altLang="en-US" sz="2400" b="1">
              <a:solidFill>
                <a:srgbClr val="FFFFFF"/>
              </a:solidFill>
              <a:latin typeface="Calibri" panose="020F0502020204030204" pitchFamily="34" charset="0"/>
            </a:endParaRPr>
          </a:p>
        </p:txBody>
      </p:sp>
      <p:sp>
        <p:nvSpPr>
          <p:cNvPr id="82951" name="云形 7"/>
          <p:cNvSpPr>
            <a:spLocks noChangeArrowheads="1"/>
          </p:cNvSpPr>
          <p:nvPr/>
        </p:nvSpPr>
        <p:spPr bwMode="auto">
          <a:xfrm>
            <a:off x="3851275" y="4221088"/>
            <a:ext cx="2089150" cy="1243013"/>
          </a:xfrm>
          <a:custGeom>
            <a:avLst/>
            <a:gdLst>
              <a:gd name="T0" fmla="*/ 2086492 w 43200"/>
              <a:gd name="T1" fmla="*/ 621650 h 43200"/>
              <a:gd name="T2" fmla="*/ 1044116 w 43200"/>
              <a:gd name="T3" fmla="*/ 1241976 h 43200"/>
              <a:gd name="T4" fmla="*/ 6477 w 43200"/>
              <a:gd name="T5" fmla="*/ 621650 h 43200"/>
              <a:gd name="T6" fmla="*/ 1044116 w 43200"/>
              <a:gd name="T7" fmla="*/ 71087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ah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0"/>
                  <a:pt x="12969" y="4376"/>
                  <a:pt x="14005" y="5201"/>
                </a:cubicBezTo>
                <a:lnTo>
                  <a:pt x="14005" y="5202"/>
                </a:lnTo>
                <a:cubicBezTo>
                  <a:pt x="14930" y="2828"/>
                  <a:pt x="16742" y="1343"/>
                  <a:pt x="18715" y="1344"/>
                </a:cubicBezTo>
                <a:cubicBezTo>
                  <a:pt x="20114" y="1344"/>
                  <a:pt x="21458" y="2093"/>
                  <a:pt x="22456" y="3431"/>
                </a:cubicBezTo>
                <a:lnTo>
                  <a:pt x="22456" y="3432"/>
                </a:lnTo>
                <a:cubicBezTo>
                  <a:pt x="23194" y="1415"/>
                  <a:pt x="24707" y="140"/>
                  <a:pt x="26362" y="141"/>
                </a:cubicBezTo>
                <a:cubicBezTo>
                  <a:pt x="27723" y="141"/>
                  <a:pt x="29007" y="1006"/>
                  <a:pt x="29832" y="2481"/>
                </a:cubicBezTo>
                <a:lnTo>
                  <a:pt x="29832" y="2480"/>
                </a:lnTo>
                <a:cubicBezTo>
                  <a:pt x="30755" y="1002"/>
                  <a:pt x="32110" y="149"/>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6"/>
                  <a:pt x="31619" y="38007"/>
                </a:cubicBezTo>
                <a:cubicBezTo>
                  <a:pt x="30535" y="38007"/>
                  <a:pt x="29474" y="37593"/>
                  <a:pt x="28555" y="36813"/>
                </a:cubicBezTo>
                <a:lnTo>
                  <a:pt x="28556" y="36813"/>
                </a:lnTo>
                <a:cubicBezTo>
                  <a:pt x="27694" y="40699"/>
                  <a:pt x="25069" y="43357"/>
                  <a:pt x="22094" y="43358"/>
                </a:cubicBezTo>
                <a:cubicBezTo>
                  <a:pt x="19839" y="43358"/>
                  <a:pt x="17733" y="41821"/>
                  <a:pt x="16480" y="39263"/>
                </a:cubicBezTo>
                <a:lnTo>
                  <a:pt x="16480" y="39264"/>
                </a:lnTo>
                <a:cubicBezTo>
                  <a:pt x="15279" y="40250"/>
                  <a:pt x="13904" y="40770"/>
                  <a:pt x="12503" y="40771"/>
                </a:cubicBezTo>
                <a:cubicBezTo>
                  <a:pt x="9735" y="40771"/>
                  <a:pt x="7180" y="38748"/>
                  <a:pt x="5804" y="35469"/>
                </a:cubicBezTo>
                <a:lnTo>
                  <a:pt x="5803" y="35469"/>
                </a:lnTo>
                <a:cubicBezTo>
                  <a:pt x="5635" y="35496"/>
                  <a:pt x="5465" y="35509"/>
                  <a:pt x="5296" y="35510"/>
                </a:cubicBezTo>
                <a:cubicBezTo>
                  <a:pt x="2888" y="35510"/>
                  <a:pt x="936" y="32860"/>
                  <a:pt x="936" y="29592"/>
                </a:cubicBezTo>
                <a:cubicBezTo>
                  <a:pt x="935" y="28090"/>
                  <a:pt x="1356" y="26644"/>
                  <a:pt x="2112" y="25547"/>
                </a:cubicBezTo>
                <a:lnTo>
                  <a:pt x="2113" y="25547"/>
                </a:lnTo>
                <a:cubicBezTo>
                  <a:pt x="781" y="24481"/>
                  <a:pt x="-36" y="22528"/>
                  <a:pt x="-36" y="20418"/>
                </a:cubicBezTo>
                <a:cubicBezTo>
                  <a:pt x="-37" y="17370"/>
                  <a:pt x="1647" y="14817"/>
                  <a:pt x="3863" y="14504"/>
                </a:cubicBezTo>
                <a:close/>
              </a:path>
              <a:path w="43200" h="43200" fill="none">
                <a:moveTo>
                  <a:pt x="4693" y="26177"/>
                </a:moveTo>
                <a:lnTo>
                  <a:pt x="4693" y="26177"/>
                </a:lnTo>
                <a:cubicBezTo>
                  <a:pt x="4580" y="26189"/>
                  <a:pt x="4468" y="26194"/>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chemeClr val="accent1"/>
          </a:solidFill>
          <a:ln w="25400">
            <a:solidFill>
              <a:srgbClr val="385D8A"/>
            </a:solidFill>
            <a:miter lim="800000"/>
          </a:ln>
        </p:spPr>
        <p:txBody>
          <a:bodyPr anchor="ctr"/>
          <a:lstStyle/>
          <a:p>
            <a:pPr algn="ctr"/>
            <a:r>
              <a:rPr lang="zh-CN" altLang="en-US" sz="2400" b="1">
                <a:solidFill>
                  <a:srgbClr val="FFFFFF"/>
                </a:solidFill>
                <a:latin typeface="Calibri" panose="020F0502020204030204" pitchFamily="34" charset="0"/>
              </a:rPr>
              <a:t>引发</a:t>
            </a:r>
            <a:endParaRPr lang="en-US" sz="2400" b="1">
              <a:solidFill>
                <a:srgbClr val="FFFFFF"/>
              </a:solidFill>
              <a:latin typeface="Calibri" panose="020F0502020204030204" pitchFamily="34" charset="0"/>
            </a:endParaRPr>
          </a:p>
          <a:p>
            <a:pPr algn="ctr"/>
            <a:r>
              <a:rPr lang="zh-CN" altLang="en-US" sz="2400" b="1">
                <a:solidFill>
                  <a:srgbClr val="FFFFFF"/>
                </a:solidFill>
                <a:latin typeface="Calibri" panose="020F0502020204030204" pitchFamily="34" charset="0"/>
              </a:rPr>
              <a:t>兴趣</a:t>
            </a:r>
            <a:endParaRPr lang="zh-CN" altLang="en-US" sz="2400" b="1">
              <a:solidFill>
                <a:srgbClr val="FFFFFF"/>
              </a:solidFill>
              <a:latin typeface="Calibri" panose="020F0502020204030204" pitchFamily="34" charset="0"/>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9512" y="260648"/>
            <a:ext cx="1600598" cy="845328"/>
          </a:xfrm>
          <a:prstGeom prst="rect">
            <a:avLst/>
          </a:prstGeom>
        </p:spPr>
      </p:pic>
      <p:sp>
        <p:nvSpPr>
          <p:cNvPr id="9" name="圆角矩形 8"/>
          <p:cNvSpPr/>
          <p:nvPr/>
        </p:nvSpPr>
        <p:spPr>
          <a:xfrm>
            <a:off x="1835696" y="260648"/>
            <a:ext cx="4392488" cy="792088"/>
          </a:xfrm>
          <a:prstGeom prst="roundRect">
            <a:avLst/>
          </a:prstGeom>
          <a:noFill/>
          <a:ln>
            <a:solidFill>
              <a:schemeClr val="tx1">
                <a:lumMod val="85000"/>
                <a:lumOff val="15000"/>
              </a:schemeClr>
            </a:solidFill>
          </a:ln>
          <a:scene3d>
            <a:camera prst="orthographicFront"/>
            <a:lightRig rig="threePt" dir="t"/>
          </a:scene3d>
          <a:sp3d>
            <a:bevelT/>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r>
              <a:rPr lang="zh-CN" altLang="en-US" sz="3600" b="1" dirty="0" smtClean="0">
                <a:latin typeface="楷体_GB2312" panose="02010609030101010101" pitchFamily="49" charset="-122"/>
                <a:ea typeface="楷体_GB2312" panose="02010609030101010101" pitchFamily="49" charset="-122"/>
              </a:rPr>
              <a:t>教材特点与教学启示</a:t>
            </a:r>
            <a:endParaRPr lang="zh-CN" altLang="en-US" sz="3600" b="1" dirty="0">
              <a:latin typeface="楷体_GB2312" panose="02010609030101010101" pitchFamily="49" charset="-122"/>
              <a:ea typeface="楷体_GB2312" panose="0201060903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角圆角矩形 1"/>
          <p:cNvSpPr/>
          <p:nvPr/>
        </p:nvSpPr>
        <p:spPr>
          <a:xfrm>
            <a:off x="684213" y="836613"/>
            <a:ext cx="3743325" cy="5113337"/>
          </a:xfrm>
          <a:prstGeom prst="round2DiagRect">
            <a:avLst/>
          </a:prstGeom>
        </p:spPr>
        <p:style>
          <a:lnRef idx="1">
            <a:schemeClr val="accent1"/>
          </a:lnRef>
          <a:fillRef idx="2">
            <a:schemeClr val="accent1"/>
          </a:fillRef>
          <a:effectRef idx="1">
            <a:schemeClr val="accent1"/>
          </a:effectRef>
          <a:fontRef idx="minor">
            <a:schemeClr val="dk1"/>
          </a:fontRef>
        </p:style>
        <p:txBody>
          <a:bodyPr/>
          <a:lstStyle/>
          <a:p>
            <a:pPr fontAlgn="auto">
              <a:spcBef>
                <a:spcPts val="0"/>
              </a:spcBef>
              <a:spcAft>
                <a:spcPts val="0"/>
              </a:spcAft>
              <a:defRPr/>
            </a:pPr>
            <a:r>
              <a:rPr lang="zh-CN" altLang="en-US" sz="2400" b="1" dirty="0"/>
              <a:t>　　生命好像一场旅行。进行中学阶段，展现在我们面前的将是怎样的风景？</a:t>
            </a:r>
            <a:endParaRPr lang="en-US" altLang="zh-CN" sz="2400" b="1" dirty="0"/>
          </a:p>
          <a:p>
            <a:pPr fontAlgn="auto">
              <a:spcBef>
                <a:spcPts val="0"/>
              </a:spcBef>
              <a:spcAft>
                <a:spcPts val="0"/>
              </a:spcAft>
              <a:defRPr/>
            </a:pPr>
            <a:r>
              <a:rPr lang="zh-CN" altLang="en-US" sz="2400" b="1" dirty="0"/>
              <a:t>　　在这里，我们会遇到哪些老师和同窗，会有哪些奇妙的经历？</a:t>
            </a:r>
            <a:endParaRPr lang="en-US" altLang="zh-CN" sz="2400" b="1" dirty="0"/>
          </a:p>
          <a:p>
            <a:pPr fontAlgn="auto">
              <a:spcBef>
                <a:spcPts val="0"/>
              </a:spcBef>
              <a:spcAft>
                <a:spcPts val="0"/>
              </a:spcAft>
              <a:defRPr/>
            </a:pPr>
            <a:r>
              <a:rPr lang="zh-CN" altLang="en-US" sz="2400" b="1" dirty="0"/>
              <a:t>　　每天的学习、生活会发生怎样的变化？</a:t>
            </a:r>
            <a:endParaRPr lang="en-US" altLang="zh-CN" sz="2400" b="1" dirty="0"/>
          </a:p>
          <a:p>
            <a:pPr fontAlgn="auto">
              <a:spcBef>
                <a:spcPts val="0"/>
              </a:spcBef>
              <a:spcAft>
                <a:spcPts val="0"/>
              </a:spcAft>
              <a:defRPr/>
            </a:pPr>
            <a:r>
              <a:rPr lang="zh-CN" altLang="en-US" sz="2400" b="1" dirty="0"/>
              <a:t>　　这些变化将在我们的成长中留下何种印记？</a:t>
            </a:r>
            <a:endParaRPr lang="en-US" altLang="zh-CN" sz="2400" b="1" dirty="0"/>
          </a:p>
          <a:p>
            <a:pPr fontAlgn="auto">
              <a:spcBef>
                <a:spcPts val="0"/>
              </a:spcBef>
              <a:spcAft>
                <a:spcPts val="0"/>
              </a:spcAft>
              <a:defRPr/>
            </a:pPr>
            <a:r>
              <a:rPr lang="zh-CN" altLang="en-US" sz="2400" b="1" dirty="0"/>
              <a:t>　　</a:t>
            </a:r>
            <a:r>
              <a:rPr lang="en-US" altLang="zh-CN" sz="2400" b="1" dirty="0"/>
              <a:t>……</a:t>
            </a:r>
            <a:endParaRPr lang="zh-CN" altLang="en-US" sz="2400" b="1" dirty="0"/>
          </a:p>
        </p:txBody>
      </p:sp>
      <p:sp>
        <p:nvSpPr>
          <p:cNvPr id="3" name="对角圆角矩形 2"/>
          <p:cNvSpPr/>
          <p:nvPr/>
        </p:nvSpPr>
        <p:spPr>
          <a:xfrm>
            <a:off x="4716463" y="836613"/>
            <a:ext cx="3743325" cy="5113337"/>
          </a:xfrm>
          <a:prstGeom prst="round2DiagRect">
            <a:avLst/>
          </a:prstGeom>
        </p:spPr>
        <p:style>
          <a:lnRef idx="1">
            <a:schemeClr val="accent2"/>
          </a:lnRef>
          <a:fillRef idx="2">
            <a:schemeClr val="accent2"/>
          </a:fillRef>
          <a:effectRef idx="1">
            <a:schemeClr val="accent2"/>
          </a:effectRef>
          <a:fontRef idx="minor">
            <a:schemeClr val="dk1"/>
          </a:fontRef>
        </p:style>
        <p:txBody>
          <a:bodyPr/>
          <a:lstStyle/>
          <a:p>
            <a:pPr fontAlgn="auto">
              <a:spcBef>
                <a:spcPts val="0"/>
              </a:spcBef>
              <a:spcAft>
                <a:spcPts val="0"/>
              </a:spcAft>
              <a:defRPr/>
            </a:pPr>
            <a:r>
              <a:rPr lang="zh-CN" altLang="en-US" sz="2400" b="1" dirty="0"/>
              <a:t>　　有人说，中学时代是人生最美好的年华。</a:t>
            </a:r>
            <a:endParaRPr lang="en-US" altLang="zh-CN" sz="2400" b="1" dirty="0"/>
          </a:p>
          <a:p>
            <a:pPr fontAlgn="auto">
              <a:spcBef>
                <a:spcPts val="0"/>
              </a:spcBef>
              <a:spcAft>
                <a:spcPts val="0"/>
              </a:spcAft>
              <a:defRPr/>
            </a:pPr>
            <a:r>
              <a:rPr lang="zh-CN" altLang="en-US" sz="2400" b="1" dirty="0"/>
              <a:t>　　有人说，中学阶段是人生成长的十字路口。</a:t>
            </a:r>
            <a:endParaRPr lang="en-US" altLang="zh-CN" sz="2400" b="1" dirty="0"/>
          </a:p>
          <a:p>
            <a:pPr fontAlgn="auto">
              <a:spcBef>
                <a:spcPts val="0"/>
              </a:spcBef>
              <a:spcAft>
                <a:spcPts val="0"/>
              </a:spcAft>
              <a:defRPr/>
            </a:pPr>
            <a:r>
              <a:rPr lang="zh-CN" altLang="en-US" sz="2400" b="1" dirty="0"/>
              <a:t>　　有人说，中学生依然是懵懂的孩子；我们说，中学生正在长大成人。</a:t>
            </a:r>
            <a:endParaRPr lang="en-US" altLang="zh-CN" sz="2400" b="1" dirty="0"/>
          </a:p>
          <a:p>
            <a:pPr fontAlgn="auto">
              <a:spcBef>
                <a:spcPts val="0"/>
              </a:spcBef>
              <a:spcAft>
                <a:spcPts val="0"/>
              </a:spcAft>
              <a:defRPr/>
            </a:pPr>
            <a:r>
              <a:rPr lang="zh-CN" altLang="en-US" sz="2400" b="1" dirty="0"/>
              <a:t>　　有人说，中学时代离职业选择还很遥远；我们说，中学时代要早早立志。</a:t>
            </a:r>
            <a:endParaRPr lang="en-US" altLang="zh-CN" sz="2400" b="1" dirty="0"/>
          </a:p>
          <a:p>
            <a:pPr fontAlgn="auto">
              <a:spcBef>
                <a:spcPts val="0"/>
              </a:spcBef>
              <a:spcAft>
                <a:spcPts val="0"/>
              </a:spcAft>
              <a:defRPr/>
            </a:pPr>
            <a:r>
              <a:rPr lang="zh-CN" altLang="en-US" sz="2400" b="1" dirty="0"/>
              <a:t>　　</a:t>
            </a:r>
            <a:r>
              <a:rPr lang="en-US" altLang="zh-CN" sz="2400" b="1" dirty="0"/>
              <a:t>……</a:t>
            </a:r>
            <a:endParaRPr lang="zh-CN" altLang="en-US" sz="2400" b="1" dirty="0"/>
          </a:p>
          <a:p>
            <a:pPr fontAlgn="auto">
              <a:spcBef>
                <a:spcPts val="0"/>
              </a:spcBef>
              <a:spcAft>
                <a:spcPts val="0"/>
              </a:spcAft>
              <a:defRPr/>
            </a:pPr>
            <a:endParaRPr lang="zh-CN" altLang="en-US" sz="2400" b="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2325" y="1548081"/>
            <a:ext cx="7488238" cy="584775"/>
          </a:xfrm>
          <a:prstGeom prst="rect">
            <a:avLst/>
          </a:prstGeom>
          <a:noFill/>
        </p:spPr>
        <p:txBody>
          <a:bodyPr>
            <a:spAutoFit/>
          </a:bodyPr>
          <a:lstStyle/>
          <a:p>
            <a:pPr fontAlgn="auto">
              <a:spcBef>
                <a:spcPts val="0"/>
              </a:spcBef>
              <a:spcAft>
                <a:spcPts val="0"/>
              </a:spcAft>
              <a:defRPr/>
            </a:pPr>
            <a:r>
              <a:rPr lang="zh-CN" altLang="en-US" sz="3200" b="1" dirty="0">
                <a:solidFill>
                  <a:srgbClr val="CC0000"/>
                </a:solidFill>
                <a:latin typeface="+mn-ea"/>
                <a:ea typeface="+mn-ea"/>
              </a:rPr>
              <a:t>２</a:t>
            </a:r>
            <a:r>
              <a:rPr lang="en-US" altLang="zh-CN" sz="3200" b="1" dirty="0">
                <a:solidFill>
                  <a:srgbClr val="CC0000"/>
                </a:solidFill>
                <a:latin typeface="+mn-ea"/>
                <a:ea typeface="+mn-ea"/>
              </a:rPr>
              <a:t>.</a:t>
            </a:r>
            <a:r>
              <a:rPr lang="zh-CN" altLang="en-US" sz="3200" b="1" dirty="0">
                <a:solidFill>
                  <a:srgbClr val="CC0000"/>
                </a:solidFill>
                <a:latin typeface="+mn-ea"/>
                <a:ea typeface="+mn-ea"/>
              </a:rPr>
              <a:t>重视教材的思想性，避免表面化</a:t>
            </a:r>
            <a:endParaRPr lang="zh-CN" altLang="en-US" sz="3200" b="1" dirty="0">
              <a:solidFill>
                <a:srgbClr val="CC0000"/>
              </a:solidFill>
              <a:latin typeface="+mn-ea"/>
              <a:ea typeface="+mn-ea"/>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9512" y="260648"/>
            <a:ext cx="1600598" cy="845328"/>
          </a:xfrm>
          <a:prstGeom prst="rect">
            <a:avLst/>
          </a:prstGeom>
        </p:spPr>
      </p:pic>
      <p:sp>
        <p:nvSpPr>
          <p:cNvPr id="9" name="圆角矩形 8"/>
          <p:cNvSpPr/>
          <p:nvPr/>
        </p:nvSpPr>
        <p:spPr>
          <a:xfrm>
            <a:off x="1835696" y="260648"/>
            <a:ext cx="4608512" cy="792088"/>
          </a:xfrm>
          <a:prstGeom prst="roundRect">
            <a:avLst/>
          </a:prstGeom>
          <a:noFill/>
          <a:ln>
            <a:solidFill>
              <a:schemeClr val="tx1">
                <a:lumMod val="85000"/>
                <a:lumOff val="15000"/>
              </a:schemeClr>
            </a:solidFill>
          </a:ln>
          <a:scene3d>
            <a:camera prst="orthographicFront"/>
            <a:lightRig rig="threePt" dir="t"/>
          </a:scene3d>
          <a:sp3d>
            <a:bevelT/>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r>
              <a:rPr lang="zh-CN" altLang="en-US" sz="3600" b="1" dirty="0" smtClean="0">
                <a:latin typeface="楷体_GB2312" panose="02010609030101010101" pitchFamily="49" charset="-122"/>
                <a:ea typeface="楷体_GB2312" panose="02010609030101010101" pitchFamily="49" charset="-122"/>
              </a:rPr>
              <a:t>教材特点与教学启示</a:t>
            </a:r>
            <a:endParaRPr lang="zh-CN" altLang="en-US" sz="3600" b="1" dirty="0">
              <a:latin typeface="楷体_GB2312" panose="02010609030101010101" pitchFamily="49" charset="-122"/>
              <a:ea typeface="楷体_GB2312" panose="02010609030101010101" pitchFamily="49" charset="-122"/>
            </a:endParaRPr>
          </a:p>
        </p:txBody>
      </p:sp>
      <p:sp>
        <p:nvSpPr>
          <p:cNvPr id="10" name="TextBox 9"/>
          <p:cNvSpPr txBox="1"/>
          <p:nvPr/>
        </p:nvSpPr>
        <p:spPr>
          <a:xfrm>
            <a:off x="755650" y="2276872"/>
            <a:ext cx="7992814" cy="2246312"/>
          </a:xfrm>
          <a:prstGeom prst="rect">
            <a:avLst/>
          </a:prstGeom>
          <a:noFill/>
        </p:spPr>
        <p:txBody>
          <a:bodyPr wrap="square">
            <a:spAutoFit/>
          </a:bodyPr>
          <a:lstStyle/>
          <a:p>
            <a:pPr fontAlgn="auto">
              <a:spcBef>
                <a:spcPts val="0"/>
              </a:spcBef>
              <a:spcAft>
                <a:spcPts val="0"/>
              </a:spcAft>
              <a:defRPr/>
            </a:pPr>
            <a:r>
              <a:rPr lang="zh-CN" altLang="en-US" sz="2800" b="1" dirty="0">
                <a:latin typeface="+mj-ea"/>
                <a:ea typeface="+mj-ea"/>
              </a:rPr>
              <a:t>　　教材在不同的主题上都力争有所突破，体现最新的研究成果，有思维张力，避免低幼化。</a:t>
            </a:r>
            <a:endParaRPr lang="en-US" altLang="zh-CN" sz="2800" b="1" dirty="0">
              <a:latin typeface="+mj-ea"/>
              <a:ea typeface="+mj-ea"/>
            </a:endParaRPr>
          </a:p>
          <a:p>
            <a:pPr fontAlgn="auto">
              <a:spcBef>
                <a:spcPts val="0"/>
              </a:spcBef>
              <a:spcAft>
                <a:spcPts val="0"/>
              </a:spcAft>
              <a:defRPr/>
            </a:pPr>
            <a:r>
              <a:rPr lang="zh-CN" altLang="en-US" sz="2800" b="1" dirty="0">
                <a:latin typeface="+mj-ea"/>
                <a:ea typeface="+mj-ea"/>
              </a:rPr>
              <a:t>　　教材内容力求避免认识上的表面化，逐层深入，不断递进，通过一定的思维路径引导学生的思想认识向纵深发展，走向全面和深刻。</a:t>
            </a:r>
            <a:endParaRPr lang="zh-CN" altLang="en-US" sz="2800" b="1" dirty="0">
              <a:latin typeface="+mj-ea"/>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Box 1"/>
          <p:cNvSpPr txBox="1">
            <a:spLocks noChangeArrowheads="1"/>
          </p:cNvSpPr>
          <p:nvPr/>
        </p:nvSpPr>
        <p:spPr bwMode="auto">
          <a:xfrm>
            <a:off x="3779838" y="6092825"/>
            <a:ext cx="1570037" cy="461963"/>
          </a:xfrm>
          <a:prstGeom prst="rect">
            <a:avLst/>
          </a:prstGeom>
          <a:noFill/>
          <a:ln w="9525">
            <a:noFill/>
            <a:miter lim="800000"/>
          </a:ln>
        </p:spPr>
        <p:txBody>
          <a:bodyPr wrap="none">
            <a:spAutoFit/>
          </a:bodyPr>
          <a:lstStyle/>
          <a:p>
            <a:r>
              <a:rPr lang="zh-CN" altLang="en-US" sz="2400">
                <a:latin typeface="楷体" panose="02010609060101010101" pitchFamily="49" charset="-122"/>
                <a:ea typeface="楷体" panose="02010609060101010101" pitchFamily="49" charset="-122"/>
                <a:cs typeface="楷体" panose="02010609060101010101" pitchFamily="49" charset="-122"/>
              </a:rPr>
              <a:t>教材第</a:t>
            </a:r>
            <a:r>
              <a:rPr lang="en-US" altLang="zh-CN" sz="2400">
                <a:latin typeface="楷体" panose="02010609060101010101" pitchFamily="49" charset="-122"/>
                <a:ea typeface="楷体" panose="02010609060101010101" pitchFamily="49" charset="-122"/>
                <a:cs typeface="楷体" panose="02010609060101010101" pitchFamily="49" charset="-122"/>
              </a:rPr>
              <a:t>5</a:t>
            </a:r>
            <a:r>
              <a:rPr lang="zh-CN" altLang="en-US" sz="2400">
                <a:latin typeface="楷体" panose="02010609060101010101" pitchFamily="49" charset="-122"/>
                <a:ea typeface="楷体" panose="02010609060101010101" pitchFamily="49" charset="-122"/>
                <a:cs typeface="楷体" panose="02010609060101010101" pitchFamily="49" charset="-122"/>
              </a:rPr>
              <a:t>页</a:t>
            </a:r>
            <a:endParaRPr lang="zh-CN" altLang="en-US" sz="2400">
              <a:latin typeface="楷体" panose="02010609060101010101" pitchFamily="49" charset="-122"/>
              <a:ea typeface="楷体" panose="02010609060101010101" pitchFamily="49" charset="-122"/>
              <a:cs typeface="楷体" panose="02010609060101010101" pitchFamily="49" charset="-122"/>
            </a:endParaRPr>
          </a:p>
        </p:txBody>
      </p:sp>
      <p:sp>
        <p:nvSpPr>
          <p:cNvPr id="91138" name="TextBox 2"/>
          <p:cNvSpPr txBox="1">
            <a:spLocks noChangeArrowheads="1"/>
          </p:cNvSpPr>
          <p:nvPr/>
        </p:nvSpPr>
        <p:spPr bwMode="auto">
          <a:xfrm>
            <a:off x="1116013" y="620713"/>
            <a:ext cx="7127875" cy="1384300"/>
          </a:xfrm>
          <a:prstGeom prst="rect">
            <a:avLst/>
          </a:prstGeom>
          <a:noFill/>
          <a:ln w="9525">
            <a:noFill/>
            <a:miter lim="800000"/>
          </a:ln>
        </p:spPr>
        <p:txBody>
          <a:bodyPr>
            <a:spAutoFit/>
          </a:bodyPr>
          <a:lstStyle/>
          <a:p>
            <a:r>
              <a:rPr lang="zh-CN" altLang="en-US" sz="2800">
                <a:latin typeface="Calibri" panose="020F0502020204030204" pitchFamily="34" charset="0"/>
              </a:rPr>
              <a:t>　　中学生活，对我们来说意味着新的机会和可能，也意味着新的目标和挑战。这些都是生命馈赠给我们的成长礼物。</a:t>
            </a:r>
            <a:endParaRPr lang="zh-CN" altLang="en-US" sz="2800">
              <a:latin typeface="Calibri" panose="020F0502020204030204" pitchFamily="34" charset="0"/>
            </a:endParaRPr>
          </a:p>
        </p:txBody>
      </p:sp>
      <p:pic>
        <p:nvPicPr>
          <p:cNvPr id="91139" name="图片 3" descr="img118.jpg"/>
          <p:cNvPicPr>
            <a:picLocks noChangeAspect="1"/>
          </p:cNvPicPr>
          <p:nvPr/>
        </p:nvPicPr>
        <p:blipFill>
          <a:blip r:embed="rId1" cstate="print"/>
          <a:srcRect/>
          <a:stretch>
            <a:fillRect/>
          </a:stretch>
        </p:blipFill>
        <p:spPr bwMode="auto">
          <a:xfrm>
            <a:off x="1295400" y="2081213"/>
            <a:ext cx="6553200" cy="3848100"/>
          </a:xfrm>
          <a:prstGeom prst="rect">
            <a:avLst/>
          </a:prstGeom>
          <a:noFill/>
          <a:ln w="9525">
            <a:noFill/>
            <a:miter lim="800000"/>
            <a:headEnd/>
            <a:tailEnd/>
          </a:ln>
        </p:spPr>
      </p:pic>
      <p:sp>
        <p:nvSpPr>
          <p:cNvPr id="91141" name="云形 4"/>
          <p:cNvSpPr>
            <a:spLocks noChangeArrowheads="1"/>
          </p:cNvSpPr>
          <p:nvPr/>
        </p:nvSpPr>
        <p:spPr bwMode="auto">
          <a:xfrm>
            <a:off x="7164388" y="1700213"/>
            <a:ext cx="1800225" cy="1368425"/>
          </a:xfrm>
          <a:custGeom>
            <a:avLst/>
            <a:gdLst>
              <a:gd name="T0" fmla="*/ 1546374 w 43200"/>
              <a:gd name="T1" fmla="*/ 1116124 h 43200"/>
              <a:gd name="T2" fmla="*/ 773832 w 43200"/>
              <a:gd name="T3" fmla="*/ 2229871 h 43200"/>
              <a:gd name="T4" fmla="*/ 4801 w 43200"/>
              <a:gd name="T5" fmla="*/ 1116124 h 43200"/>
              <a:gd name="T6" fmla="*/ 773832 w 43200"/>
              <a:gd name="T7" fmla="*/ 127631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ah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0"/>
                  <a:pt x="12969" y="4376"/>
                  <a:pt x="14005" y="5201"/>
                </a:cubicBezTo>
                <a:lnTo>
                  <a:pt x="14005" y="5202"/>
                </a:lnTo>
                <a:cubicBezTo>
                  <a:pt x="14930" y="2828"/>
                  <a:pt x="16742" y="1343"/>
                  <a:pt x="18715" y="1344"/>
                </a:cubicBezTo>
                <a:cubicBezTo>
                  <a:pt x="20114" y="1344"/>
                  <a:pt x="21458" y="2093"/>
                  <a:pt x="22456" y="3431"/>
                </a:cubicBezTo>
                <a:lnTo>
                  <a:pt x="22456" y="3432"/>
                </a:lnTo>
                <a:cubicBezTo>
                  <a:pt x="23194" y="1415"/>
                  <a:pt x="24707" y="140"/>
                  <a:pt x="26362" y="141"/>
                </a:cubicBezTo>
                <a:cubicBezTo>
                  <a:pt x="27723" y="141"/>
                  <a:pt x="29007" y="1006"/>
                  <a:pt x="29832" y="2481"/>
                </a:cubicBezTo>
                <a:lnTo>
                  <a:pt x="29832" y="2480"/>
                </a:lnTo>
                <a:cubicBezTo>
                  <a:pt x="30755" y="1002"/>
                  <a:pt x="32110" y="149"/>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6"/>
                  <a:pt x="31619" y="38007"/>
                </a:cubicBezTo>
                <a:cubicBezTo>
                  <a:pt x="30535" y="38007"/>
                  <a:pt x="29474" y="37593"/>
                  <a:pt x="28555" y="36813"/>
                </a:cubicBezTo>
                <a:lnTo>
                  <a:pt x="28556" y="36813"/>
                </a:lnTo>
                <a:cubicBezTo>
                  <a:pt x="27694" y="40699"/>
                  <a:pt x="25069" y="43357"/>
                  <a:pt x="22094" y="43358"/>
                </a:cubicBezTo>
                <a:cubicBezTo>
                  <a:pt x="19839" y="43358"/>
                  <a:pt x="17733" y="41821"/>
                  <a:pt x="16480" y="39263"/>
                </a:cubicBezTo>
                <a:lnTo>
                  <a:pt x="16480" y="39264"/>
                </a:lnTo>
                <a:cubicBezTo>
                  <a:pt x="15279" y="40250"/>
                  <a:pt x="13904" y="40770"/>
                  <a:pt x="12503" y="40771"/>
                </a:cubicBezTo>
                <a:cubicBezTo>
                  <a:pt x="9735" y="40771"/>
                  <a:pt x="7180" y="38748"/>
                  <a:pt x="5804" y="35469"/>
                </a:cubicBezTo>
                <a:lnTo>
                  <a:pt x="5803" y="35469"/>
                </a:lnTo>
                <a:cubicBezTo>
                  <a:pt x="5635" y="35496"/>
                  <a:pt x="5465" y="35509"/>
                  <a:pt x="5296" y="35510"/>
                </a:cubicBezTo>
                <a:cubicBezTo>
                  <a:pt x="2888" y="35510"/>
                  <a:pt x="936" y="32860"/>
                  <a:pt x="936" y="29592"/>
                </a:cubicBezTo>
                <a:cubicBezTo>
                  <a:pt x="935" y="28090"/>
                  <a:pt x="1356" y="26644"/>
                  <a:pt x="2112" y="25547"/>
                </a:cubicBezTo>
                <a:lnTo>
                  <a:pt x="2113" y="25547"/>
                </a:lnTo>
                <a:cubicBezTo>
                  <a:pt x="781" y="24481"/>
                  <a:pt x="-36" y="22528"/>
                  <a:pt x="-36" y="20418"/>
                </a:cubicBezTo>
                <a:cubicBezTo>
                  <a:pt x="-37" y="17370"/>
                  <a:pt x="1647" y="14817"/>
                  <a:pt x="3863" y="14504"/>
                </a:cubicBezTo>
                <a:close/>
              </a:path>
              <a:path w="43200" h="43200" fill="none">
                <a:moveTo>
                  <a:pt x="4693" y="26177"/>
                </a:moveTo>
                <a:lnTo>
                  <a:pt x="4693" y="26177"/>
                </a:lnTo>
                <a:cubicBezTo>
                  <a:pt x="4580" y="26189"/>
                  <a:pt x="4468" y="26194"/>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chemeClr val="accent1"/>
          </a:solidFill>
          <a:ln w="25400">
            <a:solidFill>
              <a:srgbClr val="385D8A"/>
            </a:solidFill>
            <a:miter lim="800000"/>
          </a:ln>
        </p:spPr>
        <p:txBody>
          <a:bodyPr anchor="ctr"/>
          <a:lstStyle/>
          <a:p>
            <a:pPr algn="ctr"/>
            <a:r>
              <a:rPr lang="zh-CN" altLang="en-US" b="1">
                <a:solidFill>
                  <a:srgbClr val="FFFFFF"/>
                </a:solidFill>
                <a:latin typeface="Calibri" panose="020F0502020204030204" pitchFamily="34" charset="0"/>
              </a:rPr>
              <a:t>层次性</a:t>
            </a:r>
            <a:endParaRPr lang="en-US" b="1">
              <a:solidFill>
                <a:srgbClr val="FFFFFF"/>
              </a:solidFill>
              <a:latin typeface="Calibri" panose="020F0502020204030204" pitchFamily="34" charset="0"/>
            </a:endParaRPr>
          </a:p>
          <a:p>
            <a:pPr algn="ctr"/>
            <a:r>
              <a:rPr lang="zh-CN" altLang="en-US" b="1">
                <a:solidFill>
                  <a:srgbClr val="FFFFFF"/>
                </a:solidFill>
                <a:latin typeface="Calibri" panose="020F0502020204030204" pitchFamily="34" charset="0"/>
              </a:rPr>
              <a:t>选择性</a:t>
            </a:r>
            <a:endParaRPr lang="zh-CN" altLang="en-US" b="1">
              <a:solidFill>
                <a:srgbClr val="FFFFFF"/>
              </a:solidFill>
              <a:latin typeface="Calibri" panose="020F0502020204030204" pitchFamily="34" charset="0"/>
            </a:endParaRPr>
          </a:p>
        </p:txBody>
      </p:sp>
      <p:sp>
        <p:nvSpPr>
          <p:cNvPr id="91142" name="云形 5"/>
          <p:cNvSpPr>
            <a:spLocks noChangeArrowheads="1"/>
          </p:cNvSpPr>
          <p:nvPr/>
        </p:nvSpPr>
        <p:spPr bwMode="auto">
          <a:xfrm>
            <a:off x="6851650" y="4868863"/>
            <a:ext cx="1681163" cy="1512887"/>
          </a:xfrm>
          <a:custGeom>
            <a:avLst/>
            <a:gdLst>
              <a:gd name="T0" fmla="*/ 1679093 w 43200"/>
              <a:gd name="T1" fmla="*/ 756085 h 43200"/>
              <a:gd name="T2" fmla="*/ 840247 w 43200"/>
              <a:gd name="T3" fmla="*/ 1510559 h 43200"/>
              <a:gd name="T4" fmla="*/ 5213 w 43200"/>
              <a:gd name="T5" fmla="*/ 756085 h 43200"/>
              <a:gd name="T6" fmla="*/ 840247 w 43200"/>
              <a:gd name="T7" fmla="*/ 86460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ah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0"/>
                  <a:pt x="12969" y="4376"/>
                  <a:pt x="14005" y="5201"/>
                </a:cubicBezTo>
                <a:lnTo>
                  <a:pt x="14005" y="5202"/>
                </a:lnTo>
                <a:cubicBezTo>
                  <a:pt x="14930" y="2828"/>
                  <a:pt x="16742" y="1343"/>
                  <a:pt x="18715" y="1344"/>
                </a:cubicBezTo>
                <a:cubicBezTo>
                  <a:pt x="20114" y="1344"/>
                  <a:pt x="21458" y="2093"/>
                  <a:pt x="22456" y="3431"/>
                </a:cubicBezTo>
                <a:lnTo>
                  <a:pt x="22456" y="3432"/>
                </a:lnTo>
                <a:cubicBezTo>
                  <a:pt x="23194" y="1415"/>
                  <a:pt x="24707" y="140"/>
                  <a:pt x="26362" y="141"/>
                </a:cubicBezTo>
                <a:cubicBezTo>
                  <a:pt x="27723" y="141"/>
                  <a:pt x="29007" y="1006"/>
                  <a:pt x="29832" y="2481"/>
                </a:cubicBezTo>
                <a:lnTo>
                  <a:pt x="29832" y="2480"/>
                </a:lnTo>
                <a:cubicBezTo>
                  <a:pt x="30755" y="1002"/>
                  <a:pt x="32110" y="149"/>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6"/>
                  <a:pt x="31619" y="38007"/>
                </a:cubicBezTo>
                <a:cubicBezTo>
                  <a:pt x="30535" y="38007"/>
                  <a:pt x="29474" y="37593"/>
                  <a:pt x="28555" y="36813"/>
                </a:cubicBezTo>
                <a:lnTo>
                  <a:pt x="28556" y="36813"/>
                </a:lnTo>
                <a:cubicBezTo>
                  <a:pt x="27694" y="40699"/>
                  <a:pt x="25069" y="43357"/>
                  <a:pt x="22094" y="43358"/>
                </a:cubicBezTo>
                <a:cubicBezTo>
                  <a:pt x="19839" y="43358"/>
                  <a:pt x="17733" y="41821"/>
                  <a:pt x="16480" y="39263"/>
                </a:cubicBezTo>
                <a:lnTo>
                  <a:pt x="16480" y="39264"/>
                </a:lnTo>
                <a:cubicBezTo>
                  <a:pt x="15279" y="40250"/>
                  <a:pt x="13904" y="40770"/>
                  <a:pt x="12503" y="40771"/>
                </a:cubicBezTo>
                <a:cubicBezTo>
                  <a:pt x="9735" y="40771"/>
                  <a:pt x="7180" y="38748"/>
                  <a:pt x="5804" y="35469"/>
                </a:cubicBezTo>
                <a:lnTo>
                  <a:pt x="5803" y="35469"/>
                </a:lnTo>
                <a:cubicBezTo>
                  <a:pt x="5635" y="35496"/>
                  <a:pt x="5465" y="35509"/>
                  <a:pt x="5296" y="35510"/>
                </a:cubicBezTo>
                <a:cubicBezTo>
                  <a:pt x="2888" y="35510"/>
                  <a:pt x="936" y="32860"/>
                  <a:pt x="936" y="29592"/>
                </a:cubicBezTo>
                <a:cubicBezTo>
                  <a:pt x="935" y="28090"/>
                  <a:pt x="1356" y="26644"/>
                  <a:pt x="2112" y="25547"/>
                </a:cubicBezTo>
                <a:lnTo>
                  <a:pt x="2113" y="25547"/>
                </a:lnTo>
                <a:cubicBezTo>
                  <a:pt x="781" y="24481"/>
                  <a:pt x="-36" y="22528"/>
                  <a:pt x="-36" y="20418"/>
                </a:cubicBezTo>
                <a:cubicBezTo>
                  <a:pt x="-37" y="17370"/>
                  <a:pt x="1647" y="14817"/>
                  <a:pt x="3863" y="14504"/>
                </a:cubicBezTo>
                <a:close/>
              </a:path>
              <a:path w="43200" h="43200" fill="none">
                <a:moveTo>
                  <a:pt x="4693" y="26177"/>
                </a:moveTo>
                <a:lnTo>
                  <a:pt x="4693" y="26177"/>
                </a:lnTo>
                <a:cubicBezTo>
                  <a:pt x="4580" y="26189"/>
                  <a:pt x="4468" y="26194"/>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chemeClr val="accent1"/>
          </a:solidFill>
          <a:ln w="25400">
            <a:solidFill>
              <a:srgbClr val="385D8A"/>
            </a:solidFill>
            <a:miter lim="800000"/>
          </a:ln>
        </p:spPr>
        <p:txBody>
          <a:bodyPr anchor="ctr"/>
          <a:lstStyle/>
          <a:p>
            <a:pPr algn="ctr"/>
            <a:r>
              <a:rPr lang="zh-CN" altLang="en-US" sz="2400" b="1">
                <a:solidFill>
                  <a:srgbClr val="FFFFFF"/>
                </a:solidFill>
                <a:latin typeface="楷体" panose="02010609060101010101" pitchFamily="49" charset="-122"/>
                <a:ea typeface="楷体" panose="02010609060101010101" pitchFamily="49" charset="-122"/>
                <a:cs typeface="楷体" panose="02010609060101010101" pitchFamily="49" charset="-122"/>
              </a:rPr>
              <a:t>希望</a:t>
            </a:r>
            <a:endParaRPr lang="en-US" sz="2400" b="1">
              <a:solidFill>
                <a:srgbClr val="FFFFFF"/>
              </a:solidFill>
              <a:latin typeface="楷体" panose="02010609060101010101" pitchFamily="49" charset="-122"/>
              <a:ea typeface="楷体" panose="02010609060101010101" pitchFamily="49" charset="-122"/>
              <a:cs typeface="楷体" panose="02010609060101010101" pitchFamily="49" charset="-122"/>
            </a:endParaRPr>
          </a:p>
          <a:p>
            <a:pPr algn="ctr"/>
            <a:r>
              <a:rPr lang="zh-CN" altLang="en-US" sz="2400" b="1">
                <a:solidFill>
                  <a:srgbClr val="FFFFFF"/>
                </a:solidFill>
                <a:latin typeface="楷体" panose="02010609060101010101" pitchFamily="49" charset="-122"/>
                <a:ea typeface="楷体" panose="02010609060101010101" pitchFamily="49" charset="-122"/>
                <a:cs typeface="楷体" panose="02010609060101010101" pitchFamily="49" charset="-122"/>
              </a:rPr>
              <a:t>信心</a:t>
            </a:r>
            <a:endParaRPr lang="zh-CN" altLang="en-US" sz="2400" b="1">
              <a:solidFill>
                <a:srgbClr val="FFFFFF"/>
              </a:solidFill>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图片 2" descr="img119.jpg"/>
          <p:cNvPicPr>
            <a:picLocks noChangeAspect="1"/>
          </p:cNvPicPr>
          <p:nvPr/>
        </p:nvPicPr>
        <p:blipFill>
          <a:blip r:embed="rId1" cstate="print"/>
          <a:srcRect/>
          <a:stretch>
            <a:fillRect/>
          </a:stretch>
        </p:blipFill>
        <p:spPr bwMode="auto">
          <a:xfrm>
            <a:off x="1187450" y="620713"/>
            <a:ext cx="6769100" cy="4284662"/>
          </a:xfrm>
          <a:prstGeom prst="rect">
            <a:avLst/>
          </a:prstGeom>
          <a:noFill/>
          <a:ln w="9525">
            <a:noFill/>
            <a:miter lim="800000"/>
            <a:headEnd/>
            <a:tailEnd/>
          </a:ln>
        </p:spPr>
      </p:pic>
      <p:sp>
        <p:nvSpPr>
          <p:cNvPr id="93186" name="TextBox 3"/>
          <p:cNvSpPr txBox="1">
            <a:spLocks noChangeArrowheads="1"/>
          </p:cNvSpPr>
          <p:nvPr/>
        </p:nvSpPr>
        <p:spPr bwMode="auto">
          <a:xfrm>
            <a:off x="35496" y="4869160"/>
            <a:ext cx="8964488" cy="1938992"/>
          </a:xfrm>
          <a:prstGeom prst="rect">
            <a:avLst/>
          </a:prstGeom>
          <a:noFill/>
          <a:ln w="9525">
            <a:noFill/>
            <a:miter lim="800000"/>
          </a:ln>
        </p:spPr>
        <p:txBody>
          <a:bodyPr wrap="square">
            <a:spAutoFit/>
          </a:bodyPr>
          <a:lstStyle/>
          <a:p>
            <a:r>
              <a:rPr lang="zh-CN" altLang="en-US" sz="2400" b="1" dirty="0">
                <a:latin typeface="楷体_GB2312" panose="02010609030101010101" pitchFamily="49" charset="-122"/>
                <a:ea typeface="楷体_GB2312" panose="02010609030101010101" pitchFamily="49" charset="-122"/>
              </a:rPr>
              <a:t>　　学习，不仅让我们能够生存，而且可以让我们有更充实的生活。学习，打开了生命的视窗，让我们面前的世界变得更广阔、更精彩；学习，拓展了新的通道，让我们体验不同的生活方式；学习，改变了思维方式和行为，提升我们的能力和智慧；学习，带来了更多的选择，让我们变得更加独立和自由；等等。</a:t>
            </a:r>
            <a:endParaRPr lang="zh-CN" altLang="en-US" sz="2400" b="1" dirty="0">
              <a:latin typeface="楷体_GB2312" panose="02010609030101010101" pitchFamily="49" charset="-122"/>
              <a:ea typeface="楷体_GB2312" panose="02010609030101010101" pitchFamily="49" charset="-122"/>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1950" y="765175"/>
            <a:ext cx="5930900" cy="522288"/>
          </a:xfrm>
          <a:prstGeom prst="rect">
            <a:avLst/>
          </a:prstGeom>
          <a:noFill/>
          <a:ln>
            <a:solidFill>
              <a:schemeClr val="bg1">
                <a:lumMod val="50000"/>
              </a:schemeClr>
            </a:solidFill>
          </a:ln>
        </p:spPr>
        <p:txBody>
          <a:bodyPr wrap="none">
            <a:spAutoFit/>
          </a:bodyPr>
          <a:lstStyle/>
          <a:p>
            <a:pPr algn="ctr" fontAlgn="auto">
              <a:spcBef>
                <a:spcPts val="0"/>
              </a:spcBef>
              <a:spcAft>
                <a:spcPts val="0"/>
              </a:spcAft>
              <a:defRPr/>
            </a:pPr>
            <a:r>
              <a:rPr lang="zh-CN" altLang="en-US" sz="2800" b="1" dirty="0">
                <a:latin typeface="楷体_GB2312" panose="02010609030101010101" pitchFamily="49" charset="-122"/>
                <a:ea typeface="楷体_GB2312" panose="02010609030101010101" pitchFamily="49" charset="-122"/>
              </a:rPr>
              <a:t>“学习”一词的来源，什么是学习？</a:t>
            </a:r>
            <a:endParaRPr lang="zh-CN" altLang="en-US" sz="2800" b="1" dirty="0">
              <a:latin typeface="楷体_GB2312" panose="02010609030101010101" pitchFamily="49" charset="-122"/>
              <a:ea typeface="楷体_GB2312" panose="02010609030101010101" pitchFamily="49" charset="-122"/>
            </a:endParaRPr>
          </a:p>
        </p:txBody>
      </p:sp>
      <p:sp>
        <p:nvSpPr>
          <p:cNvPr id="3" name="TextBox 2"/>
          <p:cNvSpPr txBox="1"/>
          <p:nvPr/>
        </p:nvSpPr>
        <p:spPr>
          <a:xfrm>
            <a:off x="1991559" y="1557338"/>
            <a:ext cx="5211683" cy="523220"/>
          </a:xfrm>
          <a:prstGeom prst="rect">
            <a:avLst/>
          </a:prstGeom>
          <a:noFill/>
          <a:ln>
            <a:solidFill>
              <a:schemeClr val="bg1">
                <a:lumMod val="50000"/>
              </a:schemeClr>
            </a:solidFill>
          </a:ln>
        </p:spPr>
        <p:txBody>
          <a:bodyPr wrap="none">
            <a:spAutoFit/>
          </a:bodyPr>
          <a:lstStyle/>
          <a:p>
            <a:pPr algn="ctr" fontAlgn="auto">
              <a:spcBef>
                <a:spcPts val="0"/>
              </a:spcBef>
              <a:spcAft>
                <a:spcPts val="0"/>
              </a:spcAft>
              <a:defRPr/>
            </a:pPr>
            <a:r>
              <a:rPr lang="zh-CN" altLang="en-US" sz="2800" b="1" dirty="0">
                <a:latin typeface="楷体_GB2312" panose="02010609030101010101" pitchFamily="49" charset="-122"/>
                <a:ea typeface="楷体_GB2312" panose="02010609030101010101" pitchFamily="49" charset="-122"/>
              </a:rPr>
              <a:t>中学阶段的学习</a:t>
            </a:r>
            <a:r>
              <a:rPr lang="en-US" altLang="zh-CN" sz="2800" b="1" dirty="0">
                <a:latin typeface="楷体_GB2312" panose="02010609030101010101" pitchFamily="49" charset="-122"/>
                <a:ea typeface="楷体_GB2312" panose="02010609030101010101" pitchFamily="49" charset="-122"/>
              </a:rPr>
              <a:t>——</a:t>
            </a:r>
            <a:r>
              <a:rPr lang="zh-CN" altLang="en-US" sz="2800" b="1" dirty="0">
                <a:latin typeface="楷体_GB2312" panose="02010609030101010101" pitchFamily="49" charset="-122"/>
                <a:ea typeface="楷体_GB2312" panose="02010609030101010101" pitchFamily="49" charset="-122"/>
              </a:rPr>
              <a:t>知识和能力</a:t>
            </a:r>
            <a:endParaRPr lang="zh-CN" altLang="en-US" sz="2800" b="1" dirty="0">
              <a:latin typeface="楷体_GB2312" panose="02010609030101010101" pitchFamily="49" charset="-122"/>
              <a:ea typeface="楷体_GB2312" panose="02010609030101010101" pitchFamily="49" charset="-122"/>
            </a:endParaRPr>
          </a:p>
        </p:txBody>
      </p:sp>
      <p:sp>
        <p:nvSpPr>
          <p:cNvPr id="4" name="TextBox 3"/>
          <p:cNvSpPr txBox="1"/>
          <p:nvPr/>
        </p:nvSpPr>
        <p:spPr>
          <a:xfrm>
            <a:off x="960438" y="2349500"/>
            <a:ext cx="7273925" cy="1384300"/>
          </a:xfrm>
          <a:prstGeom prst="rect">
            <a:avLst/>
          </a:prstGeom>
          <a:noFill/>
          <a:ln>
            <a:solidFill>
              <a:schemeClr val="bg1">
                <a:lumMod val="50000"/>
              </a:schemeClr>
            </a:solidFill>
          </a:ln>
        </p:spPr>
        <p:txBody>
          <a:bodyPr>
            <a:spAutoFit/>
          </a:bodyPr>
          <a:lstStyle/>
          <a:p>
            <a:pPr algn="ctr" fontAlgn="auto">
              <a:spcBef>
                <a:spcPts val="0"/>
              </a:spcBef>
              <a:spcAft>
                <a:spcPts val="0"/>
              </a:spcAft>
              <a:defRPr/>
            </a:pPr>
            <a:r>
              <a:rPr lang="zh-CN" altLang="en-US" sz="2800" b="1" dirty="0">
                <a:latin typeface="楷体_GB2312" panose="02010609030101010101" pitchFamily="49" charset="-122"/>
                <a:ea typeface="楷体_GB2312" panose="02010609030101010101" pitchFamily="49" charset="-122"/>
              </a:rPr>
              <a:t>学习不仅仅局限在学校</a:t>
            </a:r>
            <a:r>
              <a:rPr lang="en-US" altLang="zh-CN" sz="2800" b="1" dirty="0">
                <a:latin typeface="楷体_GB2312" panose="02010609030101010101" pitchFamily="49" charset="-122"/>
                <a:ea typeface="楷体_GB2312" panose="02010609030101010101" pitchFamily="49" charset="-122"/>
              </a:rPr>
              <a:t>——</a:t>
            </a:r>
            <a:r>
              <a:rPr lang="zh-CN" altLang="en-US" sz="2800" b="1" dirty="0">
                <a:latin typeface="楷体_GB2312" panose="02010609030101010101" pitchFamily="49" charset="-122"/>
                <a:ea typeface="楷体_GB2312" panose="02010609030101010101" pitchFamily="49" charset="-122"/>
              </a:rPr>
              <a:t>各种渠道；不同表现；各种经历</a:t>
            </a:r>
            <a:r>
              <a:rPr lang="en-US" altLang="zh-CN" sz="2800" b="1" dirty="0">
                <a:latin typeface="楷体_GB2312" panose="02010609030101010101" pitchFamily="49" charset="-122"/>
                <a:ea typeface="楷体_GB2312" panose="02010609030101010101" pitchFamily="49" charset="-122"/>
              </a:rPr>
              <a:t>……</a:t>
            </a:r>
            <a:r>
              <a:rPr lang="zh-CN" altLang="en-US" sz="2800" b="1" dirty="0">
                <a:latin typeface="楷体_GB2312" panose="02010609030101010101" pitchFamily="49" charset="-122"/>
                <a:ea typeface="楷体_GB2312" panose="02010609030101010101" pitchFamily="49" charset="-122"/>
              </a:rPr>
              <a:t>自觉主动的态度，可以让生活的点点滴滴成为学习</a:t>
            </a:r>
            <a:endParaRPr lang="zh-CN" altLang="en-US" sz="2800" b="1" dirty="0">
              <a:latin typeface="楷体_GB2312" panose="02010609030101010101" pitchFamily="49" charset="-122"/>
              <a:ea typeface="楷体_GB2312" panose="02010609030101010101" pitchFamily="49" charset="-122"/>
            </a:endParaRPr>
          </a:p>
        </p:txBody>
      </p:sp>
      <p:sp>
        <p:nvSpPr>
          <p:cNvPr id="5" name="TextBox 4"/>
          <p:cNvSpPr txBox="1"/>
          <p:nvPr/>
        </p:nvSpPr>
        <p:spPr>
          <a:xfrm>
            <a:off x="960438" y="4005263"/>
            <a:ext cx="7273925" cy="522287"/>
          </a:xfrm>
          <a:prstGeom prst="rect">
            <a:avLst/>
          </a:prstGeom>
          <a:noFill/>
          <a:ln>
            <a:solidFill>
              <a:schemeClr val="bg1">
                <a:lumMod val="50000"/>
              </a:schemeClr>
            </a:solidFill>
          </a:ln>
        </p:spPr>
        <p:txBody>
          <a:bodyPr>
            <a:spAutoFit/>
          </a:bodyPr>
          <a:lstStyle/>
          <a:p>
            <a:pPr algn="ctr" fontAlgn="auto">
              <a:spcBef>
                <a:spcPts val="0"/>
              </a:spcBef>
              <a:spcAft>
                <a:spcPts val="0"/>
              </a:spcAft>
              <a:defRPr/>
            </a:pPr>
            <a:r>
              <a:rPr lang="zh-CN" altLang="en-US" sz="2800" b="1" dirty="0">
                <a:latin typeface="楷体_GB2312" panose="02010609030101010101" pitchFamily="49" charset="-122"/>
                <a:ea typeface="楷体_GB2312" panose="02010609030101010101" pitchFamily="49" charset="-122"/>
              </a:rPr>
              <a:t>学习伴随着一个人的成长过程</a:t>
            </a:r>
            <a:endParaRPr lang="zh-CN" altLang="en-US" sz="2800" b="1" dirty="0">
              <a:latin typeface="楷体_GB2312" panose="02010609030101010101" pitchFamily="49" charset="-122"/>
              <a:ea typeface="楷体_GB2312" panose="02010609030101010101" pitchFamily="49" charset="-122"/>
            </a:endParaRPr>
          </a:p>
        </p:txBody>
      </p:sp>
      <p:sp>
        <p:nvSpPr>
          <p:cNvPr id="6" name="TextBox 5"/>
          <p:cNvSpPr txBox="1"/>
          <p:nvPr/>
        </p:nvSpPr>
        <p:spPr>
          <a:xfrm>
            <a:off x="960438" y="4837113"/>
            <a:ext cx="7273925" cy="523875"/>
          </a:xfrm>
          <a:prstGeom prst="rect">
            <a:avLst/>
          </a:prstGeom>
          <a:noFill/>
          <a:ln>
            <a:solidFill>
              <a:schemeClr val="bg1">
                <a:lumMod val="50000"/>
              </a:schemeClr>
            </a:solidFill>
          </a:ln>
        </p:spPr>
        <p:txBody>
          <a:bodyPr>
            <a:spAutoFit/>
          </a:bodyPr>
          <a:lstStyle/>
          <a:p>
            <a:pPr algn="ctr" fontAlgn="auto">
              <a:spcBef>
                <a:spcPts val="0"/>
              </a:spcBef>
              <a:spcAft>
                <a:spcPts val="0"/>
              </a:spcAft>
              <a:defRPr/>
            </a:pPr>
            <a:r>
              <a:rPr lang="zh-CN" altLang="en-US" sz="2800" b="1" dirty="0">
                <a:latin typeface="楷体_GB2312" panose="02010609030101010101" pitchFamily="49" charset="-122"/>
                <a:ea typeface="楷体_GB2312" panose="02010609030101010101" pitchFamily="49" charset="-122"/>
              </a:rPr>
              <a:t>学习没有终点</a:t>
            </a:r>
            <a:endParaRPr lang="zh-CN" altLang="en-US" sz="2800" b="1" dirty="0">
              <a:latin typeface="楷体_GB2312" panose="02010609030101010101" pitchFamily="49" charset="-122"/>
              <a:ea typeface="楷体_GB2312" panose="02010609030101010101" pitchFamily="49" charset="-122"/>
            </a:endParaRPr>
          </a:p>
        </p:txBody>
      </p:sp>
      <p:sp>
        <p:nvSpPr>
          <p:cNvPr id="7" name="下箭头 6"/>
          <p:cNvSpPr/>
          <p:nvPr/>
        </p:nvSpPr>
        <p:spPr>
          <a:xfrm>
            <a:off x="4597400" y="1287463"/>
            <a:ext cx="479425" cy="269875"/>
          </a:xfrm>
          <a:prstGeom prst="downArrow">
            <a:avLst/>
          </a:prstGeom>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下箭头 7"/>
          <p:cNvSpPr/>
          <p:nvPr/>
        </p:nvSpPr>
        <p:spPr>
          <a:xfrm>
            <a:off x="4597400" y="2079625"/>
            <a:ext cx="479425" cy="269875"/>
          </a:xfrm>
          <a:prstGeom prst="downArrow">
            <a:avLst/>
          </a:prstGeom>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下箭头 8"/>
          <p:cNvSpPr/>
          <p:nvPr/>
        </p:nvSpPr>
        <p:spPr>
          <a:xfrm>
            <a:off x="4597400" y="3736975"/>
            <a:ext cx="479425" cy="268288"/>
          </a:xfrm>
          <a:prstGeom prst="downArrow">
            <a:avLst/>
          </a:prstGeom>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 name="下箭头 9"/>
          <p:cNvSpPr/>
          <p:nvPr/>
        </p:nvSpPr>
        <p:spPr>
          <a:xfrm>
            <a:off x="4597400" y="4564063"/>
            <a:ext cx="479425" cy="268287"/>
          </a:xfrm>
          <a:prstGeom prst="downArrow">
            <a:avLst/>
          </a:prstGeom>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 name="TextBox 10"/>
          <p:cNvSpPr txBox="1"/>
          <p:nvPr/>
        </p:nvSpPr>
        <p:spPr>
          <a:xfrm>
            <a:off x="960946" y="5661248"/>
            <a:ext cx="7272810" cy="707886"/>
          </a:xfrm>
          <a:prstGeom prst="rect">
            <a:avLst/>
          </a:prstGeom>
          <a:noFill/>
          <a:ln>
            <a:noFill/>
          </a:ln>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zh-CN" altLang="en-US" sz="4000" b="1" cap="all" dirty="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rPr>
              <a:t>打开学习之窗</a:t>
            </a:r>
            <a:endParaRPr lang="zh-CN" altLang="en-US" sz="4000" b="1" cap="all" dirty="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2325" y="1700213"/>
            <a:ext cx="7488238" cy="523875"/>
          </a:xfrm>
          <a:prstGeom prst="rect">
            <a:avLst/>
          </a:prstGeom>
          <a:noFill/>
        </p:spPr>
        <p:txBody>
          <a:bodyPr>
            <a:spAutoFit/>
          </a:bodyPr>
          <a:lstStyle/>
          <a:p>
            <a:pPr fontAlgn="auto">
              <a:spcBef>
                <a:spcPts val="0"/>
              </a:spcBef>
              <a:spcAft>
                <a:spcPts val="0"/>
              </a:spcAft>
              <a:defRPr/>
            </a:pPr>
            <a:r>
              <a:rPr lang="en-US" altLang="zh-CN" sz="2800" b="1" dirty="0">
                <a:solidFill>
                  <a:srgbClr val="FF0000"/>
                </a:solidFill>
                <a:latin typeface="+mn-ea"/>
                <a:ea typeface="+mn-ea"/>
              </a:rPr>
              <a:t>3.</a:t>
            </a:r>
            <a:r>
              <a:rPr lang="zh-CN" altLang="en-US" sz="2800" b="1" dirty="0">
                <a:solidFill>
                  <a:srgbClr val="FF0000"/>
                </a:solidFill>
                <a:latin typeface="+mn-ea"/>
                <a:ea typeface="+mn-ea"/>
              </a:rPr>
              <a:t>精心设计问题，增强思辨性</a:t>
            </a:r>
            <a:endParaRPr lang="zh-CN" altLang="en-US" sz="2800" b="1" dirty="0">
              <a:solidFill>
                <a:srgbClr val="FF0000"/>
              </a:solidFill>
              <a:latin typeface="+mn-ea"/>
              <a:ea typeface="+mn-ea"/>
            </a:endParaRPr>
          </a:p>
        </p:txBody>
      </p:sp>
      <p:sp>
        <p:nvSpPr>
          <p:cNvPr id="6" name="TextBox 5"/>
          <p:cNvSpPr txBox="1"/>
          <p:nvPr/>
        </p:nvSpPr>
        <p:spPr>
          <a:xfrm>
            <a:off x="755650" y="2420938"/>
            <a:ext cx="7632700" cy="2678112"/>
          </a:xfrm>
          <a:prstGeom prst="rect">
            <a:avLst/>
          </a:prstGeom>
          <a:noFill/>
        </p:spPr>
        <p:txBody>
          <a:bodyPr>
            <a:spAutoFit/>
          </a:bodyPr>
          <a:lstStyle/>
          <a:p>
            <a:pPr fontAlgn="auto">
              <a:spcBef>
                <a:spcPts val="0"/>
              </a:spcBef>
              <a:spcAft>
                <a:spcPts val="0"/>
              </a:spcAft>
              <a:defRPr/>
            </a:pPr>
            <a:r>
              <a:rPr lang="zh-CN" altLang="en-US" sz="2800" b="1" dirty="0">
                <a:latin typeface="+mj-lt"/>
                <a:ea typeface="+mn-ea"/>
              </a:rPr>
              <a:t>　　学生与教材的关系应当是面对真实生活的对话、感悟、体验的关系。教材用学生的视角思考和表达，充分重视发挥学生的主体作用，通过精心设计的问题，使生生之间、师生之间进行交流对话，引发学生的思考，激发学生情感。</a:t>
            </a:r>
            <a:endParaRPr lang="zh-CN" altLang="en-US" sz="2800" b="1" dirty="0">
              <a:latin typeface="+mj-lt"/>
              <a:ea typeface="+mn-ea"/>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9512" y="260648"/>
            <a:ext cx="1600598" cy="845328"/>
          </a:xfrm>
          <a:prstGeom prst="rect">
            <a:avLst/>
          </a:prstGeom>
        </p:spPr>
      </p:pic>
      <p:sp>
        <p:nvSpPr>
          <p:cNvPr id="9" name="圆角矩形 8"/>
          <p:cNvSpPr/>
          <p:nvPr/>
        </p:nvSpPr>
        <p:spPr>
          <a:xfrm>
            <a:off x="1763688" y="476672"/>
            <a:ext cx="3816424" cy="792088"/>
          </a:xfrm>
          <a:prstGeom prst="roundRect">
            <a:avLst/>
          </a:prstGeom>
          <a:noFill/>
          <a:ln>
            <a:solidFill>
              <a:schemeClr val="tx1">
                <a:lumMod val="85000"/>
                <a:lumOff val="15000"/>
              </a:schemeClr>
            </a:solidFill>
          </a:ln>
          <a:scene3d>
            <a:camera prst="orthographicFront"/>
            <a:lightRig rig="threePt" dir="t"/>
          </a:scene3d>
          <a:sp3d>
            <a:bevelT/>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r>
              <a:rPr lang="zh-CN" altLang="en-US" sz="3600" b="1" dirty="0" smtClean="0">
                <a:latin typeface="楷体_GB2312" panose="02010609030101010101" pitchFamily="49" charset="-122"/>
                <a:ea typeface="楷体_GB2312" panose="02010609030101010101" pitchFamily="49" charset="-122"/>
              </a:rPr>
              <a:t>教材特点与启示</a:t>
            </a:r>
            <a:endParaRPr lang="zh-CN" altLang="en-US" sz="3600" b="1" dirty="0">
              <a:latin typeface="楷体_GB2312" panose="02010609030101010101" pitchFamily="49" charset="-122"/>
              <a:ea typeface="楷体_GB2312" panose="0201060903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188640"/>
            <a:ext cx="6840760" cy="738188"/>
          </a:xfrm>
        </p:spPr>
        <p:txBody>
          <a:bodyPr rtlCol="0"/>
          <a:lstStyle/>
          <a:p>
            <a:pPr fontAlgn="auto">
              <a:spcAft>
                <a:spcPts val="0"/>
              </a:spcAft>
              <a:defRPr/>
            </a:pPr>
            <a:r>
              <a:rPr lang="zh-CN" altLang="en-US" b="1" dirty="0" smtClean="0">
                <a:solidFill>
                  <a:schemeClr val="tx2">
                    <a:lumMod val="60000"/>
                    <a:lumOff val="40000"/>
                  </a:schemeClr>
                </a:solidFill>
              </a:rPr>
              <a:t>第一单元  成长的节拍</a:t>
            </a:r>
            <a:endParaRPr lang="zh-CN" altLang="en-US" b="1" dirty="0">
              <a:solidFill>
                <a:schemeClr val="tx2">
                  <a:lumMod val="60000"/>
                  <a:lumOff val="40000"/>
                </a:schemeClr>
              </a:solidFill>
            </a:endParaRPr>
          </a:p>
        </p:txBody>
      </p:sp>
      <p:sp>
        <p:nvSpPr>
          <p:cNvPr id="46082" name="内容占位符 2"/>
          <p:cNvSpPr>
            <a:spLocks noGrp="1"/>
          </p:cNvSpPr>
          <p:nvPr>
            <p:ph idx="1"/>
          </p:nvPr>
        </p:nvSpPr>
        <p:spPr>
          <a:xfrm>
            <a:off x="0" y="980728"/>
            <a:ext cx="9144000" cy="4525963"/>
          </a:xfrm>
        </p:spPr>
        <p:txBody>
          <a:bodyPr/>
          <a:lstStyle/>
          <a:p>
            <a:r>
              <a:rPr lang="zh-CN" altLang="en-US" sz="2800" b="1" dirty="0" smtClean="0">
                <a:latin typeface="+mj-ea"/>
                <a:ea typeface="+mj-ea"/>
              </a:rPr>
              <a:t>第一单元作为对初中生活开端的理性阐述，具有统领全套教材的意义，既是学生整个初中道德与法治课程的学习起点，也是全套教材建构的逻辑起点。</a:t>
            </a:r>
            <a:endParaRPr lang="en-US" altLang="zh-CN" sz="2800" b="1" dirty="0" smtClean="0">
              <a:latin typeface="+mj-ea"/>
              <a:ea typeface="+mj-ea"/>
            </a:endParaRPr>
          </a:p>
          <a:p>
            <a:r>
              <a:rPr lang="zh-CN" altLang="en-US" sz="2800" b="1" dirty="0" smtClean="0">
                <a:latin typeface="+mj-ea"/>
                <a:ea typeface="+mj-ea"/>
              </a:rPr>
              <a:t>对于刚刚步入中学校门的学生而言，中学时代是一个全新的人生阶段的开始。面对生活和学习的变化，学生会有各种感受，也可能有各种困惑和问题。</a:t>
            </a:r>
            <a:r>
              <a:rPr lang="zh-CN" altLang="en-US" sz="2800" b="1" dirty="0" smtClean="0">
                <a:solidFill>
                  <a:srgbClr val="CC0000"/>
                </a:solidFill>
                <a:latin typeface="+mj-ea"/>
                <a:ea typeface="+mj-ea"/>
              </a:rPr>
              <a:t>教材不是让学生被动去适应这些变化，而是把变化看成是生命成长馈赠给自己的礼物，认识到新的阶段意味着新的机会和可能，接纳变化，在积极面对中学学习、自我探索等课题中成长</a:t>
            </a:r>
            <a:r>
              <a:rPr lang="zh-CN" altLang="en-US" sz="2800" b="1" dirty="0" smtClean="0">
                <a:latin typeface="+mj-ea"/>
                <a:ea typeface="+mj-ea"/>
              </a:rPr>
              <a:t>。</a:t>
            </a:r>
            <a:endParaRPr lang="zh-CN" altLang="en-US" sz="2800" b="1" dirty="0" smtClean="0">
              <a:latin typeface="+mj-ea"/>
              <a:ea typeface="+mj-ea"/>
            </a:endParaRPr>
          </a:p>
          <a:p>
            <a:r>
              <a:rPr lang="zh-CN" altLang="en-US" sz="2800" b="1" dirty="0" smtClean="0">
                <a:latin typeface="+mj-ea"/>
                <a:ea typeface="+mj-ea"/>
              </a:rPr>
              <a:t>本单元以“成长的节拍”为主题，体现了学生初中生活的基调，映射出全套教材的青春文化底色。</a:t>
            </a:r>
            <a:endParaRPr lang="zh-CN" altLang="en-US" sz="2800" b="1" dirty="0" smtClean="0">
              <a:latin typeface="+mj-ea"/>
              <a:ea typeface="+mj-ea"/>
            </a:endParaRPr>
          </a:p>
        </p:txBody>
      </p:sp>
      <p:sp>
        <p:nvSpPr>
          <p:cNvPr id="4" name="矩形 3"/>
          <p:cNvSpPr/>
          <p:nvPr/>
        </p:nvSpPr>
        <p:spPr>
          <a:xfrm>
            <a:off x="7956376" y="6021288"/>
            <a:ext cx="1224136" cy="864096"/>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zh-CN" altLang="en-US" sz="2800" b="1" dirty="0"/>
              <a:t>单元立意</a:t>
            </a:r>
            <a:endParaRPr lang="zh-CN" altLang="en-US" sz="2800" b="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Box 1"/>
          <p:cNvSpPr txBox="1">
            <a:spLocks noChangeArrowheads="1"/>
          </p:cNvSpPr>
          <p:nvPr/>
        </p:nvSpPr>
        <p:spPr bwMode="auto">
          <a:xfrm>
            <a:off x="3303588" y="6092825"/>
            <a:ext cx="2646362" cy="461963"/>
          </a:xfrm>
          <a:prstGeom prst="rect">
            <a:avLst/>
          </a:prstGeom>
          <a:noFill/>
          <a:ln w="9525">
            <a:noFill/>
            <a:miter lim="800000"/>
          </a:ln>
        </p:spPr>
        <p:txBody>
          <a:bodyPr wrap="none">
            <a:spAutoFit/>
          </a:bodyPr>
          <a:lstStyle/>
          <a:p>
            <a:r>
              <a:rPr lang="zh-CN" altLang="en-US" sz="2400">
                <a:latin typeface="楷体" panose="02010609060101010101" pitchFamily="49" charset="-122"/>
                <a:ea typeface="楷体" panose="02010609060101010101" pitchFamily="49" charset="-122"/>
                <a:cs typeface="楷体" panose="02010609060101010101" pitchFamily="49" charset="-122"/>
              </a:rPr>
              <a:t>教材第</a:t>
            </a:r>
            <a:r>
              <a:rPr lang="en-US" altLang="zh-CN" sz="2400">
                <a:latin typeface="楷体" panose="02010609060101010101" pitchFamily="49" charset="-122"/>
                <a:ea typeface="楷体" panose="02010609060101010101" pitchFamily="49" charset="-122"/>
                <a:cs typeface="楷体" panose="02010609060101010101" pitchFamily="49" charset="-122"/>
              </a:rPr>
              <a:t>46</a:t>
            </a:r>
            <a:r>
              <a:rPr lang="zh-CN" altLang="en-US" sz="2400">
                <a:latin typeface="楷体" panose="02010609060101010101" pitchFamily="49" charset="-122"/>
                <a:ea typeface="楷体" panose="02010609060101010101" pitchFamily="49" charset="-122"/>
                <a:cs typeface="楷体" panose="02010609060101010101" pitchFamily="49" charset="-122"/>
              </a:rPr>
              <a:t>页两幅图</a:t>
            </a:r>
            <a:endParaRPr lang="zh-CN" altLang="en-US" sz="2400">
              <a:latin typeface="楷体" panose="02010609060101010101" pitchFamily="49" charset="-122"/>
              <a:ea typeface="楷体" panose="02010609060101010101" pitchFamily="49" charset="-122"/>
              <a:cs typeface="楷体" panose="02010609060101010101" pitchFamily="49" charset="-122"/>
            </a:endParaRPr>
          </a:p>
        </p:txBody>
      </p:sp>
      <p:pic>
        <p:nvPicPr>
          <p:cNvPr id="104450" name="图片 2" descr="img126.jpg"/>
          <p:cNvPicPr>
            <a:picLocks noChangeAspect="1"/>
          </p:cNvPicPr>
          <p:nvPr/>
        </p:nvPicPr>
        <p:blipFill>
          <a:blip r:embed="rId1" cstate="print">
            <a:lum bright="10000"/>
          </a:blip>
          <a:srcRect/>
          <a:stretch>
            <a:fillRect/>
          </a:stretch>
        </p:blipFill>
        <p:spPr bwMode="auto">
          <a:xfrm>
            <a:off x="571500" y="500063"/>
            <a:ext cx="6013450" cy="2428875"/>
          </a:xfrm>
          <a:prstGeom prst="rect">
            <a:avLst/>
          </a:prstGeom>
          <a:noFill/>
          <a:ln w="9525">
            <a:noFill/>
            <a:miter lim="800000"/>
            <a:headEnd/>
            <a:tailEnd/>
          </a:ln>
        </p:spPr>
      </p:pic>
      <p:pic>
        <p:nvPicPr>
          <p:cNvPr id="104451" name="图片 3" descr="img127.jpg"/>
          <p:cNvPicPr>
            <a:picLocks noChangeAspect="1"/>
          </p:cNvPicPr>
          <p:nvPr/>
        </p:nvPicPr>
        <p:blipFill>
          <a:blip r:embed="rId2" cstate="print"/>
          <a:srcRect/>
          <a:stretch>
            <a:fillRect/>
          </a:stretch>
        </p:blipFill>
        <p:spPr bwMode="auto">
          <a:xfrm>
            <a:off x="3071813" y="3000375"/>
            <a:ext cx="5410200" cy="3017838"/>
          </a:xfrm>
          <a:prstGeom prst="rect">
            <a:avLst/>
          </a:prstGeom>
          <a:noFill/>
          <a:ln w="9525">
            <a:noFill/>
            <a:miter lim="800000"/>
            <a:headEnd/>
            <a:tailEnd/>
          </a:ln>
        </p:spPr>
      </p:pic>
      <p:sp>
        <p:nvSpPr>
          <p:cNvPr id="104452" name="TextBox 4"/>
          <p:cNvSpPr txBox="1">
            <a:spLocks noChangeArrowheads="1"/>
          </p:cNvSpPr>
          <p:nvPr/>
        </p:nvSpPr>
        <p:spPr bwMode="auto">
          <a:xfrm>
            <a:off x="6715125" y="1214438"/>
            <a:ext cx="1714500" cy="1200150"/>
          </a:xfrm>
          <a:prstGeom prst="rect">
            <a:avLst/>
          </a:prstGeom>
          <a:noFill/>
          <a:ln w="9525">
            <a:noFill/>
            <a:miter lim="800000"/>
          </a:ln>
        </p:spPr>
        <p:txBody>
          <a:bodyPr>
            <a:spAutoFit/>
          </a:bodyPr>
          <a:lstStyle/>
          <a:p>
            <a:r>
              <a:rPr lang="zh-CN" altLang="en-US" sz="2400" b="1" dirty="0">
                <a:latin typeface="Calibri" panose="020F0502020204030204" pitchFamily="34" charset="0"/>
              </a:rPr>
              <a:t>　　友谊不是一成不变的。</a:t>
            </a:r>
            <a:endParaRPr lang="zh-CN" altLang="en-US" sz="2400" b="1" dirty="0">
              <a:latin typeface="Calibri" panose="020F0502020204030204" pitchFamily="34" charset="0"/>
            </a:endParaRPr>
          </a:p>
        </p:txBody>
      </p:sp>
      <p:sp>
        <p:nvSpPr>
          <p:cNvPr id="104453" name="TextBox 5"/>
          <p:cNvSpPr txBox="1">
            <a:spLocks noChangeArrowheads="1"/>
          </p:cNvSpPr>
          <p:nvPr/>
        </p:nvSpPr>
        <p:spPr bwMode="auto">
          <a:xfrm>
            <a:off x="642938" y="3357563"/>
            <a:ext cx="2357437" cy="1570037"/>
          </a:xfrm>
          <a:prstGeom prst="rect">
            <a:avLst/>
          </a:prstGeom>
          <a:noFill/>
          <a:ln w="9525">
            <a:noFill/>
            <a:miter lim="800000"/>
          </a:ln>
        </p:spPr>
        <p:txBody>
          <a:bodyPr>
            <a:spAutoFit/>
          </a:bodyPr>
          <a:lstStyle/>
          <a:p>
            <a:r>
              <a:rPr lang="zh-CN" altLang="en-US" sz="2400" b="1">
                <a:latin typeface="Calibri" panose="020F0502020204030204" pitchFamily="34" charset="0"/>
              </a:rPr>
              <a:t>　　竞争并不必然伤害友谊，关键是我们对待竞争的态度。</a:t>
            </a:r>
            <a:endParaRPr lang="zh-CN" altLang="en-US" sz="2400" b="1">
              <a:latin typeface="Calibri" panose="020F0502020204030204"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Box 1"/>
          <p:cNvSpPr txBox="1">
            <a:spLocks noChangeArrowheads="1"/>
          </p:cNvSpPr>
          <p:nvPr/>
        </p:nvSpPr>
        <p:spPr bwMode="auto">
          <a:xfrm>
            <a:off x="3705225" y="6092825"/>
            <a:ext cx="1724025" cy="461963"/>
          </a:xfrm>
          <a:prstGeom prst="rect">
            <a:avLst/>
          </a:prstGeom>
          <a:noFill/>
          <a:ln w="9525">
            <a:noFill/>
            <a:miter lim="800000"/>
          </a:ln>
        </p:spPr>
        <p:txBody>
          <a:bodyPr wrap="none">
            <a:spAutoFit/>
          </a:bodyPr>
          <a:lstStyle/>
          <a:p>
            <a:r>
              <a:rPr lang="zh-CN" altLang="en-US" sz="2400">
                <a:latin typeface="楷体" panose="02010609060101010101" pitchFamily="49" charset="-122"/>
                <a:ea typeface="楷体" panose="02010609060101010101" pitchFamily="49" charset="-122"/>
                <a:cs typeface="楷体" panose="02010609060101010101" pitchFamily="49" charset="-122"/>
              </a:rPr>
              <a:t>教材第</a:t>
            </a:r>
            <a:r>
              <a:rPr lang="en-US" altLang="zh-CN" sz="2400">
                <a:latin typeface="楷体" panose="02010609060101010101" pitchFamily="49" charset="-122"/>
                <a:ea typeface="楷体" panose="02010609060101010101" pitchFamily="49" charset="-122"/>
                <a:cs typeface="楷体" panose="02010609060101010101" pitchFamily="49" charset="-122"/>
              </a:rPr>
              <a:t>55</a:t>
            </a:r>
            <a:r>
              <a:rPr lang="zh-CN" altLang="en-US" sz="2400">
                <a:latin typeface="楷体" panose="02010609060101010101" pitchFamily="49" charset="-122"/>
                <a:ea typeface="楷体" panose="02010609060101010101" pitchFamily="49" charset="-122"/>
                <a:cs typeface="楷体" panose="02010609060101010101" pitchFamily="49" charset="-122"/>
              </a:rPr>
              <a:t>页</a:t>
            </a:r>
            <a:endParaRPr lang="zh-CN" altLang="en-US" sz="2400">
              <a:latin typeface="楷体" panose="02010609060101010101" pitchFamily="49" charset="-122"/>
              <a:ea typeface="楷体" panose="02010609060101010101" pitchFamily="49" charset="-122"/>
              <a:cs typeface="楷体" panose="02010609060101010101" pitchFamily="49" charset="-122"/>
            </a:endParaRPr>
          </a:p>
        </p:txBody>
      </p:sp>
      <p:pic>
        <p:nvPicPr>
          <p:cNvPr id="105474" name="图片 2" descr="img122.jpg"/>
          <p:cNvPicPr>
            <a:picLocks noChangeAspect="1"/>
          </p:cNvPicPr>
          <p:nvPr/>
        </p:nvPicPr>
        <p:blipFill>
          <a:blip r:embed="rId1" cstate="print"/>
          <a:srcRect/>
          <a:stretch>
            <a:fillRect/>
          </a:stretch>
        </p:blipFill>
        <p:spPr bwMode="auto">
          <a:xfrm>
            <a:off x="642938" y="642938"/>
            <a:ext cx="5799137" cy="2857500"/>
          </a:xfrm>
          <a:prstGeom prst="rect">
            <a:avLst/>
          </a:prstGeom>
          <a:noFill/>
          <a:ln w="9525">
            <a:noFill/>
            <a:miter lim="800000"/>
            <a:headEnd/>
            <a:tailEnd/>
          </a:ln>
        </p:spPr>
      </p:pic>
      <p:pic>
        <p:nvPicPr>
          <p:cNvPr id="105475" name="图片 3" descr="img123.jpg"/>
          <p:cNvPicPr>
            <a:picLocks noChangeAspect="1"/>
          </p:cNvPicPr>
          <p:nvPr/>
        </p:nvPicPr>
        <p:blipFill>
          <a:blip r:embed="rId2" cstate="print"/>
          <a:srcRect/>
          <a:stretch>
            <a:fillRect/>
          </a:stretch>
        </p:blipFill>
        <p:spPr bwMode="auto">
          <a:xfrm>
            <a:off x="2081213" y="3571875"/>
            <a:ext cx="6429375" cy="2357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50391" y="1268760"/>
            <a:ext cx="7488238" cy="523875"/>
          </a:xfrm>
          <a:prstGeom prst="rect">
            <a:avLst/>
          </a:prstGeom>
          <a:noFill/>
        </p:spPr>
        <p:txBody>
          <a:bodyPr>
            <a:spAutoFit/>
          </a:bodyPr>
          <a:lstStyle/>
          <a:p>
            <a:pPr fontAlgn="auto">
              <a:spcBef>
                <a:spcPts val="0"/>
              </a:spcBef>
              <a:spcAft>
                <a:spcPts val="0"/>
              </a:spcAft>
              <a:defRPr/>
            </a:pPr>
            <a:r>
              <a:rPr lang="en-US" altLang="zh-CN" sz="2800" b="1" dirty="0">
                <a:solidFill>
                  <a:srgbClr val="FF0000"/>
                </a:solidFill>
                <a:latin typeface="+mn-ea"/>
                <a:ea typeface="+mn-ea"/>
              </a:rPr>
              <a:t>4.</a:t>
            </a:r>
            <a:r>
              <a:rPr lang="zh-CN" altLang="en-US" sz="2800" b="1" dirty="0">
                <a:solidFill>
                  <a:srgbClr val="FF0000"/>
                </a:solidFill>
                <a:latin typeface="+mn-ea"/>
                <a:ea typeface="+mn-ea"/>
              </a:rPr>
              <a:t>贴近生活，而又引领生活</a:t>
            </a:r>
            <a:endParaRPr lang="zh-CN" altLang="en-US" sz="2800" b="1" dirty="0">
              <a:solidFill>
                <a:srgbClr val="FF0000"/>
              </a:solidFill>
              <a:latin typeface="+mn-ea"/>
              <a:ea typeface="+mn-ea"/>
            </a:endParaRPr>
          </a:p>
        </p:txBody>
      </p:sp>
      <p:sp>
        <p:nvSpPr>
          <p:cNvPr id="6" name="TextBox 5"/>
          <p:cNvSpPr txBox="1"/>
          <p:nvPr/>
        </p:nvSpPr>
        <p:spPr>
          <a:xfrm>
            <a:off x="683716" y="1989485"/>
            <a:ext cx="7632700" cy="3970337"/>
          </a:xfrm>
          <a:prstGeom prst="rect">
            <a:avLst/>
          </a:prstGeom>
          <a:noFill/>
        </p:spPr>
        <p:txBody>
          <a:bodyPr>
            <a:spAutoFit/>
          </a:bodyPr>
          <a:lstStyle/>
          <a:p>
            <a:pPr fontAlgn="auto">
              <a:spcBef>
                <a:spcPts val="0"/>
              </a:spcBef>
              <a:spcAft>
                <a:spcPts val="0"/>
              </a:spcAft>
              <a:defRPr/>
            </a:pPr>
            <a:r>
              <a:rPr lang="zh-CN" altLang="en-US" sz="2800" b="1" dirty="0">
                <a:latin typeface="+mn-ea"/>
                <a:ea typeface="+mn-ea"/>
              </a:rPr>
              <a:t>　　生活是具体的，也是复杂的。教材以学生具体而复杂的生活为起点，将各个资源的内容、活动设计、组织编排等的目标聚焦于道德价值观的探讨，引导师生一同发掘并践行正面价值观，采取以价值观为中心的视角去组织和分析材料，在活动后用正文进行引导。</a:t>
            </a:r>
            <a:endParaRPr lang="en-US" altLang="zh-CN" sz="2800" b="1" dirty="0">
              <a:latin typeface="+mn-ea"/>
              <a:ea typeface="+mn-ea"/>
            </a:endParaRPr>
          </a:p>
          <a:p>
            <a:pPr fontAlgn="auto">
              <a:spcBef>
                <a:spcPts val="0"/>
              </a:spcBef>
              <a:spcAft>
                <a:spcPts val="0"/>
              </a:spcAft>
              <a:defRPr/>
            </a:pPr>
            <a:r>
              <a:rPr lang="zh-CN" altLang="en-US" sz="2800" b="1" dirty="0">
                <a:latin typeface="+mn-ea"/>
                <a:ea typeface="+mn-ea"/>
              </a:rPr>
              <a:t>　　正文语言清新优美，言简意赅，平和而有力量，体现出讨论与对话的姿态，有开放性和思想张力，有价值方向而不失公允。</a:t>
            </a:r>
            <a:endParaRPr lang="zh-CN" altLang="en-US" sz="2800" b="1" dirty="0">
              <a:latin typeface="+mn-ea"/>
              <a:ea typeface="+mn-ea"/>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9512" y="260648"/>
            <a:ext cx="1600598" cy="845328"/>
          </a:xfrm>
          <a:prstGeom prst="rect">
            <a:avLst/>
          </a:prstGeom>
        </p:spPr>
      </p:pic>
      <p:sp>
        <p:nvSpPr>
          <p:cNvPr id="9" name="圆角矩形 8"/>
          <p:cNvSpPr/>
          <p:nvPr/>
        </p:nvSpPr>
        <p:spPr>
          <a:xfrm>
            <a:off x="1835696" y="260648"/>
            <a:ext cx="5112568" cy="792088"/>
          </a:xfrm>
          <a:prstGeom prst="roundRect">
            <a:avLst/>
          </a:prstGeom>
          <a:noFill/>
          <a:ln>
            <a:solidFill>
              <a:schemeClr val="tx1">
                <a:lumMod val="85000"/>
                <a:lumOff val="15000"/>
              </a:schemeClr>
            </a:solidFill>
          </a:ln>
          <a:scene3d>
            <a:camera prst="orthographicFront"/>
            <a:lightRig rig="threePt" dir="t"/>
          </a:scene3d>
          <a:sp3d>
            <a:bevelT/>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r>
              <a:rPr lang="zh-CN" altLang="en-US" sz="3600" b="1" dirty="0" smtClean="0">
                <a:latin typeface="楷体_GB2312" panose="02010609030101010101" pitchFamily="49" charset="-122"/>
                <a:ea typeface="楷体_GB2312" panose="02010609030101010101" pitchFamily="49" charset="-122"/>
              </a:rPr>
              <a:t>教材特点与教学启示</a:t>
            </a:r>
            <a:endParaRPr lang="zh-CN" altLang="en-US" sz="3600" b="1" dirty="0">
              <a:latin typeface="楷体_GB2312" panose="02010609030101010101" pitchFamily="49" charset="-122"/>
              <a:ea typeface="楷体_GB2312" panose="0201060903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extBox 1"/>
          <p:cNvSpPr txBox="1">
            <a:spLocks noChangeArrowheads="1"/>
          </p:cNvSpPr>
          <p:nvPr/>
        </p:nvSpPr>
        <p:spPr bwMode="auto">
          <a:xfrm>
            <a:off x="3562350" y="6092825"/>
            <a:ext cx="1878013" cy="461963"/>
          </a:xfrm>
          <a:prstGeom prst="rect">
            <a:avLst/>
          </a:prstGeom>
          <a:noFill/>
          <a:ln w="9525">
            <a:noFill/>
            <a:miter lim="800000"/>
          </a:ln>
        </p:spPr>
        <p:txBody>
          <a:bodyPr wrap="none">
            <a:spAutoFit/>
          </a:bodyPr>
          <a:lstStyle/>
          <a:p>
            <a:r>
              <a:rPr lang="zh-CN" altLang="en-US" sz="2400">
                <a:latin typeface="楷体" panose="02010609060101010101" pitchFamily="49" charset="-122"/>
                <a:ea typeface="楷体" panose="02010609060101010101" pitchFamily="49" charset="-122"/>
                <a:cs typeface="楷体" panose="02010609060101010101" pitchFamily="49" charset="-122"/>
              </a:rPr>
              <a:t>教材第</a:t>
            </a:r>
            <a:r>
              <a:rPr lang="en-US" altLang="zh-CN" sz="2400">
                <a:latin typeface="楷体" panose="02010609060101010101" pitchFamily="49" charset="-122"/>
                <a:ea typeface="楷体" panose="02010609060101010101" pitchFamily="49" charset="-122"/>
                <a:cs typeface="楷体" panose="02010609060101010101" pitchFamily="49" charset="-122"/>
              </a:rPr>
              <a:t>112</a:t>
            </a:r>
            <a:r>
              <a:rPr lang="zh-CN" altLang="en-US" sz="2400">
                <a:latin typeface="楷体" panose="02010609060101010101" pitchFamily="49" charset="-122"/>
                <a:ea typeface="楷体" panose="02010609060101010101" pitchFamily="49" charset="-122"/>
                <a:cs typeface="楷体" panose="02010609060101010101" pitchFamily="49" charset="-122"/>
              </a:rPr>
              <a:t>页</a:t>
            </a:r>
            <a:endParaRPr lang="zh-CN" altLang="en-US" sz="2400">
              <a:latin typeface="楷体" panose="02010609060101010101" pitchFamily="49" charset="-122"/>
              <a:ea typeface="楷体" panose="02010609060101010101" pitchFamily="49" charset="-122"/>
              <a:cs typeface="楷体" panose="02010609060101010101" pitchFamily="49" charset="-122"/>
            </a:endParaRPr>
          </a:p>
        </p:txBody>
      </p:sp>
      <p:pic>
        <p:nvPicPr>
          <p:cNvPr id="110594" name="图片 3"/>
          <p:cNvPicPr>
            <a:picLocks noChangeAspect="1"/>
          </p:cNvPicPr>
          <p:nvPr/>
        </p:nvPicPr>
        <p:blipFill>
          <a:blip r:embed="rId1" cstate="print"/>
          <a:srcRect/>
          <a:stretch>
            <a:fillRect/>
          </a:stretch>
        </p:blipFill>
        <p:spPr bwMode="auto">
          <a:xfrm>
            <a:off x="388938" y="1125538"/>
            <a:ext cx="8366125" cy="1727200"/>
          </a:xfrm>
          <a:prstGeom prst="rect">
            <a:avLst/>
          </a:prstGeom>
          <a:noFill/>
          <a:ln w="9525">
            <a:noFill/>
            <a:miter lim="800000"/>
            <a:headEnd/>
            <a:tailEnd/>
          </a:ln>
        </p:spPr>
      </p:pic>
      <p:sp>
        <p:nvSpPr>
          <p:cNvPr id="110595" name="TextBox 4"/>
          <p:cNvSpPr txBox="1">
            <a:spLocks noChangeArrowheads="1"/>
          </p:cNvSpPr>
          <p:nvPr/>
        </p:nvSpPr>
        <p:spPr bwMode="auto">
          <a:xfrm>
            <a:off x="900113" y="2924944"/>
            <a:ext cx="7488237" cy="2677656"/>
          </a:xfrm>
          <a:prstGeom prst="rect">
            <a:avLst/>
          </a:prstGeom>
          <a:noFill/>
          <a:ln w="9525">
            <a:noFill/>
            <a:miter lim="800000"/>
          </a:ln>
        </p:spPr>
        <p:txBody>
          <a:bodyPr wrap="square">
            <a:spAutoFit/>
          </a:bodyPr>
          <a:lstStyle/>
          <a:p>
            <a:r>
              <a:rPr lang="zh-CN" altLang="en-US" sz="2800" b="1">
                <a:latin typeface="Calibri" panose="020F0502020204030204" pitchFamily="34" charset="0"/>
              </a:rPr>
              <a:t>　　怎样的一生是值得过的？能够活出自己的人生，实现自我价值，这样的一生是值得的；在看到别人的需要时付出自己的爱心，无论事情大小，都能承担起自己的责任，这样的一生是值得的；将个人追求建立在人类共同需要的基础上，这样的一生是值得的。</a:t>
            </a:r>
            <a:endParaRPr lang="zh-CN" altLang="en-US" sz="2800" b="1">
              <a:latin typeface="Calibri" panose="020F0502020204030204"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3568" y="1320949"/>
            <a:ext cx="7488238" cy="523875"/>
          </a:xfrm>
          <a:prstGeom prst="rect">
            <a:avLst/>
          </a:prstGeom>
          <a:noFill/>
        </p:spPr>
        <p:txBody>
          <a:bodyPr>
            <a:spAutoFit/>
          </a:bodyPr>
          <a:lstStyle/>
          <a:p>
            <a:pPr fontAlgn="auto">
              <a:spcBef>
                <a:spcPts val="0"/>
              </a:spcBef>
              <a:spcAft>
                <a:spcPts val="0"/>
              </a:spcAft>
              <a:defRPr/>
            </a:pPr>
            <a:r>
              <a:rPr lang="zh-CN" altLang="en-US" sz="2800" b="1" dirty="0">
                <a:solidFill>
                  <a:srgbClr val="FF0000"/>
                </a:solidFill>
                <a:latin typeface="+mn-ea"/>
                <a:ea typeface="+mn-ea"/>
              </a:rPr>
              <a:t>５</a:t>
            </a:r>
            <a:r>
              <a:rPr lang="en-US" altLang="zh-CN" sz="2800" b="1" dirty="0">
                <a:solidFill>
                  <a:srgbClr val="FF0000"/>
                </a:solidFill>
                <a:latin typeface="+mn-ea"/>
                <a:ea typeface="+mn-ea"/>
              </a:rPr>
              <a:t>.</a:t>
            </a:r>
            <a:r>
              <a:rPr lang="zh-CN" altLang="en-US" sz="2800" b="1" dirty="0">
                <a:solidFill>
                  <a:srgbClr val="FF0000"/>
                </a:solidFill>
                <a:latin typeface="+mn-ea"/>
                <a:ea typeface="+mn-ea"/>
              </a:rPr>
              <a:t>栏目形式多样，各具功能</a:t>
            </a:r>
            <a:endParaRPr lang="zh-CN" altLang="en-US" sz="2800" b="1" dirty="0">
              <a:solidFill>
                <a:srgbClr val="FF0000"/>
              </a:solidFill>
              <a:latin typeface="+mn-ea"/>
              <a:ea typeface="+mn-ea"/>
            </a:endParaRPr>
          </a:p>
        </p:txBody>
      </p:sp>
      <p:graphicFrame>
        <p:nvGraphicFramePr>
          <p:cNvPr id="8" name="图示 7"/>
          <p:cNvGraphicFramePr/>
          <p:nvPr/>
        </p:nvGraphicFramePr>
        <p:xfrm>
          <a:off x="688827" y="1484784"/>
          <a:ext cx="7416824" cy="424847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2" y="260648"/>
            <a:ext cx="1600598" cy="845328"/>
          </a:xfrm>
          <a:prstGeom prst="rect">
            <a:avLst/>
          </a:prstGeom>
        </p:spPr>
      </p:pic>
      <p:sp>
        <p:nvSpPr>
          <p:cNvPr id="9" name="圆角矩形 8"/>
          <p:cNvSpPr/>
          <p:nvPr/>
        </p:nvSpPr>
        <p:spPr>
          <a:xfrm>
            <a:off x="1835696" y="260648"/>
            <a:ext cx="4392488" cy="792088"/>
          </a:xfrm>
          <a:prstGeom prst="roundRect">
            <a:avLst/>
          </a:prstGeom>
          <a:noFill/>
          <a:ln>
            <a:solidFill>
              <a:schemeClr val="tx1">
                <a:lumMod val="85000"/>
                <a:lumOff val="15000"/>
              </a:schemeClr>
            </a:solidFill>
          </a:ln>
          <a:scene3d>
            <a:camera prst="orthographicFront"/>
            <a:lightRig rig="threePt" dir="t"/>
          </a:scene3d>
          <a:sp3d>
            <a:bevelT/>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r>
              <a:rPr lang="zh-CN" altLang="en-US" sz="3600" b="1" dirty="0" smtClean="0">
                <a:latin typeface="楷体_GB2312" panose="02010609030101010101" pitchFamily="49" charset="-122"/>
                <a:ea typeface="楷体_GB2312" panose="02010609030101010101" pitchFamily="49" charset="-122"/>
              </a:rPr>
              <a:t>教材特点与教学启示</a:t>
            </a:r>
            <a:endParaRPr lang="zh-CN" altLang="en-US" sz="3600" b="1" dirty="0">
              <a:latin typeface="楷体_GB2312" panose="02010609030101010101" pitchFamily="49" charset="-122"/>
              <a:ea typeface="楷体_GB2312" panose="0201060903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图片 1"/>
          <p:cNvPicPr>
            <a:picLocks noChangeAspect="1"/>
          </p:cNvPicPr>
          <p:nvPr/>
        </p:nvPicPr>
        <p:blipFill>
          <a:blip r:embed="rId1" cstate="print"/>
          <a:srcRect/>
          <a:stretch>
            <a:fillRect/>
          </a:stretch>
        </p:blipFill>
        <p:spPr bwMode="auto">
          <a:xfrm>
            <a:off x="1403350" y="895350"/>
            <a:ext cx="6337300" cy="5067300"/>
          </a:xfrm>
          <a:prstGeom prst="rect">
            <a:avLst/>
          </a:prstGeom>
          <a:noFill/>
          <a:ln w="9525">
            <a:noFill/>
            <a:miter lim="800000"/>
            <a:headEnd/>
            <a:tailEnd/>
          </a:ln>
        </p:spPr>
      </p:pic>
      <p:sp>
        <p:nvSpPr>
          <p:cNvPr id="114690" name="TextBox 2"/>
          <p:cNvSpPr txBox="1">
            <a:spLocks noChangeArrowheads="1"/>
          </p:cNvSpPr>
          <p:nvPr/>
        </p:nvSpPr>
        <p:spPr bwMode="auto">
          <a:xfrm>
            <a:off x="3492500" y="6092825"/>
            <a:ext cx="2184400" cy="461963"/>
          </a:xfrm>
          <a:prstGeom prst="rect">
            <a:avLst/>
          </a:prstGeom>
          <a:noFill/>
          <a:ln w="9525">
            <a:noFill/>
            <a:miter lim="800000"/>
          </a:ln>
        </p:spPr>
        <p:txBody>
          <a:bodyPr wrap="none">
            <a:spAutoFit/>
          </a:bodyPr>
          <a:lstStyle/>
          <a:p>
            <a:r>
              <a:rPr lang="en-US" altLang="zh-CN" sz="2400">
                <a:latin typeface="楷体" panose="02010609060101010101" pitchFamily="49" charset="-122"/>
                <a:ea typeface="楷体" panose="02010609060101010101" pitchFamily="49" charset="-122"/>
                <a:cs typeface="楷体" panose="02010609060101010101" pitchFamily="49" charset="-122"/>
              </a:rPr>
              <a:t>1.2  </a:t>
            </a:r>
            <a:r>
              <a:rPr lang="zh-CN" altLang="en-US" sz="2400">
                <a:latin typeface="楷体" panose="02010609060101010101" pitchFamily="49" charset="-122"/>
                <a:ea typeface="楷体" panose="02010609060101010101" pitchFamily="49" charset="-122"/>
                <a:cs typeface="楷体" panose="02010609060101010101" pitchFamily="49" charset="-122"/>
              </a:rPr>
              <a:t>少年有梦</a:t>
            </a:r>
            <a:endParaRPr lang="zh-CN" altLang="en-US" sz="2400">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Box 1"/>
          <p:cNvSpPr txBox="1">
            <a:spLocks noChangeArrowheads="1"/>
          </p:cNvSpPr>
          <p:nvPr/>
        </p:nvSpPr>
        <p:spPr bwMode="auto">
          <a:xfrm>
            <a:off x="3492500" y="6092825"/>
            <a:ext cx="2184400" cy="461963"/>
          </a:xfrm>
          <a:prstGeom prst="rect">
            <a:avLst/>
          </a:prstGeom>
          <a:noFill/>
          <a:ln w="9525">
            <a:noFill/>
            <a:miter lim="800000"/>
          </a:ln>
        </p:spPr>
        <p:txBody>
          <a:bodyPr wrap="none">
            <a:spAutoFit/>
          </a:bodyPr>
          <a:lstStyle/>
          <a:p>
            <a:r>
              <a:rPr lang="en-US" altLang="zh-CN" sz="2400">
                <a:latin typeface="楷体" panose="02010609060101010101" pitchFamily="49" charset="-122"/>
                <a:ea typeface="楷体" panose="02010609060101010101" pitchFamily="49" charset="-122"/>
                <a:cs typeface="楷体" panose="02010609060101010101" pitchFamily="49" charset="-122"/>
              </a:rPr>
              <a:t>1.2  </a:t>
            </a:r>
            <a:r>
              <a:rPr lang="zh-CN" altLang="en-US" sz="2400">
                <a:latin typeface="楷体" panose="02010609060101010101" pitchFamily="49" charset="-122"/>
                <a:ea typeface="楷体" panose="02010609060101010101" pitchFamily="49" charset="-122"/>
                <a:cs typeface="楷体" panose="02010609060101010101" pitchFamily="49" charset="-122"/>
              </a:rPr>
              <a:t>少年有梦</a:t>
            </a:r>
            <a:endParaRPr lang="zh-CN" altLang="en-US" sz="2400">
              <a:latin typeface="楷体" panose="02010609060101010101" pitchFamily="49" charset="-122"/>
              <a:ea typeface="楷体" panose="02010609060101010101" pitchFamily="49" charset="-122"/>
              <a:cs typeface="楷体" panose="02010609060101010101" pitchFamily="49" charset="-122"/>
            </a:endParaRPr>
          </a:p>
        </p:txBody>
      </p:sp>
      <p:pic>
        <p:nvPicPr>
          <p:cNvPr id="115714" name="图片 2"/>
          <p:cNvPicPr>
            <a:picLocks noChangeAspect="1"/>
          </p:cNvPicPr>
          <p:nvPr/>
        </p:nvPicPr>
        <p:blipFill>
          <a:blip r:embed="rId1" cstate="print"/>
          <a:srcRect/>
          <a:stretch>
            <a:fillRect/>
          </a:stretch>
        </p:blipFill>
        <p:spPr bwMode="auto">
          <a:xfrm>
            <a:off x="1611313" y="549275"/>
            <a:ext cx="5921375" cy="5616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Box 1"/>
          <p:cNvSpPr txBox="1">
            <a:spLocks noChangeArrowheads="1"/>
          </p:cNvSpPr>
          <p:nvPr/>
        </p:nvSpPr>
        <p:spPr bwMode="auto">
          <a:xfrm>
            <a:off x="3131840" y="4869160"/>
            <a:ext cx="2866490" cy="584775"/>
          </a:xfrm>
          <a:prstGeom prst="rect">
            <a:avLst/>
          </a:prstGeom>
          <a:noFill/>
          <a:ln w="9525">
            <a:noFill/>
            <a:miter lim="800000"/>
          </a:ln>
        </p:spPr>
        <p:txBody>
          <a:bodyPr wrap="none">
            <a:spAutoFit/>
          </a:bodyPr>
          <a:lstStyle/>
          <a:p>
            <a:r>
              <a:rPr lang="en-US" altLang="zh-CN" sz="3200" b="1">
                <a:latin typeface="楷体" panose="02010609060101010101" pitchFamily="49" charset="-122"/>
                <a:ea typeface="楷体" panose="02010609060101010101" pitchFamily="49" charset="-122"/>
                <a:cs typeface="楷体" panose="02010609060101010101" pitchFamily="49" charset="-122"/>
              </a:rPr>
              <a:t>1.2  </a:t>
            </a:r>
            <a:r>
              <a:rPr lang="zh-CN" altLang="en-US" sz="3200" b="1">
                <a:latin typeface="楷体" panose="02010609060101010101" pitchFamily="49" charset="-122"/>
                <a:ea typeface="楷体" panose="02010609060101010101" pitchFamily="49" charset="-122"/>
                <a:cs typeface="楷体" panose="02010609060101010101" pitchFamily="49" charset="-122"/>
              </a:rPr>
              <a:t>少年有梦</a:t>
            </a:r>
            <a:endParaRPr lang="zh-CN" altLang="en-US" sz="3200" b="1">
              <a:latin typeface="楷体" panose="02010609060101010101" pitchFamily="49" charset="-122"/>
              <a:ea typeface="楷体" panose="02010609060101010101" pitchFamily="49" charset="-122"/>
              <a:cs typeface="楷体" panose="02010609060101010101" pitchFamily="49" charset="-122"/>
            </a:endParaRPr>
          </a:p>
        </p:txBody>
      </p:sp>
      <p:pic>
        <p:nvPicPr>
          <p:cNvPr id="116738" name="图片 2"/>
          <p:cNvPicPr>
            <a:picLocks noChangeAspect="1"/>
          </p:cNvPicPr>
          <p:nvPr/>
        </p:nvPicPr>
        <p:blipFill>
          <a:blip r:embed="rId1" cstate="print"/>
          <a:srcRect/>
          <a:stretch>
            <a:fillRect/>
          </a:stretch>
        </p:blipFill>
        <p:spPr bwMode="auto">
          <a:xfrm>
            <a:off x="493713" y="1773238"/>
            <a:ext cx="8156575" cy="2016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extBox 1"/>
          <p:cNvSpPr txBox="1">
            <a:spLocks noChangeArrowheads="1"/>
          </p:cNvSpPr>
          <p:nvPr/>
        </p:nvSpPr>
        <p:spPr bwMode="auto">
          <a:xfrm>
            <a:off x="3492500" y="6092825"/>
            <a:ext cx="2184400" cy="461963"/>
          </a:xfrm>
          <a:prstGeom prst="rect">
            <a:avLst/>
          </a:prstGeom>
          <a:noFill/>
          <a:ln w="9525">
            <a:noFill/>
            <a:miter lim="800000"/>
          </a:ln>
        </p:spPr>
        <p:txBody>
          <a:bodyPr wrap="none">
            <a:spAutoFit/>
          </a:bodyPr>
          <a:lstStyle/>
          <a:p>
            <a:r>
              <a:rPr lang="en-US" altLang="zh-CN" sz="2400">
                <a:latin typeface="楷体" panose="02010609060101010101" pitchFamily="49" charset="-122"/>
                <a:ea typeface="楷体" panose="02010609060101010101" pitchFamily="49" charset="-122"/>
                <a:cs typeface="楷体" panose="02010609060101010101" pitchFamily="49" charset="-122"/>
              </a:rPr>
              <a:t>1.2  </a:t>
            </a:r>
            <a:r>
              <a:rPr lang="zh-CN" altLang="en-US" sz="2400">
                <a:latin typeface="楷体" panose="02010609060101010101" pitchFamily="49" charset="-122"/>
                <a:ea typeface="楷体" panose="02010609060101010101" pitchFamily="49" charset="-122"/>
                <a:cs typeface="楷体" panose="02010609060101010101" pitchFamily="49" charset="-122"/>
              </a:rPr>
              <a:t>少年有梦</a:t>
            </a:r>
            <a:endParaRPr lang="zh-CN" altLang="en-US" sz="2400">
              <a:latin typeface="楷体" panose="02010609060101010101" pitchFamily="49" charset="-122"/>
              <a:ea typeface="楷体" panose="02010609060101010101" pitchFamily="49" charset="-122"/>
              <a:cs typeface="楷体" panose="02010609060101010101" pitchFamily="49" charset="-122"/>
            </a:endParaRPr>
          </a:p>
        </p:txBody>
      </p:sp>
      <p:pic>
        <p:nvPicPr>
          <p:cNvPr id="117762" name="图片 2"/>
          <p:cNvPicPr>
            <a:picLocks noChangeAspect="1"/>
          </p:cNvPicPr>
          <p:nvPr/>
        </p:nvPicPr>
        <p:blipFill>
          <a:blip r:embed="rId1" cstate="print"/>
          <a:srcRect/>
          <a:stretch>
            <a:fillRect/>
          </a:stretch>
        </p:blipFill>
        <p:spPr bwMode="auto">
          <a:xfrm>
            <a:off x="684213" y="908050"/>
            <a:ext cx="7775575" cy="477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extBox 1"/>
          <p:cNvSpPr txBox="1">
            <a:spLocks noChangeArrowheads="1"/>
          </p:cNvSpPr>
          <p:nvPr/>
        </p:nvSpPr>
        <p:spPr bwMode="auto">
          <a:xfrm>
            <a:off x="3492500" y="6092825"/>
            <a:ext cx="2184400" cy="461963"/>
          </a:xfrm>
          <a:prstGeom prst="rect">
            <a:avLst/>
          </a:prstGeom>
          <a:noFill/>
          <a:ln w="9525">
            <a:noFill/>
            <a:miter lim="800000"/>
          </a:ln>
        </p:spPr>
        <p:txBody>
          <a:bodyPr wrap="none">
            <a:spAutoFit/>
          </a:bodyPr>
          <a:lstStyle/>
          <a:p>
            <a:r>
              <a:rPr lang="en-US" altLang="zh-CN" sz="2400">
                <a:latin typeface="楷体" panose="02010609060101010101" pitchFamily="49" charset="-122"/>
                <a:ea typeface="楷体" panose="02010609060101010101" pitchFamily="49" charset="-122"/>
                <a:cs typeface="楷体" panose="02010609060101010101" pitchFamily="49" charset="-122"/>
              </a:rPr>
              <a:t>1.2  </a:t>
            </a:r>
            <a:r>
              <a:rPr lang="zh-CN" altLang="en-US" sz="2400">
                <a:latin typeface="楷体" panose="02010609060101010101" pitchFamily="49" charset="-122"/>
                <a:ea typeface="楷体" panose="02010609060101010101" pitchFamily="49" charset="-122"/>
                <a:cs typeface="楷体" panose="02010609060101010101" pitchFamily="49" charset="-122"/>
              </a:rPr>
              <a:t>少年有梦</a:t>
            </a:r>
            <a:endParaRPr lang="zh-CN" altLang="en-US" sz="2400">
              <a:latin typeface="楷体" panose="02010609060101010101" pitchFamily="49" charset="-122"/>
              <a:ea typeface="楷体" panose="02010609060101010101" pitchFamily="49" charset="-122"/>
              <a:cs typeface="楷体" panose="02010609060101010101" pitchFamily="49" charset="-122"/>
            </a:endParaRPr>
          </a:p>
        </p:txBody>
      </p:sp>
      <p:pic>
        <p:nvPicPr>
          <p:cNvPr id="118786" name="图片 2"/>
          <p:cNvPicPr>
            <a:picLocks noChangeAspect="1"/>
          </p:cNvPicPr>
          <p:nvPr/>
        </p:nvPicPr>
        <p:blipFill>
          <a:blip r:embed="rId1" cstate="print"/>
          <a:srcRect/>
          <a:stretch>
            <a:fillRect/>
          </a:stretch>
        </p:blipFill>
        <p:spPr bwMode="auto">
          <a:xfrm>
            <a:off x="684213" y="1052513"/>
            <a:ext cx="7775575" cy="4543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29" name="组合 2"/>
          <p:cNvGrpSpPr/>
          <p:nvPr/>
        </p:nvGrpSpPr>
        <p:grpSpPr bwMode="auto">
          <a:xfrm>
            <a:off x="966788" y="765175"/>
            <a:ext cx="7781925" cy="4176713"/>
            <a:chOff x="966671" y="764704"/>
            <a:chExt cx="7277737" cy="4176464"/>
          </a:xfrm>
        </p:grpSpPr>
        <p:sp>
          <p:nvSpPr>
            <p:cNvPr id="2" name="矩形 1"/>
            <p:cNvSpPr/>
            <p:nvPr/>
          </p:nvSpPr>
          <p:spPr>
            <a:xfrm>
              <a:off x="3492054" y="764704"/>
              <a:ext cx="2016150" cy="936569"/>
            </a:xfrm>
            <a:prstGeom prst="rect">
              <a:avLst/>
            </a:prstGeom>
          </p:spPr>
          <p:style>
            <a:lnRef idx="3">
              <a:schemeClr val="lt1"/>
            </a:lnRef>
            <a:fillRef idx="1">
              <a:schemeClr val="accent1"/>
            </a:fillRef>
            <a:effectRef idx="1">
              <a:schemeClr val="accent1"/>
            </a:effectRef>
            <a:fontRef idx="minor">
              <a:schemeClr val="lt1"/>
            </a:fontRef>
          </p:style>
          <p:txBody>
            <a:bodyPr anchor="ctr"/>
            <a:lstStyle/>
            <a:p>
              <a:pPr algn="ctr"/>
              <a:r>
                <a:rPr lang="zh-CN" altLang="en-US" sz="2400" b="1">
                  <a:solidFill>
                    <a:srgbClr val="FFFFFF"/>
                  </a:solidFill>
                </a:rPr>
                <a:t>第一单元</a:t>
              </a:r>
              <a:endParaRPr lang="en-US" altLang="zh-CN" sz="2400" b="1">
                <a:solidFill>
                  <a:srgbClr val="FFFFFF"/>
                </a:solidFill>
              </a:endParaRPr>
            </a:p>
            <a:p>
              <a:pPr algn="ctr"/>
              <a:r>
                <a:rPr lang="zh-CN" altLang="en-US" sz="2400" b="1">
                  <a:solidFill>
                    <a:srgbClr val="FFFFFF"/>
                  </a:solidFill>
                </a:rPr>
                <a:t>成长的节拍</a:t>
              </a:r>
              <a:endParaRPr lang="zh-CN" altLang="en-US" sz="2400" b="1">
                <a:solidFill>
                  <a:srgbClr val="FFFFFF"/>
                </a:solidFill>
              </a:endParaRPr>
            </a:p>
          </p:txBody>
        </p:sp>
        <p:cxnSp>
          <p:nvCxnSpPr>
            <p:cNvPr id="5" name="直接连接符 4"/>
            <p:cNvCxnSpPr>
              <a:endCxn id="31" idx="0"/>
            </p:cNvCxnSpPr>
            <p:nvPr/>
          </p:nvCxnSpPr>
          <p:spPr>
            <a:xfrm flipH="1">
              <a:off x="4495675" y="1772707"/>
              <a:ext cx="4454" cy="936569"/>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2051947" y="2564822"/>
              <a:ext cx="51116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039418" y="3501391"/>
              <a:ext cx="0" cy="12175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051947" y="2564822"/>
              <a:ext cx="0" cy="1444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7163585" y="2564822"/>
              <a:ext cx="0" cy="144454"/>
            </a:xfrm>
            <a:prstGeom prst="line">
              <a:avLst/>
            </a:prstGeom>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966671" y="2709276"/>
              <a:ext cx="2016150" cy="792115"/>
            </a:xfrm>
            <a:prstGeom prst="rect">
              <a:avLst/>
            </a:prstGeom>
          </p:spPr>
          <p:style>
            <a:lnRef idx="3">
              <a:schemeClr val="lt1"/>
            </a:lnRef>
            <a:fillRef idx="1">
              <a:schemeClr val="accent4"/>
            </a:fillRef>
            <a:effectRef idx="1">
              <a:schemeClr val="accent4"/>
            </a:effectRef>
            <a:fontRef idx="minor">
              <a:schemeClr val="lt1"/>
            </a:fontRef>
          </p:style>
          <p:txBody>
            <a:bodyPr anchor="ctr"/>
            <a:lstStyle/>
            <a:p>
              <a:pPr algn="ctr"/>
              <a:r>
                <a:rPr lang="zh-CN" altLang="en-US" sz="2400" b="1">
                  <a:solidFill>
                    <a:srgbClr val="FFFFFF"/>
                  </a:solidFill>
                </a:rPr>
                <a:t>第一课</a:t>
              </a:r>
              <a:endParaRPr lang="en-US" altLang="zh-CN" sz="2400" b="1">
                <a:solidFill>
                  <a:srgbClr val="FFFFFF"/>
                </a:solidFill>
              </a:endParaRPr>
            </a:p>
            <a:p>
              <a:pPr algn="ctr"/>
              <a:r>
                <a:rPr lang="zh-CN" altLang="en-US" sz="2400" b="1">
                  <a:solidFill>
                    <a:srgbClr val="FFFFFF"/>
                  </a:solidFill>
                </a:rPr>
                <a:t>中学时代</a:t>
              </a:r>
              <a:endParaRPr lang="zh-CN" altLang="en-US" sz="2400" b="1">
                <a:solidFill>
                  <a:srgbClr val="FFFFFF"/>
                </a:solidFill>
              </a:endParaRPr>
            </a:p>
          </p:txBody>
        </p:sp>
        <p:sp>
          <p:nvSpPr>
            <p:cNvPr id="22" name="矩形 21"/>
            <p:cNvSpPr/>
            <p:nvPr/>
          </p:nvSpPr>
          <p:spPr>
            <a:xfrm>
              <a:off x="1187883" y="3702992"/>
              <a:ext cx="1794938" cy="446060"/>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r>
                <a:rPr lang="zh-CN" altLang="en-US" sz="2400" b="1">
                  <a:solidFill>
                    <a:srgbClr val="FFFFFF"/>
                  </a:solidFill>
                </a:rPr>
                <a:t>中学序曲</a:t>
              </a:r>
              <a:endParaRPr lang="zh-CN" altLang="en-US" sz="2400" b="1">
                <a:solidFill>
                  <a:srgbClr val="FFFFFF"/>
                </a:solidFill>
              </a:endParaRPr>
            </a:p>
          </p:txBody>
        </p:sp>
        <p:sp>
          <p:nvSpPr>
            <p:cNvPr id="23" name="矩形 22"/>
            <p:cNvSpPr/>
            <p:nvPr/>
          </p:nvSpPr>
          <p:spPr>
            <a:xfrm>
              <a:off x="1187883" y="4495107"/>
              <a:ext cx="1794938" cy="446061"/>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r>
                <a:rPr lang="zh-CN" altLang="en-US" sz="2400" b="1">
                  <a:solidFill>
                    <a:srgbClr val="FFFFFF"/>
                  </a:solidFill>
                </a:rPr>
                <a:t>少年有梦</a:t>
              </a:r>
              <a:endParaRPr lang="zh-CN" altLang="en-US" sz="2400" b="1">
                <a:solidFill>
                  <a:srgbClr val="FFFFFF"/>
                </a:solidFill>
              </a:endParaRPr>
            </a:p>
          </p:txBody>
        </p:sp>
        <p:cxnSp>
          <p:nvCxnSpPr>
            <p:cNvPr id="25" name="直接连接符 24"/>
            <p:cNvCxnSpPr/>
            <p:nvPr/>
          </p:nvCxnSpPr>
          <p:spPr>
            <a:xfrm>
              <a:off x="1039418" y="3926815"/>
              <a:ext cx="219728" cy="0"/>
            </a:xfrm>
            <a:prstGeom prst="line">
              <a:avLst/>
            </a:prstGeom>
          </p:spPr>
          <p:style>
            <a:lnRef idx="1">
              <a:schemeClr val="accent6"/>
            </a:lnRef>
            <a:fillRef idx="3">
              <a:schemeClr val="accent6"/>
            </a:fillRef>
            <a:effectRef idx="2">
              <a:schemeClr val="accent6"/>
            </a:effectRef>
            <a:fontRef idx="minor">
              <a:schemeClr val="lt1"/>
            </a:fontRef>
          </p:style>
        </p:cxnSp>
        <p:cxnSp>
          <p:nvCxnSpPr>
            <p:cNvPr id="27" name="直接连接符 26"/>
            <p:cNvCxnSpPr/>
            <p:nvPr/>
          </p:nvCxnSpPr>
          <p:spPr>
            <a:xfrm>
              <a:off x="1039418" y="4718931"/>
              <a:ext cx="219728" cy="0"/>
            </a:xfrm>
            <a:prstGeom prst="line">
              <a:avLst/>
            </a:prstGeom>
          </p:spPr>
          <p:style>
            <a:lnRef idx="1">
              <a:schemeClr val="accent6"/>
            </a:lnRef>
            <a:fillRef idx="3">
              <a:schemeClr val="accent6"/>
            </a:fillRef>
            <a:effectRef idx="2">
              <a:schemeClr val="accent6"/>
            </a:effectRef>
            <a:fontRef idx="minor">
              <a:schemeClr val="lt1"/>
            </a:fontRef>
          </p:style>
        </p:cxnSp>
        <p:cxnSp>
          <p:nvCxnSpPr>
            <p:cNvPr id="30" name="直接连接符 29"/>
            <p:cNvCxnSpPr/>
            <p:nvPr/>
          </p:nvCxnSpPr>
          <p:spPr>
            <a:xfrm>
              <a:off x="3558864" y="3501391"/>
              <a:ext cx="0" cy="1217540"/>
            </a:xfrm>
            <a:prstGeom prst="line">
              <a:avLst/>
            </a:prstGeom>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3487601" y="2709276"/>
              <a:ext cx="2016150" cy="792115"/>
            </a:xfrm>
            <a:prstGeom prst="rect">
              <a:avLst/>
            </a:prstGeom>
          </p:spPr>
          <p:style>
            <a:lnRef idx="3">
              <a:schemeClr val="lt1"/>
            </a:lnRef>
            <a:fillRef idx="1">
              <a:schemeClr val="accent4"/>
            </a:fillRef>
            <a:effectRef idx="1">
              <a:schemeClr val="accent4"/>
            </a:effectRef>
            <a:fontRef idx="minor">
              <a:schemeClr val="lt1"/>
            </a:fontRef>
          </p:style>
          <p:txBody>
            <a:bodyPr anchor="ctr"/>
            <a:lstStyle/>
            <a:p>
              <a:pPr algn="ctr"/>
              <a:r>
                <a:rPr lang="zh-CN" altLang="en-US" sz="2400" b="1">
                  <a:solidFill>
                    <a:srgbClr val="FFFFFF"/>
                  </a:solidFill>
                </a:rPr>
                <a:t>第二课</a:t>
              </a:r>
              <a:endParaRPr lang="en-US" altLang="zh-CN" sz="2400" b="1">
                <a:solidFill>
                  <a:srgbClr val="FFFFFF"/>
                </a:solidFill>
              </a:endParaRPr>
            </a:p>
            <a:p>
              <a:pPr algn="ctr"/>
              <a:r>
                <a:rPr lang="zh-CN" altLang="en-US" sz="2400" b="1">
                  <a:solidFill>
                    <a:srgbClr val="FFFFFF"/>
                  </a:solidFill>
                </a:rPr>
                <a:t>学习新天地</a:t>
              </a:r>
              <a:endParaRPr lang="zh-CN" altLang="en-US" sz="2400" b="1">
                <a:solidFill>
                  <a:srgbClr val="FFFFFF"/>
                </a:solidFill>
              </a:endParaRPr>
            </a:p>
          </p:txBody>
        </p:sp>
        <p:sp>
          <p:nvSpPr>
            <p:cNvPr id="32" name="矩形 31"/>
            <p:cNvSpPr/>
            <p:nvPr/>
          </p:nvSpPr>
          <p:spPr>
            <a:xfrm>
              <a:off x="3707328" y="3702992"/>
              <a:ext cx="1796422" cy="446060"/>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r>
                <a:rPr lang="zh-CN" altLang="en-US" sz="2400" b="1">
                  <a:solidFill>
                    <a:srgbClr val="FFFFFF"/>
                  </a:solidFill>
                </a:rPr>
                <a:t>学习伴成长</a:t>
              </a:r>
              <a:endParaRPr lang="zh-CN" altLang="en-US" sz="2400" b="1">
                <a:solidFill>
                  <a:srgbClr val="FFFFFF"/>
                </a:solidFill>
              </a:endParaRPr>
            </a:p>
          </p:txBody>
        </p:sp>
        <p:sp>
          <p:nvSpPr>
            <p:cNvPr id="33" name="矩形 32"/>
            <p:cNvSpPr/>
            <p:nvPr/>
          </p:nvSpPr>
          <p:spPr>
            <a:xfrm>
              <a:off x="3707328" y="4495107"/>
              <a:ext cx="1796422" cy="446061"/>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r>
                <a:rPr lang="zh-CN" altLang="en-US" sz="2400" b="1">
                  <a:solidFill>
                    <a:srgbClr val="FFFFFF"/>
                  </a:solidFill>
                </a:rPr>
                <a:t>享受学习</a:t>
              </a:r>
              <a:endParaRPr lang="zh-CN" altLang="en-US" sz="2400" b="1">
                <a:solidFill>
                  <a:srgbClr val="FFFFFF"/>
                </a:solidFill>
              </a:endParaRPr>
            </a:p>
          </p:txBody>
        </p:sp>
        <p:cxnSp>
          <p:nvCxnSpPr>
            <p:cNvPr id="35" name="直接连接符 34"/>
            <p:cNvCxnSpPr/>
            <p:nvPr/>
          </p:nvCxnSpPr>
          <p:spPr>
            <a:xfrm>
              <a:off x="3558864" y="3926815"/>
              <a:ext cx="221212" cy="0"/>
            </a:xfrm>
            <a:prstGeom prst="line">
              <a:avLst/>
            </a:prstGeom>
          </p:spPr>
          <p:style>
            <a:lnRef idx="1">
              <a:schemeClr val="accent6"/>
            </a:lnRef>
            <a:fillRef idx="3">
              <a:schemeClr val="accent6"/>
            </a:fillRef>
            <a:effectRef idx="2">
              <a:schemeClr val="accent6"/>
            </a:effectRef>
            <a:fontRef idx="minor">
              <a:schemeClr val="lt1"/>
            </a:fontRef>
          </p:style>
        </p:cxnSp>
        <p:cxnSp>
          <p:nvCxnSpPr>
            <p:cNvPr id="36" name="直接连接符 35"/>
            <p:cNvCxnSpPr/>
            <p:nvPr/>
          </p:nvCxnSpPr>
          <p:spPr>
            <a:xfrm>
              <a:off x="3558864" y="4718931"/>
              <a:ext cx="221212" cy="0"/>
            </a:xfrm>
            <a:prstGeom prst="line">
              <a:avLst/>
            </a:prstGeom>
          </p:spPr>
          <p:style>
            <a:lnRef idx="1">
              <a:schemeClr val="accent6"/>
            </a:lnRef>
            <a:fillRef idx="3">
              <a:schemeClr val="accent6"/>
            </a:fillRef>
            <a:effectRef idx="2">
              <a:schemeClr val="accent6"/>
            </a:effectRef>
            <a:fontRef idx="minor">
              <a:schemeClr val="lt1"/>
            </a:fontRef>
          </p:style>
        </p:cxnSp>
        <p:cxnSp>
          <p:nvCxnSpPr>
            <p:cNvPr id="38" name="直接连接符 37"/>
            <p:cNvCxnSpPr/>
            <p:nvPr/>
          </p:nvCxnSpPr>
          <p:spPr>
            <a:xfrm>
              <a:off x="6079793" y="3501391"/>
              <a:ext cx="0" cy="1217540"/>
            </a:xfrm>
            <a:prstGeom prst="line">
              <a:avLst/>
            </a:prstGeom>
          </p:spPr>
          <p:style>
            <a:lnRef idx="1">
              <a:schemeClr val="accent1"/>
            </a:lnRef>
            <a:fillRef idx="0">
              <a:schemeClr val="accent1"/>
            </a:fillRef>
            <a:effectRef idx="0">
              <a:schemeClr val="accent1"/>
            </a:effectRef>
            <a:fontRef idx="minor">
              <a:schemeClr val="tx1"/>
            </a:fontRef>
          </p:style>
        </p:cxnSp>
        <p:sp>
          <p:nvSpPr>
            <p:cNvPr id="39" name="矩形 38"/>
            <p:cNvSpPr/>
            <p:nvPr/>
          </p:nvSpPr>
          <p:spPr>
            <a:xfrm>
              <a:off x="6007045" y="2709276"/>
              <a:ext cx="2016150" cy="792115"/>
            </a:xfrm>
            <a:prstGeom prst="rect">
              <a:avLst/>
            </a:prstGeom>
          </p:spPr>
          <p:style>
            <a:lnRef idx="3">
              <a:schemeClr val="lt1"/>
            </a:lnRef>
            <a:fillRef idx="1">
              <a:schemeClr val="accent4"/>
            </a:fillRef>
            <a:effectRef idx="1">
              <a:schemeClr val="accent4"/>
            </a:effectRef>
            <a:fontRef idx="minor">
              <a:schemeClr val="lt1"/>
            </a:fontRef>
          </p:style>
          <p:txBody>
            <a:bodyPr anchor="ctr"/>
            <a:lstStyle/>
            <a:p>
              <a:pPr algn="ctr"/>
              <a:r>
                <a:rPr lang="zh-CN" altLang="en-US" sz="2400" b="1">
                  <a:solidFill>
                    <a:srgbClr val="FFFFFF"/>
                  </a:solidFill>
                </a:rPr>
                <a:t>第三课</a:t>
              </a:r>
              <a:endParaRPr lang="en-US" altLang="zh-CN" sz="2400" b="1">
                <a:solidFill>
                  <a:srgbClr val="FFFFFF"/>
                </a:solidFill>
              </a:endParaRPr>
            </a:p>
            <a:p>
              <a:pPr algn="ctr"/>
              <a:r>
                <a:rPr lang="zh-CN" altLang="en-US" sz="2400" b="1">
                  <a:solidFill>
                    <a:srgbClr val="FFFFFF"/>
                  </a:solidFill>
                </a:rPr>
                <a:t>发现自己</a:t>
              </a:r>
              <a:endParaRPr lang="zh-CN" altLang="en-US" sz="2400" b="1">
                <a:solidFill>
                  <a:srgbClr val="FFFFFF"/>
                </a:solidFill>
              </a:endParaRPr>
            </a:p>
          </p:txBody>
        </p:sp>
        <p:sp>
          <p:nvSpPr>
            <p:cNvPr id="40" name="矩形 39"/>
            <p:cNvSpPr/>
            <p:nvPr/>
          </p:nvSpPr>
          <p:spPr>
            <a:xfrm>
              <a:off x="6228258" y="3702992"/>
              <a:ext cx="1794937" cy="446060"/>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r>
                <a:rPr lang="zh-CN" altLang="en-US" sz="2400" b="1">
                  <a:solidFill>
                    <a:srgbClr val="FFFFFF"/>
                  </a:solidFill>
                </a:rPr>
                <a:t>认识自己</a:t>
              </a:r>
              <a:endParaRPr lang="zh-CN" altLang="en-US" sz="2400" b="1">
                <a:solidFill>
                  <a:srgbClr val="FFFFFF"/>
                </a:solidFill>
              </a:endParaRPr>
            </a:p>
          </p:txBody>
        </p:sp>
        <p:sp>
          <p:nvSpPr>
            <p:cNvPr id="41" name="矩形 40"/>
            <p:cNvSpPr/>
            <p:nvPr/>
          </p:nvSpPr>
          <p:spPr>
            <a:xfrm>
              <a:off x="6228258" y="4495107"/>
              <a:ext cx="2016150" cy="446061"/>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r>
                <a:rPr lang="zh-CN" altLang="en-US" sz="2400" b="1">
                  <a:solidFill>
                    <a:srgbClr val="FFFFFF"/>
                  </a:solidFill>
                </a:rPr>
                <a:t>做更好的自己</a:t>
              </a:r>
              <a:endParaRPr lang="zh-CN" altLang="en-US" sz="2400" b="1">
                <a:solidFill>
                  <a:srgbClr val="FFFFFF"/>
                </a:solidFill>
              </a:endParaRPr>
            </a:p>
          </p:txBody>
        </p:sp>
        <p:cxnSp>
          <p:nvCxnSpPr>
            <p:cNvPr id="43" name="直接连接符 42"/>
            <p:cNvCxnSpPr/>
            <p:nvPr/>
          </p:nvCxnSpPr>
          <p:spPr>
            <a:xfrm>
              <a:off x="6079793" y="3926815"/>
              <a:ext cx="219728" cy="0"/>
            </a:xfrm>
            <a:prstGeom prst="line">
              <a:avLst/>
            </a:prstGeom>
          </p:spPr>
          <p:style>
            <a:lnRef idx="1">
              <a:schemeClr val="accent6"/>
            </a:lnRef>
            <a:fillRef idx="3">
              <a:schemeClr val="accent6"/>
            </a:fillRef>
            <a:effectRef idx="2">
              <a:schemeClr val="accent6"/>
            </a:effectRef>
            <a:fontRef idx="minor">
              <a:schemeClr val="lt1"/>
            </a:fontRef>
          </p:style>
        </p:cxnSp>
        <p:cxnSp>
          <p:nvCxnSpPr>
            <p:cNvPr id="44" name="直接连接符 43"/>
            <p:cNvCxnSpPr/>
            <p:nvPr/>
          </p:nvCxnSpPr>
          <p:spPr>
            <a:xfrm>
              <a:off x="6079793" y="4718931"/>
              <a:ext cx="219728" cy="0"/>
            </a:xfrm>
            <a:prstGeom prst="line">
              <a:avLst/>
            </a:prstGeom>
          </p:spPr>
          <p:style>
            <a:lnRef idx="1">
              <a:schemeClr val="accent6"/>
            </a:lnRef>
            <a:fillRef idx="3">
              <a:schemeClr val="accent6"/>
            </a:fillRef>
            <a:effectRef idx="2">
              <a:schemeClr val="accent6"/>
            </a:effectRef>
            <a:fontRef idx="minor">
              <a:schemeClr val="lt1"/>
            </a:fontRef>
          </p:style>
        </p:cxnSp>
        <p:sp>
          <p:nvSpPr>
            <p:cNvPr id="42" name="矩形 41"/>
            <p:cNvSpPr/>
            <p:nvPr/>
          </p:nvSpPr>
          <p:spPr>
            <a:xfrm>
              <a:off x="2772001" y="1939384"/>
              <a:ext cx="1508401" cy="44606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2400" b="1">
                  <a:solidFill>
                    <a:srgbClr val="FFFFFF"/>
                  </a:solidFill>
                </a:rPr>
                <a:t>单元导语</a:t>
              </a:r>
              <a:endParaRPr lang="zh-CN" altLang="en-US" sz="2400" b="1">
                <a:solidFill>
                  <a:srgbClr val="FFFFFF"/>
                </a:solidFill>
              </a:endParaRPr>
            </a:p>
          </p:txBody>
        </p:sp>
        <p:cxnSp>
          <p:nvCxnSpPr>
            <p:cNvPr id="45" name="直接连接符 44"/>
            <p:cNvCxnSpPr/>
            <p:nvPr/>
          </p:nvCxnSpPr>
          <p:spPr>
            <a:xfrm>
              <a:off x="4283371" y="2161621"/>
              <a:ext cx="221212" cy="0"/>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extBox 1"/>
          <p:cNvSpPr txBox="1">
            <a:spLocks noChangeArrowheads="1"/>
          </p:cNvSpPr>
          <p:nvPr/>
        </p:nvSpPr>
        <p:spPr bwMode="auto">
          <a:xfrm>
            <a:off x="3492500" y="6092825"/>
            <a:ext cx="2184400" cy="461963"/>
          </a:xfrm>
          <a:prstGeom prst="rect">
            <a:avLst/>
          </a:prstGeom>
          <a:noFill/>
          <a:ln w="9525">
            <a:noFill/>
            <a:miter lim="800000"/>
          </a:ln>
        </p:spPr>
        <p:txBody>
          <a:bodyPr wrap="none">
            <a:spAutoFit/>
          </a:bodyPr>
          <a:lstStyle/>
          <a:p>
            <a:r>
              <a:rPr lang="en-US" altLang="zh-CN" sz="2400">
                <a:latin typeface="楷体" panose="02010609060101010101" pitchFamily="49" charset="-122"/>
                <a:ea typeface="楷体" panose="02010609060101010101" pitchFamily="49" charset="-122"/>
                <a:cs typeface="楷体" panose="02010609060101010101" pitchFamily="49" charset="-122"/>
              </a:rPr>
              <a:t>1.2  </a:t>
            </a:r>
            <a:r>
              <a:rPr lang="zh-CN" altLang="en-US" sz="2400">
                <a:latin typeface="楷体" panose="02010609060101010101" pitchFamily="49" charset="-122"/>
                <a:ea typeface="楷体" panose="02010609060101010101" pitchFamily="49" charset="-122"/>
                <a:cs typeface="楷体" panose="02010609060101010101" pitchFamily="49" charset="-122"/>
              </a:rPr>
              <a:t>少年有梦</a:t>
            </a:r>
            <a:endParaRPr lang="zh-CN" altLang="en-US" sz="2400">
              <a:latin typeface="楷体" panose="02010609060101010101" pitchFamily="49" charset="-122"/>
              <a:ea typeface="楷体" panose="02010609060101010101" pitchFamily="49" charset="-122"/>
              <a:cs typeface="楷体" panose="02010609060101010101" pitchFamily="49" charset="-122"/>
            </a:endParaRPr>
          </a:p>
        </p:txBody>
      </p:sp>
      <p:pic>
        <p:nvPicPr>
          <p:cNvPr id="119810" name="图片 2"/>
          <p:cNvPicPr>
            <a:picLocks noChangeAspect="1"/>
          </p:cNvPicPr>
          <p:nvPr/>
        </p:nvPicPr>
        <p:blipFill>
          <a:blip r:embed="rId1" cstate="print"/>
          <a:srcRect/>
          <a:stretch>
            <a:fillRect/>
          </a:stretch>
        </p:blipFill>
        <p:spPr bwMode="auto">
          <a:xfrm>
            <a:off x="611188" y="1052513"/>
            <a:ext cx="7921625" cy="4481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2325" y="1700213"/>
            <a:ext cx="7488238" cy="523875"/>
          </a:xfrm>
          <a:prstGeom prst="rect">
            <a:avLst/>
          </a:prstGeom>
          <a:noFill/>
        </p:spPr>
        <p:txBody>
          <a:bodyPr>
            <a:spAutoFit/>
          </a:bodyPr>
          <a:lstStyle/>
          <a:p>
            <a:pPr fontAlgn="auto">
              <a:spcBef>
                <a:spcPts val="0"/>
              </a:spcBef>
              <a:spcAft>
                <a:spcPts val="0"/>
              </a:spcAft>
              <a:defRPr/>
            </a:pPr>
            <a:r>
              <a:rPr lang="zh-CN" altLang="en-US" sz="2800" b="1" dirty="0">
                <a:solidFill>
                  <a:srgbClr val="FF0000"/>
                </a:solidFill>
                <a:latin typeface="+mn-ea"/>
                <a:ea typeface="+mn-ea"/>
              </a:rPr>
              <a:t>６</a:t>
            </a:r>
            <a:r>
              <a:rPr lang="en-US" altLang="zh-CN" sz="2800" b="1" dirty="0">
                <a:solidFill>
                  <a:srgbClr val="FF0000"/>
                </a:solidFill>
                <a:latin typeface="+mn-ea"/>
                <a:ea typeface="+mn-ea"/>
              </a:rPr>
              <a:t>.</a:t>
            </a:r>
            <a:r>
              <a:rPr lang="zh-CN" altLang="en-US" sz="2800" b="1" dirty="0">
                <a:solidFill>
                  <a:srgbClr val="FF0000"/>
                </a:solidFill>
                <a:latin typeface="+mn-ea"/>
                <a:ea typeface="+mn-ea"/>
              </a:rPr>
              <a:t>版面设计新颖，生动活泼</a:t>
            </a:r>
            <a:endParaRPr lang="zh-CN" altLang="en-US" sz="2800" b="1" dirty="0">
              <a:solidFill>
                <a:srgbClr val="FF0000"/>
              </a:solidFill>
              <a:latin typeface="+mn-ea"/>
              <a:ea typeface="+mn-ea"/>
            </a:endParaRPr>
          </a:p>
        </p:txBody>
      </p:sp>
      <p:sp>
        <p:nvSpPr>
          <p:cNvPr id="6" name="TextBox 5"/>
          <p:cNvSpPr txBox="1"/>
          <p:nvPr/>
        </p:nvSpPr>
        <p:spPr>
          <a:xfrm>
            <a:off x="755650" y="2420938"/>
            <a:ext cx="7632700" cy="2246312"/>
          </a:xfrm>
          <a:prstGeom prst="rect">
            <a:avLst/>
          </a:prstGeom>
          <a:noFill/>
        </p:spPr>
        <p:txBody>
          <a:bodyPr>
            <a:spAutoFit/>
          </a:bodyPr>
          <a:lstStyle/>
          <a:p>
            <a:pPr fontAlgn="auto">
              <a:spcBef>
                <a:spcPts val="0"/>
              </a:spcBef>
              <a:spcAft>
                <a:spcPts val="0"/>
              </a:spcAft>
              <a:defRPr/>
            </a:pPr>
            <a:r>
              <a:rPr lang="zh-CN" altLang="en-US" sz="2800" b="1" dirty="0">
                <a:latin typeface="+mn-ea"/>
                <a:ea typeface="+mn-ea"/>
              </a:rPr>
              <a:t>　　教材在正文之外，穿插了大量的反映真实场景的图片、生活气息浓郁的插图以及创意美感十足的表格、图示等呈现学习内容，力求生动活泼、图文并茂，使教材变得可亲可近，增强教材的可读性。</a:t>
            </a:r>
            <a:endParaRPr lang="zh-CN" altLang="en-US" sz="2800" b="1" dirty="0">
              <a:latin typeface="+mn-ea"/>
              <a:ea typeface="+mn-ea"/>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9512" y="260648"/>
            <a:ext cx="1600598" cy="845328"/>
          </a:xfrm>
          <a:prstGeom prst="rect">
            <a:avLst/>
          </a:prstGeom>
        </p:spPr>
      </p:pic>
      <p:sp>
        <p:nvSpPr>
          <p:cNvPr id="9" name="圆角矩形 8"/>
          <p:cNvSpPr/>
          <p:nvPr/>
        </p:nvSpPr>
        <p:spPr>
          <a:xfrm>
            <a:off x="1835696" y="260648"/>
            <a:ext cx="3816424" cy="792088"/>
          </a:xfrm>
          <a:prstGeom prst="roundRect">
            <a:avLst/>
          </a:prstGeom>
          <a:noFill/>
          <a:ln>
            <a:solidFill>
              <a:schemeClr val="tx1">
                <a:lumMod val="85000"/>
                <a:lumOff val="15000"/>
              </a:schemeClr>
            </a:solidFill>
          </a:ln>
          <a:scene3d>
            <a:camera prst="orthographicFront"/>
            <a:lightRig rig="threePt" dir="t"/>
          </a:scene3d>
          <a:sp3d>
            <a:bevelT/>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r>
              <a:rPr lang="zh-CN" altLang="en-US" sz="3600" b="1" dirty="0" smtClean="0">
                <a:latin typeface="楷体_GB2312" panose="02010609030101010101" pitchFamily="49" charset="-122"/>
                <a:ea typeface="楷体_GB2312" panose="02010609030101010101" pitchFamily="49" charset="-122"/>
              </a:rPr>
              <a:t>教材特点与启示</a:t>
            </a:r>
            <a:endParaRPr lang="zh-CN" altLang="en-US" sz="3600" b="1" dirty="0">
              <a:latin typeface="楷体_GB2312" panose="02010609030101010101" pitchFamily="49" charset="-122"/>
              <a:ea typeface="楷体_GB2312" panose="0201060903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图片 1"/>
          <p:cNvPicPr>
            <a:picLocks noChangeAspect="1"/>
          </p:cNvPicPr>
          <p:nvPr/>
        </p:nvPicPr>
        <p:blipFill>
          <a:blip r:embed="rId1" cstate="print"/>
          <a:srcRect/>
          <a:stretch>
            <a:fillRect/>
          </a:stretch>
        </p:blipFill>
        <p:spPr bwMode="auto">
          <a:xfrm>
            <a:off x="539750" y="1268413"/>
            <a:ext cx="8116888" cy="3529012"/>
          </a:xfrm>
          <a:prstGeom prst="rect">
            <a:avLst/>
          </a:prstGeom>
          <a:noFill/>
          <a:ln w="9525">
            <a:noFill/>
            <a:miter lim="800000"/>
            <a:headEnd/>
            <a:tailEnd/>
          </a:ln>
        </p:spPr>
      </p:pic>
      <p:sp>
        <p:nvSpPr>
          <p:cNvPr id="122882" name="TextBox 4"/>
          <p:cNvSpPr txBox="1">
            <a:spLocks noChangeArrowheads="1"/>
          </p:cNvSpPr>
          <p:nvPr/>
        </p:nvSpPr>
        <p:spPr bwMode="auto">
          <a:xfrm>
            <a:off x="3562350" y="6092825"/>
            <a:ext cx="1724025" cy="461963"/>
          </a:xfrm>
          <a:prstGeom prst="rect">
            <a:avLst/>
          </a:prstGeom>
          <a:noFill/>
          <a:ln w="9525">
            <a:noFill/>
            <a:miter lim="800000"/>
          </a:ln>
        </p:spPr>
        <p:txBody>
          <a:bodyPr wrap="none">
            <a:spAutoFit/>
          </a:bodyPr>
          <a:lstStyle/>
          <a:p>
            <a:r>
              <a:rPr lang="zh-CN" altLang="en-US" sz="2400">
                <a:latin typeface="楷体" panose="02010609060101010101" pitchFamily="49" charset="-122"/>
                <a:ea typeface="楷体" panose="02010609060101010101" pitchFamily="49" charset="-122"/>
                <a:cs typeface="楷体" panose="02010609060101010101" pitchFamily="49" charset="-122"/>
              </a:rPr>
              <a:t>教材第</a:t>
            </a:r>
            <a:r>
              <a:rPr lang="en-US" altLang="zh-CN" sz="2400">
                <a:latin typeface="楷体" panose="02010609060101010101" pitchFamily="49" charset="-122"/>
                <a:ea typeface="楷体" panose="02010609060101010101" pitchFamily="49" charset="-122"/>
                <a:cs typeface="楷体" panose="02010609060101010101" pitchFamily="49" charset="-122"/>
              </a:rPr>
              <a:t>22</a:t>
            </a:r>
            <a:r>
              <a:rPr lang="zh-CN" altLang="en-US" sz="2400">
                <a:latin typeface="楷体" panose="02010609060101010101" pitchFamily="49" charset="-122"/>
                <a:ea typeface="楷体" panose="02010609060101010101" pitchFamily="49" charset="-122"/>
                <a:cs typeface="楷体" panose="02010609060101010101" pitchFamily="49" charset="-122"/>
              </a:rPr>
              <a:t>页</a:t>
            </a:r>
            <a:endParaRPr lang="zh-CN" altLang="en-US" sz="2400">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图片 1"/>
          <p:cNvPicPr>
            <a:picLocks noChangeAspect="1"/>
          </p:cNvPicPr>
          <p:nvPr/>
        </p:nvPicPr>
        <p:blipFill>
          <a:blip r:embed="rId1" cstate="print"/>
          <a:srcRect/>
          <a:stretch>
            <a:fillRect/>
          </a:stretch>
        </p:blipFill>
        <p:spPr bwMode="auto">
          <a:xfrm>
            <a:off x="611188" y="1052513"/>
            <a:ext cx="8029575" cy="3816350"/>
          </a:xfrm>
          <a:prstGeom prst="rect">
            <a:avLst/>
          </a:prstGeom>
          <a:noFill/>
          <a:ln w="9525">
            <a:noFill/>
            <a:miter lim="800000"/>
            <a:headEnd/>
            <a:tailEnd/>
          </a:ln>
        </p:spPr>
      </p:pic>
      <p:sp>
        <p:nvSpPr>
          <p:cNvPr id="123906" name="TextBox 2"/>
          <p:cNvSpPr txBox="1">
            <a:spLocks noChangeArrowheads="1"/>
          </p:cNvSpPr>
          <p:nvPr/>
        </p:nvSpPr>
        <p:spPr bwMode="auto">
          <a:xfrm>
            <a:off x="3562350" y="6092825"/>
            <a:ext cx="1724025" cy="461963"/>
          </a:xfrm>
          <a:prstGeom prst="rect">
            <a:avLst/>
          </a:prstGeom>
          <a:noFill/>
          <a:ln w="9525">
            <a:noFill/>
            <a:miter lim="800000"/>
          </a:ln>
        </p:spPr>
        <p:txBody>
          <a:bodyPr wrap="none">
            <a:spAutoFit/>
          </a:bodyPr>
          <a:lstStyle/>
          <a:p>
            <a:r>
              <a:rPr lang="zh-CN" altLang="en-US" sz="2400">
                <a:latin typeface="楷体" panose="02010609060101010101" pitchFamily="49" charset="-122"/>
                <a:ea typeface="楷体" panose="02010609060101010101" pitchFamily="49" charset="-122"/>
                <a:cs typeface="楷体" panose="02010609060101010101" pitchFamily="49" charset="-122"/>
              </a:rPr>
              <a:t>教材第</a:t>
            </a:r>
            <a:r>
              <a:rPr lang="en-US" altLang="zh-CN" sz="2400">
                <a:latin typeface="楷体" panose="02010609060101010101" pitchFamily="49" charset="-122"/>
                <a:ea typeface="楷体" panose="02010609060101010101" pitchFamily="49" charset="-122"/>
                <a:cs typeface="楷体" panose="02010609060101010101" pitchFamily="49" charset="-122"/>
              </a:rPr>
              <a:t>56</a:t>
            </a:r>
            <a:r>
              <a:rPr lang="zh-CN" altLang="en-US" sz="2400">
                <a:latin typeface="楷体" panose="02010609060101010101" pitchFamily="49" charset="-122"/>
                <a:ea typeface="楷体" panose="02010609060101010101" pitchFamily="49" charset="-122"/>
                <a:cs typeface="楷体" panose="02010609060101010101" pitchFamily="49" charset="-122"/>
              </a:rPr>
              <a:t>页</a:t>
            </a:r>
            <a:endParaRPr lang="zh-CN" altLang="en-US" sz="2400">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图片 1"/>
          <p:cNvPicPr>
            <a:picLocks noChangeAspect="1"/>
          </p:cNvPicPr>
          <p:nvPr/>
        </p:nvPicPr>
        <p:blipFill>
          <a:blip r:embed="rId1" cstate="print"/>
          <a:srcRect/>
          <a:stretch>
            <a:fillRect/>
          </a:stretch>
        </p:blipFill>
        <p:spPr bwMode="auto">
          <a:xfrm>
            <a:off x="1547813" y="628650"/>
            <a:ext cx="6076950" cy="5392738"/>
          </a:xfrm>
          <a:prstGeom prst="rect">
            <a:avLst/>
          </a:prstGeom>
          <a:noFill/>
          <a:ln w="9525">
            <a:noFill/>
            <a:miter lim="800000"/>
            <a:headEnd/>
            <a:tailEnd/>
          </a:ln>
        </p:spPr>
      </p:pic>
      <p:sp>
        <p:nvSpPr>
          <p:cNvPr id="124930" name="TextBox 2"/>
          <p:cNvSpPr txBox="1">
            <a:spLocks noChangeArrowheads="1"/>
          </p:cNvSpPr>
          <p:nvPr/>
        </p:nvSpPr>
        <p:spPr bwMode="auto">
          <a:xfrm>
            <a:off x="3562350" y="6092825"/>
            <a:ext cx="1724025" cy="461963"/>
          </a:xfrm>
          <a:prstGeom prst="rect">
            <a:avLst/>
          </a:prstGeom>
          <a:noFill/>
          <a:ln w="9525">
            <a:noFill/>
            <a:miter lim="800000"/>
          </a:ln>
        </p:spPr>
        <p:txBody>
          <a:bodyPr wrap="none">
            <a:spAutoFit/>
          </a:bodyPr>
          <a:lstStyle/>
          <a:p>
            <a:r>
              <a:rPr lang="zh-CN" altLang="en-US" sz="2400">
                <a:latin typeface="楷体" panose="02010609060101010101" pitchFamily="49" charset="-122"/>
                <a:ea typeface="楷体" panose="02010609060101010101" pitchFamily="49" charset="-122"/>
                <a:cs typeface="楷体" panose="02010609060101010101" pitchFamily="49" charset="-122"/>
              </a:rPr>
              <a:t>教材第</a:t>
            </a:r>
            <a:r>
              <a:rPr lang="en-US" altLang="zh-CN" sz="2400">
                <a:latin typeface="楷体" panose="02010609060101010101" pitchFamily="49" charset="-122"/>
                <a:ea typeface="楷体" panose="02010609060101010101" pitchFamily="49" charset="-122"/>
                <a:cs typeface="楷体" panose="02010609060101010101" pitchFamily="49" charset="-122"/>
              </a:rPr>
              <a:t>62</a:t>
            </a:r>
            <a:r>
              <a:rPr lang="zh-CN" altLang="en-US" sz="2400">
                <a:latin typeface="楷体" panose="02010609060101010101" pitchFamily="49" charset="-122"/>
                <a:ea typeface="楷体" panose="02010609060101010101" pitchFamily="49" charset="-122"/>
                <a:cs typeface="楷体" panose="02010609060101010101" pitchFamily="49" charset="-122"/>
              </a:rPr>
              <a:t>页</a:t>
            </a:r>
            <a:endParaRPr lang="zh-CN" altLang="en-US" sz="2400">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2325" y="1700213"/>
            <a:ext cx="7488238" cy="523875"/>
          </a:xfrm>
          <a:prstGeom prst="rect">
            <a:avLst/>
          </a:prstGeom>
          <a:noFill/>
        </p:spPr>
        <p:txBody>
          <a:bodyPr>
            <a:spAutoFit/>
          </a:bodyPr>
          <a:lstStyle/>
          <a:p>
            <a:pPr fontAlgn="auto">
              <a:spcBef>
                <a:spcPts val="0"/>
              </a:spcBef>
              <a:spcAft>
                <a:spcPts val="0"/>
              </a:spcAft>
              <a:defRPr/>
            </a:pPr>
            <a:r>
              <a:rPr lang="en-US" altLang="zh-CN" sz="2800" b="1" dirty="0">
                <a:solidFill>
                  <a:srgbClr val="FF0000"/>
                </a:solidFill>
                <a:latin typeface="+mn-ea"/>
                <a:ea typeface="+mn-ea"/>
              </a:rPr>
              <a:t>1.</a:t>
            </a:r>
            <a:r>
              <a:rPr lang="zh-CN" altLang="en-US" sz="2800" b="1" dirty="0">
                <a:solidFill>
                  <a:srgbClr val="FF0000"/>
                </a:solidFill>
                <a:latin typeface="+mn-ea"/>
                <a:ea typeface="+mn-ea"/>
              </a:rPr>
              <a:t>认真研读、挖掘教材，提升专业素养</a:t>
            </a:r>
            <a:endParaRPr lang="zh-CN" altLang="en-US" sz="2800" b="1" dirty="0">
              <a:solidFill>
                <a:srgbClr val="FF0000"/>
              </a:solidFill>
              <a:latin typeface="+mn-ea"/>
              <a:ea typeface="+mn-ea"/>
            </a:endParaRPr>
          </a:p>
        </p:txBody>
      </p:sp>
      <p:sp>
        <p:nvSpPr>
          <p:cNvPr id="6" name="TextBox 5"/>
          <p:cNvSpPr txBox="1"/>
          <p:nvPr/>
        </p:nvSpPr>
        <p:spPr>
          <a:xfrm>
            <a:off x="755650" y="2420938"/>
            <a:ext cx="7632700" cy="2246312"/>
          </a:xfrm>
          <a:prstGeom prst="rect">
            <a:avLst/>
          </a:prstGeom>
          <a:noFill/>
        </p:spPr>
        <p:txBody>
          <a:bodyPr>
            <a:spAutoFit/>
          </a:bodyPr>
          <a:lstStyle/>
          <a:p>
            <a:pPr fontAlgn="auto">
              <a:spcBef>
                <a:spcPts val="0"/>
              </a:spcBef>
              <a:spcAft>
                <a:spcPts val="0"/>
              </a:spcAft>
              <a:defRPr/>
            </a:pPr>
            <a:r>
              <a:rPr lang="zh-CN" altLang="en-US" sz="2800" b="1" dirty="0">
                <a:latin typeface="+mn-ea"/>
                <a:ea typeface="+mn-ea"/>
              </a:rPr>
              <a:t>　　教材对教师专业化和教师队伍建设提出更高的要求。教材中的一些主题本身具有一定的难度，如生命教育、自我探索，需要教师加强相关理论学习，准确理解和把握教材内容，领会编写者意图。</a:t>
            </a:r>
            <a:endParaRPr lang="zh-CN" altLang="en-US" sz="2800" b="1" dirty="0">
              <a:latin typeface="+mn-ea"/>
              <a:ea typeface="+mn-ea"/>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9512" y="260648"/>
            <a:ext cx="1600598" cy="845328"/>
          </a:xfrm>
          <a:prstGeom prst="rect">
            <a:avLst/>
          </a:prstGeom>
        </p:spPr>
      </p:pic>
      <p:sp>
        <p:nvSpPr>
          <p:cNvPr id="8" name="圆角矩形 7"/>
          <p:cNvSpPr/>
          <p:nvPr/>
        </p:nvSpPr>
        <p:spPr>
          <a:xfrm>
            <a:off x="1835696" y="260648"/>
            <a:ext cx="2232248" cy="792088"/>
          </a:xfrm>
          <a:prstGeom prst="roundRect">
            <a:avLst/>
          </a:prstGeom>
          <a:noFill/>
          <a:ln>
            <a:solidFill>
              <a:schemeClr val="tx1">
                <a:lumMod val="85000"/>
                <a:lumOff val="15000"/>
              </a:schemeClr>
            </a:solidFill>
          </a:ln>
          <a:scene3d>
            <a:camera prst="orthographicFront"/>
            <a:lightRig rig="threePt" dir="t"/>
          </a:scene3d>
          <a:sp3d>
            <a:bevelT/>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r>
              <a:rPr lang="zh-CN" altLang="en-US" sz="3600" b="1" dirty="0" smtClean="0">
                <a:latin typeface="楷体_GB2312" panose="02010609030101010101" pitchFamily="49" charset="-122"/>
                <a:ea typeface="楷体_GB2312" panose="02010609030101010101" pitchFamily="49" charset="-122"/>
              </a:rPr>
              <a:t>教学建议</a:t>
            </a:r>
            <a:endParaRPr lang="zh-CN" altLang="en-US" sz="3600" b="1" dirty="0">
              <a:latin typeface="楷体_GB2312" panose="02010609030101010101" pitchFamily="49" charset="-122"/>
              <a:ea typeface="楷体_GB2312" panose="0201060903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Box 1"/>
          <p:cNvSpPr txBox="1">
            <a:spLocks noChangeArrowheads="1"/>
          </p:cNvSpPr>
          <p:nvPr/>
        </p:nvSpPr>
        <p:spPr bwMode="auto">
          <a:xfrm>
            <a:off x="3562350" y="6092825"/>
            <a:ext cx="1724025" cy="461963"/>
          </a:xfrm>
          <a:prstGeom prst="rect">
            <a:avLst/>
          </a:prstGeom>
          <a:noFill/>
          <a:ln w="9525">
            <a:noFill/>
            <a:miter lim="800000"/>
          </a:ln>
        </p:spPr>
        <p:txBody>
          <a:bodyPr wrap="none">
            <a:spAutoFit/>
          </a:bodyPr>
          <a:lstStyle/>
          <a:p>
            <a:r>
              <a:rPr lang="zh-CN" altLang="en-US" sz="2400">
                <a:latin typeface="楷体" panose="02010609060101010101" pitchFamily="49" charset="-122"/>
                <a:ea typeface="楷体" panose="02010609060101010101" pitchFamily="49" charset="-122"/>
                <a:cs typeface="楷体" panose="02010609060101010101" pitchFamily="49" charset="-122"/>
              </a:rPr>
              <a:t>教材第</a:t>
            </a:r>
            <a:r>
              <a:rPr lang="en-US" altLang="zh-CN" sz="2400">
                <a:latin typeface="楷体" panose="02010609060101010101" pitchFamily="49" charset="-122"/>
                <a:ea typeface="楷体" panose="02010609060101010101" pitchFamily="49" charset="-122"/>
                <a:cs typeface="楷体" panose="02010609060101010101" pitchFamily="49" charset="-122"/>
              </a:rPr>
              <a:t>31</a:t>
            </a:r>
            <a:r>
              <a:rPr lang="zh-CN" altLang="en-US" sz="2400">
                <a:latin typeface="楷体" panose="02010609060101010101" pitchFamily="49" charset="-122"/>
                <a:ea typeface="楷体" panose="02010609060101010101" pitchFamily="49" charset="-122"/>
                <a:cs typeface="楷体" panose="02010609060101010101" pitchFamily="49" charset="-122"/>
              </a:rPr>
              <a:t>页</a:t>
            </a:r>
            <a:endParaRPr lang="zh-CN" altLang="en-US" sz="2400">
              <a:latin typeface="楷体" panose="02010609060101010101" pitchFamily="49" charset="-122"/>
              <a:ea typeface="楷体" panose="02010609060101010101" pitchFamily="49" charset="-122"/>
              <a:cs typeface="楷体" panose="02010609060101010101" pitchFamily="49" charset="-122"/>
            </a:endParaRPr>
          </a:p>
        </p:txBody>
      </p:sp>
      <p:sp>
        <p:nvSpPr>
          <p:cNvPr id="3" name="矩形 2"/>
          <p:cNvSpPr/>
          <p:nvPr/>
        </p:nvSpPr>
        <p:spPr>
          <a:xfrm>
            <a:off x="2627784" y="548680"/>
            <a:ext cx="3877985" cy="584775"/>
          </a:xfrm>
          <a:prstGeom prst="rect">
            <a:avLst/>
          </a:prstGeom>
        </p:spPr>
        <p:style>
          <a:lnRef idx="0">
            <a:schemeClr val="accent4"/>
          </a:lnRef>
          <a:fillRef idx="3">
            <a:schemeClr val="accent4"/>
          </a:fillRef>
          <a:effectRef idx="3">
            <a:schemeClr val="accent4"/>
          </a:effectRef>
          <a:fontRef idx="minor">
            <a:schemeClr val="lt1"/>
          </a:fontRef>
        </p:style>
        <p:txBody>
          <a:bodyPr wrap="none">
            <a:spAutoFit/>
          </a:bodyPr>
          <a:lstStyle/>
          <a:p>
            <a:pPr fontAlgn="auto">
              <a:spcBef>
                <a:spcPts val="0"/>
              </a:spcBef>
              <a:spcAft>
                <a:spcPts val="0"/>
              </a:spcAft>
              <a:defRPr/>
            </a:pPr>
            <a:r>
              <a:rPr lang="zh-CN" altLang="en-US" sz="3200" dirty="0"/>
              <a:t>“乔哈里视窗”理论</a:t>
            </a:r>
            <a:endParaRPr lang="zh-CN" altLang="en-US" sz="3200" dirty="0"/>
          </a:p>
        </p:txBody>
      </p:sp>
      <p:pic>
        <p:nvPicPr>
          <p:cNvPr id="128005" name="图片 3"/>
          <p:cNvPicPr>
            <a:picLocks noChangeAspect="1"/>
          </p:cNvPicPr>
          <p:nvPr/>
        </p:nvPicPr>
        <p:blipFill>
          <a:blip r:embed="rId1" cstate="print"/>
          <a:srcRect/>
          <a:stretch>
            <a:fillRect/>
          </a:stretch>
        </p:blipFill>
        <p:spPr bwMode="auto">
          <a:xfrm>
            <a:off x="1539875" y="1268413"/>
            <a:ext cx="6064250" cy="47529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2325" y="1124744"/>
            <a:ext cx="7488238" cy="523875"/>
          </a:xfrm>
          <a:prstGeom prst="rect">
            <a:avLst/>
          </a:prstGeom>
          <a:noFill/>
        </p:spPr>
        <p:txBody>
          <a:bodyPr>
            <a:spAutoFit/>
          </a:bodyPr>
          <a:lstStyle/>
          <a:p>
            <a:pPr fontAlgn="auto">
              <a:spcBef>
                <a:spcPts val="0"/>
              </a:spcBef>
              <a:spcAft>
                <a:spcPts val="0"/>
              </a:spcAft>
              <a:defRPr/>
            </a:pPr>
            <a:r>
              <a:rPr lang="en-US" altLang="zh-CN" sz="2800" b="1" dirty="0" smtClean="0">
                <a:solidFill>
                  <a:srgbClr val="FF0000"/>
                </a:solidFill>
                <a:latin typeface="+mn-ea"/>
                <a:ea typeface="+mn-ea"/>
              </a:rPr>
              <a:t>2.</a:t>
            </a:r>
            <a:r>
              <a:rPr lang="zh-CN" altLang="en-US" sz="2800" b="1" dirty="0">
                <a:solidFill>
                  <a:srgbClr val="FF0000"/>
                </a:solidFill>
                <a:latin typeface="+mn-ea"/>
                <a:ea typeface="+mn-ea"/>
              </a:rPr>
              <a:t>增强情境体验与对话，提高教学开放性</a:t>
            </a:r>
            <a:endParaRPr lang="zh-CN" altLang="en-US" sz="2800" b="1" dirty="0">
              <a:solidFill>
                <a:srgbClr val="FF0000"/>
              </a:solidFill>
              <a:latin typeface="+mn-ea"/>
              <a:ea typeface="+mn-ea"/>
            </a:endParaRPr>
          </a:p>
        </p:txBody>
      </p:sp>
      <p:sp>
        <p:nvSpPr>
          <p:cNvPr id="6" name="TextBox 5"/>
          <p:cNvSpPr txBox="1"/>
          <p:nvPr/>
        </p:nvSpPr>
        <p:spPr>
          <a:xfrm>
            <a:off x="755650" y="1845469"/>
            <a:ext cx="7632700" cy="3108325"/>
          </a:xfrm>
          <a:prstGeom prst="rect">
            <a:avLst/>
          </a:prstGeom>
          <a:noFill/>
        </p:spPr>
        <p:txBody>
          <a:bodyPr>
            <a:spAutoFit/>
          </a:bodyPr>
          <a:lstStyle/>
          <a:p>
            <a:pPr fontAlgn="auto">
              <a:spcBef>
                <a:spcPts val="0"/>
              </a:spcBef>
              <a:spcAft>
                <a:spcPts val="0"/>
              </a:spcAft>
              <a:defRPr/>
            </a:pPr>
            <a:r>
              <a:rPr lang="zh-CN" altLang="en-US" sz="2800" b="1" dirty="0">
                <a:latin typeface="+mn-ea"/>
                <a:ea typeface="+mn-ea"/>
              </a:rPr>
              <a:t>　　教材的编写力图促使教师和学生能够与教材设计的内容与问题情境产生一定的共鸣或思想冲突，能够与自己的生活经验和真实的内在体验、感受进行对话，而不是仅仅浮于表面形式。这样的对话无疑会增强课堂的开放性，如何对课堂生成部分进行恰当的承接、整合、转化，是对老师的挑战。</a:t>
            </a:r>
            <a:endParaRPr lang="zh-CN" altLang="en-US" sz="2800" b="1" dirty="0">
              <a:latin typeface="+mn-ea"/>
              <a:ea typeface="+mn-ea"/>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9512" y="260648"/>
            <a:ext cx="1600598" cy="845328"/>
          </a:xfrm>
          <a:prstGeom prst="rect">
            <a:avLst/>
          </a:prstGeom>
        </p:spPr>
      </p:pic>
      <p:sp>
        <p:nvSpPr>
          <p:cNvPr id="8" name="圆角矩形 7"/>
          <p:cNvSpPr/>
          <p:nvPr/>
        </p:nvSpPr>
        <p:spPr>
          <a:xfrm>
            <a:off x="1835696" y="260648"/>
            <a:ext cx="2304256" cy="792088"/>
          </a:xfrm>
          <a:prstGeom prst="roundRect">
            <a:avLst/>
          </a:prstGeom>
          <a:noFill/>
          <a:ln>
            <a:solidFill>
              <a:schemeClr val="tx1">
                <a:lumMod val="85000"/>
                <a:lumOff val="15000"/>
              </a:schemeClr>
            </a:solidFill>
          </a:ln>
          <a:scene3d>
            <a:camera prst="orthographicFront"/>
            <a:lightRig rig="threePt" dir="t"/>
          </a:scene3d>
          <a:sp3d>
            <a:bevelT/>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r>
              <a:rPr lang="zh-CN" altLang="en-US" sz="3600" b="1" dirty="0" smtClean="0">
                <a:latin typeface="楷体_GB2312" panose="02010609030101010101" pitchFamily="49" charset="-122"/>
                <a:ea typeface="楷体_GB2312" panose="02010609030101010101" pitchFamily="49" charset="-122"/>
              </a:rPr>
              <a:t>教学建议</a:t>
            </a:r>
            <a:endParaRPr lang="zh-CN" altLang="en-US" sz="3600" b="1" dirty="0">
              <a:latin typeface="楷体_GB2312" panose="02010609030101010101" pitchFamily="49" charset="-122"/>
              <a:ea typeface="楷体_GB2312" panose="02010609030101010101" pitchFamily="49" charset="-122"/>
            </a:endParaRPr>
          </a:p>
        </p:txBody>
      </p:sp>
      <p:sp>
        <p:nvSpPr>
          <p:cNvPr id="9" name="TextBox 8"/>
          <p:cNvSpPr txBox="1"/>
          <p:nvPr/>
        </p:nvSpPr>
        <p:spPr>
          <a:xfrm>
            <a:off x="395536" y="5173305"/>
            <a:ext cx="8748464" cy="1208023"/>
          </a:xfrm>
          <a:prstGeom prst="rect">
            <a:avLst/>
          </a:prstGeom>
          <a:solidFill>
            <a:schemeClr val="bg1"/>
          </a:solidFill>
        </p:spPr>
        <p:txBody>
          <a:bodyPr wrap="square">
            <a:spAutoFit/>
          </a:bodyPr>
          <a:lstStyle/>
          <a:p>
            <a:pPr fontAlgn="auto">
              <a:lnSpc>
                <a:spcPts val="2880"/>
              </a:lnSpc>
              <a:spcBef>
                <a:spcPts val="0"/>
              </a:spcBef>
              <a:spcAft>
                <a:spcPts val="0"/>
              </a:spcAft>
              <a:defRPr/>
            </a:pPr>
            <a:r>
              <a:rPr lang="zh-CN" altLang="en-US" sz="2400" b="1" i="1" u="sng" dirty="0" smtClean="0">
                <a:solidFill>
                  <a:srgbClr val="000099"/>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开</a:t>
            </a:r>
            <a:r>
              <a:rPr lang="zh-CN" altLang="en-US" sz="2400" b="1" i="1" u="sng" dirty="0">
                <a:solidFill>
                  <a:srgbClr val="000099"/>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放之后必须寻求规则与共识，达成理解和认同。价值无涉与没有方向的多元化是错误的，政治课始终是有预设的</a:t>
            </a:r>
            <a:r>
              <a:rPr lang="zh-CN" altLang="en-US" sz="24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a:t>
            </a:r>
            <a:endParaRPr lang="en-US" altLang="zh-CN" sz="24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fontAlgn="auto">
              <a:lnSpc>
                <a:spcPts val="2880"/>
              </a:lnSpc>
              <a:spcBef>
                <a:spcPts val="0"/>
              </a:spcBef>
              <a:spcAft>
                <a:spcPts val="0"/>
              </a:spcAft>
              <a:defRPr/>
            </a:pPr>
            <a:r>
              <a:rPr lang="en-US" altLang="zh-CN" sz="24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zh-CN" altLang="en-US" sz="24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尤其要注重“</a:t>
            </a:r>
            <a:r>
              <a:rPr lang="zh-CN" altLang="en-US" sz="2400" b="1" i="1" u="sng" dirty="0">
                <a:solidFill>
                  <a:srgbClr val="000099"/>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探究与分享</a:t>
            </a:r>
            <a:r>
              <a:rPr lang="zh-CN" altLang="en-US" sz="24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”这一栏目。</a:t>
            </a:r>
            <a:endParaRPr lang="zh-CN" altLang="en-US" sz="24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img120.jpg"/>
          <p:cNvPicPr>
            <a:picLocks noChangeAspect="1" noChangeArrowheads="1"/>
          </p:cNvPicPr>
          <p:nvPr/>
        </p:nvPicPr>
        <p:blipFill>
          <a:blip r:embed="rId1" cstate="print"/>
          <a:srcRect/>
          <a:stretch>
            <a:fillRect/>
          </a:stretch>
        </p:blipFill>
        <p:spPr bwMode="auto">
          <a:xfrm>
            <a:off x="323528" y="692696"/>
            <a:ext cx="6777038" cy="2957512"/>
          </a:xfrm>
          <a:prstGeom prst="rect">
            <a:avLst/>
          </a:prstGeom>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pic>
      <p:pic>
        <p:nvPicPr>
          <p:cNvPr id="4099" name="Picture 3" descr="G:\img114.jpg"/>
          <p:cNvPicPr>
            <a:picLocks noChangeAspect="1" noChangeArrowheads="1"/>
          </p:cNvPicPr>
          <p:nvPr/>
        </p:nvPicPr>
        <p:blipFill>
          <a:blip r:embed="rId2" cstate="print"/>
          <a:srcRect/>
          <a:stretch>
            <a:fillRect/>
          </a:stretch>
        </p:blipFill>
        <p:spPr bwMode="auto">
          <a:xfrm>
            <a:off x="1547813" y="3789363"/>
            <a:ext cx="6951662" cy="2716212"/>
          </a:xfrm>
          <a:prstGeom prst="rect">
            <a:avLst/>
          </a:prstGeom>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pic>
      <p:sp>
        <p:nvSpPr>
          <p:cNvPr id="135171" name="TextBox 3"/>
          <p:cNvSpPr txBox="1">
            <a:spLocks noChangeArrowheads="1"/>
          </p:cNvSpPr>
          <p:nvPr/>
        </p:nvSpPr>
        <p:spPr bwMode="auto">
          <a:xfrm>
            <a:off x="7536458" y="981075"/>
            <a:ext cx="923330" cy="2016125"/>
          </a:xfrm>
          <a:prstGeom prst="rect">
            <a:avLst/>
          </a:prstGeom>
          <a:noFill/>
          <a:ln w="9525">
            <a:noFill/>
            <a:miter lim="800000"/>
          </a:ln>
        </p:spPr>
        <p:txBody>
          <a:bodyPr vert="eaVert">
            <a:spAutoFit/>
          </a:bodyPr>
          <a:lstStyle/>
          <a:p>
            <a:r>
              <a:rPr lang="zh-CN" altLang="en-US" sz="2400" b="1" dirty="0">
                <a:latin typeface="楷体_GB2312" panose="02010609030101010101" pitchFamily="49" charset="-122"/>
                <a:ea typeface="楷体_GB2312" panose="02010609030101010101" pitchFamily="49" charset="-122"/>
              </a:rPr>
              <a:t>友谊是平等的、双向的</a:t>
            </a:r>
            <a:endParaRPr lang="zh-CN" altLang="en-US" sz="2400" b="1" dirty="0">
              <a:latin typeface="楷体_GB2312" panose="02010609030101010101" pitchFamily="49" charset="-122"/>
              <a:ea typeface="楷体_GB2312" panose="02010609030101010101" pitchFamily="49" charset="-122"/>
            </a:endParaRPr>
          </a:p>
        </p:txBody>
      </p:sp>
      <p:sp>
        <p:nvSpPr>
          <p:cNvPr id="135172" name="TextBox 6"/>
          <p:cNvSpPr txBox="1">
            <a:spLocks noChangeArrowheads="1"/>
          </p:cNvSpPr>
          <p:nvPr/>
        </p:nvSpPr>
        <p:spPr bwMode="auto">
          <a:xfrm>
            <a:off x="323528" y="3808412"/>
            <a:ext cx="923330" cy="3292996"/>
          </a:xfrm>
          <a:prstGeom prst="rect">
            <a:avLst/>
          </a:prstGeom>
          <a:noFill/>
          <a:ln w="9525">
            <a:noFill/>
            <a:miter lim="800000"/>
          </a:ln>
        </p:spPr>
        <p:txBody>
          <a:bodyPr vert="eaVert" wrap="square">
            <a:spAutoFit/>
          </a:bodyPr>
          <a:lstStyle/>
          <a:p>
            <a:r>
              <a:rPr lang="zh-CN" altLang="en-US" sz="2400" b="1" dirty="0">
                <a:latin typeface="楷体_GB2312" panose="02010609030101010101" pitchFamily="49" charset="-122"/>
                <a:ea typeface="楷体_GB2312" panose="02010609030101010101" pitchFamily="49" charset="-122"/>
              </a:rPr>
              <a:t>每个人的精神生命都流淌着民族文化的血脉 </a:t>
            </a:r>
            <a:endParaRPr lang="zh-CN" altLang="en-US" sz="2400" b="1" dirty="0">
              <a:latin typeface="楷体_GB2312" panose="02010609030101010101" pitchFamily="49" charset="-122"/>
              <a:ea typeface="楷体_GB2312" panose="02010609030101010101" pitchFamily="49" charset="-122"/>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2325" y="1700213"/>
            <a:ext cx="7488238" cy="523875"/>
          </a:xfrm>
          <a:prstGeom prst="rect">
            <a:avLst/>
          </a:prstGeom>
          <a:noFill/>
        </p:spPr>
        <p:txBody>
          <a:bodyPr>
            <a:spAutoFit/>
          </a:bodyPr>
          <a:lstStyle/>
          <a:p>
            <a:pPr fontAlgn="auto">
              <a:spcBef>
                <a:spcPts val="0"/>
              </a:spcBef>
              <a:spcAft>
                <a:spcPts val="0"/>
              </a:spcAft>
              <a:defRPr/>
            </a:pPr>
            <a:r>
              <a:rPr lang="en-US" altLang="zh-CN" sz="2800" b="1" dirty="0" smtClean="0">
                <a:solidFill>
                  <a:srgbClr val="FF0000"/>
                </a:solidFill>
                <a:latin typeface="+mn-ea"/>
                <a:ea typeface="+mn-ea"/>
              </a:rPr>
              <a:t>3.</a:t>
            </a:r>
            <a:r>
              <a:rPr lang="zh-CN" altLang="en-US" sz="2800" b="1" dirty="0">
                <a:solidFill>
                  <a:srgbClr val="FF0000"/>
                </a:solidFill>
                <a:latin typeface="+mn-ea"/>
                <a:ea typeface="+mn-ea"/>
              </a:rPr>
              <a:t>充分利用教材栏目，关注学习过程</a:t>
            </a:r>
            <a:endParaRPr lang="zh-CN" altLang="en-US" sz="2800" b="1" dirty="0">
              <a:solidFill>
                <a:srgbClr val="FF0000"/>
              </a:solidFill>
              <a:latin typeface="+mn-ea"/>
              <a:ea typeface="+mn-ea"/>
            </a:endParaRPr>
          </a:p>
        </p:txBody>
      </p:sp>
      <p:sp>
        <p:nvSpPr>
          <p:cNvPr id="6" name="TextBox 5"/>
          <p:cNvSpPr txBox="1"/>
          <p:nvPr/>
        </p:nvSpPr>
        <p:spPr>
          <a:xfrm>
            <a:off x="755650" y="2420938"/>
            <a:ext cx="7632700" cy="2678112"/>
          </a:xfrm>
          <a:prstGeom prst="rect">
            <a:avLst/>
          </a:prstGeom>
          <a:noFill/>
        </p:spPr>
        <p:txBody>
          <a:bodyPr>
            <a:spAutoFit/>
          </a:bodyPr>
          <a:lstStyle/>
          <a:p>
            <a:pPr fontAlgn="auto">
              <a:spcBef>
                <a:spcPts val="0"/>
              </a:spcBef>
              <a:spcAft>
                <a:spcPts val="0"/>
              </a:spcAft>
              <a:defRPr/>
            </a:pPr>
            <a:r>
              <a:rPr lang="zh-CN" altLang="en-US" sz="2800" b="1" dirty="0">
                <a:latin typeface="+mn-ea"/>
                <a:ea typeface="+mn-ea"/>
              </a:rPr>
              <a:t>　　道德与法治教育特别强调学习的过程性和实践性，强调要引导学生自主参与丰富多样的活动，在体验、辨析与践行中生成知识，提升能力，形成正确思想观念和良好道德品质。教材设计的栏目为教学活动过程的顺利展开搭建了很好的脚手架。</a:t>
            </a:r>
            <a:endParaRPr lang="zh-CN" altLang="en-US" sz="2800" b="1" dirty="0">
              <a:latin typeface="+mn-ea"/>
              <a:ea typeface="+mn-ea"/>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9512" y="260648"/>
            <a:ext cx="1600598" cy="845328"/>
          </a:xfrm>
          <a:prstGeom prst="rect">
            <a:avLst/>
          </a:prstGeom>
        </p:spPr>
      </p:pic>
      <p:sp>
        <p:nvSpPr>
          <p:cNvPr id="8" name="圆角矩形 7"/>
          <p:cNvSpPr/>
          <p:nvPr/>
        </p:nvSpPr>
        <p:spPr>
          <a:xfrm>
            <a:off x="1835696" y="260648"/>
            <a:ext cx="2376264" cy="792088"/>
          </a:xfrm>
          <a:prstGeom prst="roundRect">
            <a:avLst/>
          </a:prstGeom>
          <a:noFill/>
          <a:ln>
            <a:solidFill>
              <a:schemeClr val="tx1">
                <a:lumMod val="85000"/>
                <a:lumOff val="15000"/>
              </a:schemeClr>
            </a:solidFill>
          </a:ln>
          <a:scene3d>
            <a:camera prst="orthographicFront"/>
            <a:lightRig rig="threePt" dir="t"/>
          </a:scene3d>
          <a:sp3d>
            <a:bevelT/>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r>
              <a:rPr lang="zh-CN" altLang="en-US" sz="3600" b="1" dirty="0" smtClean="0">
                <a:latin typeface="楷体_GB2312" panose="02010609030101010101" pitchFamily="49" charset="-122"/>
                <a:ea typeface="楷体_GB2312" panose="02010609030101010101" pitchFamily="49" charset="-122"/>
              </a:rPr>
              <a:t>教学建议</a:t>
            </a:r>
            <a:endParaRPr lang="zh-CN" altLang="en-US" sz="3600" b="1" dirty="0">
              <a:latin typeface="楷体_GB2312" panose="02010609030101010101" pitchFamily="49" charset="-122"/>
              <a:ea typeface="楷体_GB2312" panose="0201060903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图片 1" descr="成长2"/>
          <p:cNvPicPr>
            <a:picLocks noChangeAspect="1" noChangeArrowheads="1"/>
          </p:cNvPicPr>
          <p:nvPr/>
        </p:nvPicPr>
        <p:blipFill>
          <a:blip r:embed="rId1" cstate="print"/>
          <a:srcRect/>
          <a:stretch>
            <a:fillRect/>
          </a:stretch>
        </p:blipFill>
        <p:spPr bwMode="auto">
          <a:xfrm>
            <a:off x="0" y="-27384"/>
            <a:ext cx="9144000" cy="6858001"/>
          </a:xfrm>
          <a:prstGeom prst="rect">
            <a:avLst/>
          </a:prstGeom>
          <a:noFill/>
          <a:ln w="9525">
            <a:noFill/>
            <a:miter lim="800000"/>
            <a:headEnd/>
            <a:tailEnd/>
          </a:ln>
        </p:spPr>
      </p:pic>
      <p:sp>
        <p:nvSpPr>
          <p:cNvPr id="5" name="内容占位符 2"/>
          <p:cNvSpPr/>
          <p:nvPr/>
        </p:nvSpPr>
        <p:spPr bwMode="auto">
          <a:xfrm>
            <a:off x="-36512" y="5445224"/>
            <a:ext cx="5112568" cy="1412776"/>
          </a:xfrm>
          <a:prstGeom prst="rect">
            <a:avLst/>
          </a:prstGeom>
          <a:noFill/>
          <a:ln w="9525">
            <a:noFill/>
            <a:miter lim="800000"/>
          </a:ln>
        </p:spPr>
        <p:txBody>
          <a:bodyPr/>
          <a:lstStyle/>
          <a:p>
            <a:pPr>
              <a:spcBef>
                <a:spcPts val="0"/>
              </a:spcBef>
              <a:buFont typeface="Arial" panose="020B0604020202020204" pitchFamily="34" charset="0"/>
              <a:buNone/>
            </a:pPr>
            <a:r>
              <a:rPr lang="zh-CN" altLang="en-US" sz="2800" b="1" dirty="0">
                <a:solidFill>
                  <a:srgbClr val="CC0000"/>
                </a:solidFill>
                <a:latin typeface="楷体_GB2312" panose="02010609030101010101" pitchFamily="49" charset="-122"/>
                <a:ea typeface="楷体_GB2312" panose="02010609030101010101" pitchFamily="49" charset="-122"/>
              </a:rPr>
              <a:t>关注学生成</a:t>
            </a:r>
            <a:r>
              <a:rPr lang="zh-CN" altLang="en-US" sz="2800" b="1" dirty="0" smtClean="0">
                <a:solidFill>
                  <a:srgbClr val="CC0000"/>
                </a:solidFill>
                <a:latin typeface="楷体_GB2312" panose="02010609030101010101" pitchFamily="49" charset="-122"/>
                <a:ea typeface="楷体_GB2312" panose="02010609030101010101" pitchFamily="49" charset="-122"/>
              </a:rPr>
              <a:t>长 </a:t>
            </a:r>
            <a:r>
              <a:rPr lang="zh-CN" altLang="en-US" sz="2800" b="1" dirty="0">
                <a:solidFill>
                  <a:srgbClr val="CC0000"/>
                </a:solidFill>
                <a:latin typeface="楷体_GB2312" panose="02010609030101010101" pitchFamily="49" charset="-122"/>
                <a:ea typeface="楷体_GB2312" panose="02010609030101010101" pitchFamily="49" charset="-122"/>
              </a:rPr>
              <a:t>：</a:t>
            </a:r>
            <a:endParaRPr lang="en-US" sz="2800" b="1" dirty="0">
              <a:solidFill>
                <a:srgbClr val="CC0000"/>
              </a:solidFill>
              <a:latin typeface="楷体_GB2312" panose="02010609030101010101" pitchFamily="49" charset="-122"/>
              <a:ea typeface="楷体_GB2312" panose="02010609030101010101" pitchFamily="49" charset="-122"/>
            </a:endParaRPr>
          </a:p>
          <a:p>
            <a:pPr>
              <a:spcBef>
                <a:spcPts val="0"/>
              </a:spcBef>
            </a:pPr>
            <a:r>
              <a:rPr lang="zh-CN" altLang="en-US" sz="2800" b="1" dirty="0">
                <a:solidFill>
                  <a:srgbClr val="CC0000"/>
                </a:solidFill>
                <a:latin typeface="楷体_GB2312" panose="02010609030101010101" pitchFamily="49" charset="-122"/>
                <a:ea typeface="楷体_GB2312" panose="02010609030101010101" pitchFamily="49" charset="-122"/>
              </a:rPr>
              <a:t>问题</a:t>
            </a:r>
            <a:r>
              <a:rPr lang="zh-CN" altLang="en-US" sz="2800" b="1" dirty="0" smtClean="0">
                <a:solidFill>
                  <a:srgbClr val="CC0000"/>
                </a:solidFill>
                <a:latin typeface="楷体_GB2312" panose="02010609030101010101" pitchFamily="49" charset="-122"/>
                <a:ea typeface="楷体_GB2312" panose="02010609030101010101" pitchFamily="49" charset="-122"/>
              </a:rPr>
              <a:t>点？兴</a:t>
            </a:r>
            <a:r>
              <a:rPr lang="zh-CN" altLang="en-US" sz="2800" b="1" dirty="0">
                <a:solidFill>
                  <a:srgbClr val="CC0000"/>
                </a:solidFill>
                <a:latin typeface="楷体_GB2312" panose="02010609030101010101" pitchFamily="49" charset="-122"/>
                <a:ea typeface="楷体_GB2312" panose="02010609030101010101" pitchFamily="49" charset="-122"/>
              </a:rPr>
              <a:t>趣</a:t>
            </a:r>
            <a:r>
              <a:rPr lang="zh-CN" altLang="en-US" sz="2800" b="1" dirty="0" smtClean="0">
                <a:solidFill>
                  <a:srgbClr val="CC0000"/>
                </a:solidFill>
                <a:latin typeface="楷体_GB2312" panose="02010609030101010101" pitchFamily="49" charset="-122"/>
                <a:ea typeface="楷体_GB2312" panose="02010609030101010101" pitchFamily="49" charset="-122"/>
              </a:rPr>
              <a:t>点？引</a:t>
            </a:r>
            <a:r>
              <a:rPr lang="zh-CN" altLang="en-US" sz="2800" b="1" dirty="0">
                <a:solidFill>
                  <a:srgbClr val="CC0000"/>
                </a:solidFill>
                <a:latin typeface="楷体_GB2312" panose="02010609030101010101" pitchFamily="49" charset="-122"/>
                <a:ea typeface="楷体_GB2312" panose="02010609030101010101" pitchFamily="49" charset="-122"/>
              </a:rPr>
              <a:t>领</a:t>
            </a:r>
            <a:r>
              <a:rPr lang="zh-CN" altLang="en-US" sz="2800" b="1" dirty="0" smtClean="0">
                <a:solidFill>
                  <a:srgbClr val="CC0000"/>
                </a:solidFill>
                <a:latin typeface="楷体_GB2312" panose="02010609030101010101" pitchFamily="49" charset="-122"/>
                <a:ea typeface="楷体_GB2312" panose="02010609030101010101" pitchFamily="49" charset="-122"/>
              </a:rPr>
              <a:t>点？</a:t>
            </a:r>
            <a:endParaRPr lang="en-US" altLang="zh-CN" sz="2800" b="1" dirty="0" smtClean="0">
              <a:solidFill>
                <a:srgbClr val="CC0000"/>
              </a:solidFill>
              <a:latin typeface="楷体_GB2312" panose="02010609030101010101" pitchFamily="49" charset="-122"/>
              <a:ea typeface="楷体_GB2312" panose="02010609030101010101" pitchFamily="49" charset="-122"/>
            </a:endParaRPr>
          </a:p>
          <a:p>
            <a:pPr>
              <a:spcBef>
                <a:spcPts val="0"/>
              </a:spcBef>
            </a:pPr>
            <a:r>
              <a:rPr lang="zh-CN" altLang="en-US" sz="2800" b="1" dirty="0" smtClean="0">
                <a:solidFill>
                  <a:srgbClr val="CC0000"/>
                </a:solidFill>
                <a:latin typeface="楷体_GB2312" panose="02010609030101010101" pitchFamily="49" charset="-122"/>
                <a:ea typeface="楷体_GB2312" panose="02010609030101010101" pitchFamily="49" charset="-122"/>
              </a:rPr>
              <a:t>思</a:t>
            </a:r>
            <a:r>
              <a:rPr lang="zh-CN" altLang="en-US" sz="2800" b="1" dirty="0">
                <a:solidFill>
                  <a:srgbClr val="CC0000"/>
                </a:solidFill>
                <a:latin typeface="楷体_GB2312" panose="02010609030101010101" pitchFamily="49" charset="-122"/>
                <a:ea typeface="楷体_GB2312" panose="02010609030101010101" pitchFamily="49" charset="-122"/>
              </a:rPr>
              <a:t>考</a:t>
            </a:r>
            <a:r>
              <a:rPr lang="zh-CN" altLang="en-US" sz="2800" b="1" dirty="0" smtClean="0">
                <a:solidFill>
                  <a:srgbClr val="CC0000"/>
                </a:solidFill>
                <a:latin typeface="楷体_GB2312" panose="02010609030101010101" pitchFamily="49" charset="-122"/>
                <a:ea typeface="楷体_GB2312" panose="02010609030101010101" pitchFamily="49" charset="-122"/>
              </a:rPr>
              <a:t>点？价</a:t>
            </a:r>
            <a:r>
              <a:rPr lang="zh-CN" altLang="en-US" sz="2800" b="1" dirty="0">
                <a:solidFill>
                  <a:srgbClr val="CC0000"/>
                </a:solidFill>
                <a:latin typeface="楷体_GB2312" panose="02010609030101010101" pitchFamily="49" charset="-122"/>
                <a:ea typeface="楷体_GB2312" panose="02010609030101010101" pitchFamily="49" charset="-122"/>
              </a:rPr>
              <a:t>值</a:t>
            </a:r>
            <a:r>
              <a:rPr lang="zh-CN" altLang="en-US" sz="2800" b="1" dirty="0" smtClean="0">
                <a:solidFill>
                  <a:srgbClr val="CC0000"/>
                </a:solidFill>
                <a:latin typeface="楷体_GB2312" panose="02010609030101010101" pitchFamily="49" charset="-122"/>
                <a:ea typeface="楷体_GB2312" panose="02010609030101010101" pitchFamily="49" charset="-122"/>
              </a:rPr>
              <a:t>点？困</a:t>
            </a:r>
            <a:r>
              <a:rPr lang="zh-CN" altLang="en-US" sz="2800" b="1" dirty="0">
                <a:solidFill>
                  <a:srgbClr val="CC0000"/>
                </a:solidFill>
                <a:latin typeface="楷体_GB2312" panose="02010609030101010101" pitchFamily="49" charset="-122"/>
                <a:ea typeface="楷体_GB2312" panose="02010609030101010101" pitchFamily="49" charset="-122"/>
              </a:rPr>
              <a:t>惑</a:t>
            </a:r>
            <a:r>
              <a:rPr lang="zh-CN" altLang="en-US" sz="2800" b="1" dirty="0" smtClean="0">
                <a:solidFill>
                  <a:srgbClr val="CC0000"/>
                </a:solidFill>
                <a:latin typeface="楷体_GB2312" panose="02010609030101010101" pitchFamily="49" charset="-122"/>
                <a:ea typeface="楷体_GB2312" panose="02010609030101010101" pitchFamily="49" charset="-122"/>
              </a:rPr>
              <a:t>点？</a:t>
            </a:r>
            <a:endParaRPr lang="zh-CN" altLang="en-US" sz="2800" b="1" dirty="0">
              <a:solidFill>
                <a:srgbClr val="CC0000"/>
              </a:solidFill>
              <a:latin typeface="楷体_GB2312" panose="02010609030101010101" pitchFamily="49" charset="-122"/>
              <a:ea typeface="楷体_GB2312" panose="0201060903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Aft>
                <a:spcPts val="0"/>
              </a:spcAft>
              <a:defRPr/>
            </a:pPr>
            <a:r>
              <a:rPr lang="zh-CN" alt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教材栏目使用建议</a:t>
            </a:r>
            <a:endParaRPr lang="zh-CN" alt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4" name="内容占位符 3"/>
          <p:cNvGraphicFramePr>
            <a:graphicFrameLocks noGrp="1"/>
          </p:cNvGraphicFramePr>
          <p:nvPr>
            <p:ph idx="1"/>
          </p:nvPr>
        </p:nvGraphicFramePr>
        <p:xfrm>
          <a:off x="457200" y="1600200"/>
          <a:ext cx="8424864" cy="4775201"/>
        </p:xfrm>
        <a:graphic>
          <a:graphicData uri="http://schemas.openxmlformats.org/drawingml/2006/table">
            <a:tbl>
              <a:tblPr firstRow="1" bandRow="1">
                <a:tableStyleId>{5C22544A-7EE6-4342-B048-85BDC9FD1C3A}</a:tableStyleId>
              </a:tblPr>
              <a:tblGrid>
                <a:gridCol w="864089"/>
                <a:gridCol w="2232229"/>
                <a:gridCol w="1728177"/>
                <a:gridCol w="3600369"/>
              </a:tblGrid>
              <a:tr h="679013">
                <a:tc>
                  <a:txBody>
                    <a:bodyPr/>
                    <a:lstStyle/>
                    <a:p>
                      <a:pPr algn="ctr"/>
                      <a:r>
                        <a:rPr lang="zh-CN" altLang="en-US" sz="2400" dirty="0" smtClean="0"/>
                        <a:t>分类</a:t>
                      </a:r>
                      <a:endParaRPr lang="zh-CN" altLang="en-US" sz="2400" dirty="0"/>
                    </a:p>
                  </a:txBody>
                  <a:tcPr marL="91439" marR="91439" marT="45725" marB="45725" anchor="ctr"/>
                </a:tc>
                <a:tc>
                  <a:txBody>
                    <a:bodyPr/>
                    <a:lstStyle/>
                    <a:p>
                      <a:pPr algn="ctr"/>
                      <a:r>
                        <a:rPr lang="zh-CN" altLang="en-US" sz="2400" b="1" dirty="0" smtClean="0"/>
                        <a:t>栏目名称</a:t>
                      </a:r>
                      <a:endParaRPr lang="zh-CN" altLang="en-US" sz="2400" b="1" dirty="0"/>
                    </a:p>
                  </a:txBody>
                  <a:tcPr marL="91439" marR="91439" marT="45725" marB="45725" anchor="ctr"/>
                </a:tc>
                <a:tc>
                  <a:txBody>
                    <a:bodyPr/>
                    <a:lstStyle/>
                    <a:p>
                      <a:pPr algn="ctr"/>
                      <a:r>
                        <a:rPr lang="zh-CN" altLang="en-US" sz="2400" b="1" dirty="0" smtClean="0"/>
                        <a:t>呈现形式</a:t>
                      </a:r>
                      <a:endParaRPr lang="zh-CN" altLang="en-US" sz="2400" b="1" dirty="0"/>
                    </a:p>
                  </a:txBody>
                  <a:tcPr marL="91439" marR="91439" marT="45725" marB="45725" anchor="ctr"/>
                </a:tc>
                <a:tc>
                  <a:txBody>
                    <a:bodyPr/>
                    <a:lstStyle/>
                    <a:p>
                      <a:pPr algn="ctr"/>
                      <a:r>
                        <a:rPr lang="zh-CN" altLang="en-US" sz="2400" b="1" dirty="0" smtClean="0"/>
                        <a:t>使用建议</a:t>
                      </a:r>
                      <a:endParaRPr lang="zh-CN" altLang="en-US" sz="2400" b="1" dirty="0"/>
                    </a:p>
                  </a:txBody>
                  <a:tcPr marL="91439" marR="91439" marT="45725" marB="45725" anchor="ctr"/>
                </a:tc>
              </a:tr>
              <a:tr h="679013">
                <a:tc rowSpan="3">
                  <a:txBody>
                    <a:bodyPr/>
                    <a:lstStyle/>
                    <a:p>
                      <a:pPr algn="ctr"/>
                      <a:r>
                        <a:rPr lang="zh-CN" altLang="en-US" sz="2000" b="1" dirty="0" smtClean="0"/>
                        <a:t>主要</a:t>
                      </a:r>
                      <a:endParaRPr lang="en-US" altLang="zh-CN" sz="2000" b="1" dirty="0" smtClean="0"/>
                    </a:p>
                    <a:p>
                      <a:pPr algn="ctr"/>
                      <a:r>
                        <a:rPr lang="zh-CN" altLang="en-US" sz="2000" b="1" dirty="0" smtClean="0"/>
                        <a:t>栏目</a:t>
                      </a:r>
                      <a:endParaRPr lang="zh-CN" altLang="en-US" sz="2000" b="1" dirty="0"/>
                    </a:p>
                  </a:txBody>
                  <a:tcPr marL="91439" marR="91439" marT="45725" marB="45725" anchor="ctr">
                    <a:solidFill>
                      <a:schemeClr val="bg2">
                        <a:lumMod val="90000"/>
                      </a:schemeClr>
                    </a:solidFill>
                  </a:tcPr>
                </a:tc>
                <a:tc>
                  <a:txBody>
                    <a:bodyPr/>
                    <a:lstStyle/>
                    <a:p>
                      <a:pPr algn="ctr"/>
                      <a:r>
                        <a:rPr lang="zh-CN" altLang="en-US" sz="2400" b="1" dirty="0" smtClean="0">
                          <a:latin typeface="宋体" panose="02010600030101010101" pitchFamily="2" charset="-122"/>
                          <a:ea typeface="+mn-ea"/>
                        </a:rPr>
                        <a:t>运用你的经验</a:t>
                      </a:r>
                      <a:endParaRPr lang="zh-CN" altLang="en-US" sz="2400" dirty="0"/>
                    </a:p>
                  </a:txBody>
                  <a:tcPr marL="91439" marR="91439" marT="45725" marB="45725" anchor="ctr">
                    <a:solidFill>
                      <a:schemeClr val="bg2">
                        <a:lumMod val="90000"/>
                      </a:schemeClr>
                    </a:solidFill>
                  </a:tcPr>
                </a:tc>
                <a:tc rowSpan="3">
                  <a:txBody>
                    <a:bodyPr/>
                    <a:lstStyle/>
                    <a:p>
                      <a:pPr algn="ctr">
                        <a:lnSpc>
                          <a:spcPct val="150000"/>
                        </a:lnSpc>
                      </a:pPr>
                      <a:r>
                        <a:rPr lang="zh-CN" altLang="en-US" sz="2000" b="1" dirty="0" smtClean="0"/>
                        <a:t>材料</a:t>
                      </a:r>
                      <a:r>
                        <a:rPr lang="en-US" altLang="zh-CN" sz="2000" b="1" dirty="0" smtClean="0"/>
                        <a:t>+</a:t>
                      </a:r>
                      <a:r>
                        <a:rPr lang="zh-CN" altLang="en-US" sz="2000" b="1" dirty="0" smtClean="0"/>
                        <a:t>问题</a:t>
                      </a:r>
                      <a:endParaRPr lang="en-US" altLang="zh-CN" sz="2000" b="1" dirty="0" smtClean="0"/>
                    </a:p>
                    <a:p>
                      <a:pPr algn="ctr">
                        <a:lnSpc>
                          <a:spcPct val="150000"/>
                        </a:lnSpc>
                      </a:pPr>
                      <a:r>
                        <a:rPr lang="zh-CN" altLang="en-US" sz="2000" b="1" dirty="0" smtClean="0"/>
                        <a:t>活动</a:t>
                      </a:r>
                      <a:r>
                        <a:rPr lang="en-US" altLang="zh-CN" sz="2000" b="1" dirty="0" smtClean="0"/>
                        <a:t>+</a:t>
                      </a:r>
                      <a:r>
                        <a:rPr lang="zh-CN" altLang="en-US" sz="2000" b="1" dirty="0" smtClean="0"/>
                        <a:t>要求</a:t>
                      </a:r>
                      <a:endParaRPr lang="zh-CN" altLang="en-US" sz="2000" b="1" dirty="0"/>
                    </a:p>
                  </a:txBody>
                  <a:tcPr marL="91439" marR="91439" marT="45725" marB="45725" anchor="ctr">
                    <a:solidFill>
                      <a:schemeClr val="bg2">
                        <a:lumMod val="90000"/>
                      </a:schemeClr>
                    </a:solidFill>
                  </a:tcPr>
                </a:tc>
                <a:tc>
                  <a:txBody>
                    <a:bodyPr/>
                    <a:lstStyle/>
                    <a:p>
                      <a:pPr algn="l"/>
                      <a:r>
                        <a:rPr lang="zh-CN" altLang="en-US" sz="2000" b="1" dirty="0" smtClean="0"/>
                        <a:t>作为教学导入使用</a:t>
                      </a:r>
                      <a:endParaRPr lang="zh-CN" altLang="en-US" sz="2000" b="1" dirty="0"/>
                    </a:p>
                  </a:txBody>
                  <a:tcPr marL="91439" marR="91439" marT="45725" marB="45725" anchor="ctr">
                    <a:solidFill>
                      <a:schemeClr val="bg2">
                        <a:lumMod val="90000"/>
                      </a:schemeClr>
                    </a:solidFill>
                  </a:tcPr>
                </a:tc>
              </a:tr>
              <a:tr h="701123">
                <a:tc vMerge="1">
                  <a:tcPr anchor="ctr"/>
                </a:tc>
                <a:tc>
                  <a:txBody>
                    <a:bodyPr/>
                    <a:lstStyle/>
                    <a:p>
                      <a:pPr algn="ctr"/>
                      <a:r>
                        <a:rPr lang="zh-CN" altLang="en-US" sz="2400" b="1" dirty="0" smtClean="0">
                          <a:latin typeface="宋体" panose="02010600030101010101" pitchFamily="2" charset="-122"/>
                          <a:ea typeface="+mn-ea"/>
                        </a:rPr>
                        <a:t>探究与分享</a:t>
                      </a:r>
                      <a:endParaRPr lang="zh-CN" altLang="en-US" sz="2400" dirty="0"/>
                    </a:p>
                  </a:txBody>
                  <a:tcPr marL="91439" marR="91439" marT="45725" marB="45725" anchor="ctr">
                    <a:solidFill>
                      <a:schemeClr val="bg2">
                        <a:lumMod val="90000"/>
                      </a:schemeClr>
                    </a:solidFill>
                  </a:tcPr>
                </a:tc>
                <a:tc vMerge="1">
                  <a:tcPr anchor="ctr"/>
                </a:tc>
                <a:tc>
                  <a:txBody>
                    <a:bodyPr/>
                    <a:lstStyle/>
                    <a:p>
                      <a:pPr algn="l"/>
                      <a:r>
                        <a:rPr lang="zh-CN" altLang="en-US" sz="2000" b="1" dirty="0" smtClean="0"/>
                        <a:t>作为学生活动使用，学生在活动后得出正文观点</a:t>
                      </a:r>
                      <a:endParaRPr lang="zh-CN" altLang="en-US" sz="2000" b="1" dirty="0"/>
                    </a:p>
                  </a:txBody>
                  <a:tcPr marL="91439" marR="91439" marT="45725" marB="45725" anchor="ctr">
                    <a:solidFill>
                      <a:schemeClr val="bg2">
                        <a:lumMod val="90000"/>
                      </a:schemeClr>
                    </a:solidFill>
                  </a:tcPr>
                </a:tc>
              </a:tr>
              <a:tr h="679013">
                <a:tc vMerge="1">
                  <a:tcPr anchor="ctr"/>
                </a:tc>
                <a:tc>
                  <a:txBody>
                    <a:bodyPr/>
                    <a:lstStyle/>
                    <a:p>
                      <a:pPr algn="ctr"/>
                      <a:r>
                        <a:rPr lang="zh-CN" altLang="en-US" sz="2400" b="1" dirty="0" smtClean="0">
                          <a:latin typeface="宋体" panose="02010600030101010101" pitchFamily="2" charset="-122"/>
                          <a:ea typeface="+mn-ea"/>
                        </a:rPr>
                        <a:t>拓展空间</a:t>
                      </a:r>
                      <a:endParaRPr lang="zh-CN" altLang="en-US" sz="2400" dirty="0"/>
                    </a:p>
                  </a:txBody>
                  <a:tcPr marL="91439" marR="91439" marT="45725" marB="45725" anchor="ctr">
                    <a:solidFill>
                      <a:schemeClr val="bg2">
                        <a:lumMod val="90000"/>
                      </a:schemeClr>
                    </a:solidFill>
                  </a:tcPr>
                </a:tc>
                <a:tc vMerge="1">
                  <a:tcPr anchor="ctr"/>
                </a:tc>
                <a:tc>
                  <a:txBody>
                    <a:bodyPr/>
                    <a:lstStyle/>
                    <a:p>
                      <a:pPr algn="l"/>
                      <a:r>
                        <a:rPr lang="zh-CN" altLang="en-US" sz="2000" b="1" dirty="0" smtClean="0"/>
                        <a:t>结课时拓展延伸使用</a:t>
                      </a:r>
                      <a:endParaRPr lang="zh-CN" altLang="en-US" sz="2000" b="1" dirty="0"/>
                    </a:p>
                  </a:txBody>
                  <a:tcPr marL="91439" marR="91439" marT="45725" marB="45725" anchor="ctr">
                    <a:solidFill>
                      <a:schemeClr val="bg2">
                        <a:lumMod val="90000"/>
                      </a:schemeClr>
                    </a:solidFill>
                  </a:tcPr>
                </a:tc>
              </a:tr>
              <a:tr h="679013">
                <a:tc rowSpan="3">
                  <a:txBody>
                    <a:bodyPr/>
                    <a:lstStyle/>
                    <a:p>
                      <a:pPr algn="ctr"/>
                      <a:r>
                        <a:rPr lang="zh-CN" altLang="en-US" sz="2000" b="1" dirty="0" smtClean="0"/>
                        <a:t>辅助</a:t>
                      </a:r>
                      <a:endParaRPr lang="en-US" altLang="zh-CN" sz="2000" b="1" dirty="0" smtClean="0"/>
                    </a:p>
                    <a:p>
                      <a:pPr algn="ctr"/>
                      <a:r>
                        <a:rPr lang="zh-CN" altLang="en-US" sz="2000" b="1" dirty="0" smtClean="0"/>
                        <a:t>栏目</a:t>
                      </a:r>
                      <a:endParaRPr lang="zh-CN" altLang="en-US" sz="2000" b="1" dirty="0"/>
                    </a:p>
                  </a:txBody>
                  <a:tcPr marL="91439" marR="91439" marT="45725" marB="45725" anchor="ctr">
                    <a:solidFill>
                      <a:schemeClr val="bg2">
                        <a:lumMod val="90000"/>
                      </a:schemeClr>
                    </a:solidFill>
                  </a:tcPr>
                </a:tc>
                <a:tc>
                  <a:txBody>
                    <a:bodyPr/>
                    <a:lstStyle/>
                    <a:p>
                      <a:pPr algn="ctr"/>
                      <a:r>
                        <a:rPr lang="zh-CN" altLang="en-US" sz="2400" b="1" dirty="0" smtClean="0">
                          <a:latin typeface="宋体" panose="02010600030101010101" pitchFamily="2" charset="-122"/>
                          <a:ea typeface="+mn-ea"/>
                        </a:rPr>
                        <a:t>相关链接</a:t>
                      </a:r>
                      <a:endParaRPr lang="zh-CN" altLang="en-US" sz="2400" dirty="0"/>
                    </a:p>
                  </a:txBody>
                  <a:tcPr marL="91439" marR="91439" marT="45725" marB="45725" anchor="ctr">
                    <a:solidFill>
                      <a:schemeClr val="bg2">
                        <a:lumMod val="90000"/>
                      </a:schemeClr>
                    </a:solidFill>
                  </a:tcPr>
                </a:tc>
                <a:tc rowSpan="3">
                  <a:txBody>
                    <a:bodyPr/>
                    <a:lstStyle/>
                    <a:p>
                      <a:pPr algn="ctr"/>
                      <a:r>
                        <a:rPr lang="zh-CN" altLang="en-US" sz="2000" b="1" dirty="0" smtClean="0"/>
                        <a:t>材料</a:t>
                      </a:r>
                      <a:endParaRPr lang="zh-CN" altLang="en-US" sz="2000" b="1" dirty="0"/>
                    </a:p>
                  </a:txBody>
                  <a:tcPr marL="91439" marR="91439" marT="45725" marB="45725" anchor="ctr">
                    <a:solidFill>
                      <a:schemeClr val="bg2">
                        <a:lumMod val="90000"/>
                      </a:schemeClr>
                    </a:solidFill>
                  </a:tcPr>
                </a:tc>
                <a:tc rowSpan="2">
                  <a:txBody>
                    <a:bodyPr/>
                    <a:lstStyle/>
                    <a:p>
                      <a:pPr algn="l"/>
                      <a:r>
                        <a:rPr lang="zh-CN" altLang="en-US" sz="2000" b="1" dirty="0" smtClean="0"/>
                        <a:t>课程资源</a:t>
                      </a:r>
                      <a:endParaRPr lang="en-US" altLang="zh-CN" sz="2000" b="1" dirty="0" smtClean="0"/>
                    </a:p>
                    <a:p>
                      <a:pPr algn="l"/>
                      <a:r>
                        <a:rPr lang="zh-CN" altLang="en-US" sz="2000" b="1" dirty="0" smtClean="0"/>
                        <a:t>可让学生自主阅读，也可集体阅读后教师补充问题，变成活动探究</a:t>
                      </a:r>
                      <a:endParaRPr lang="zh-CN" altLang="en-US" sz="2000" b="1" dirty="0"/>
                    </a:p>
                  </a:txBody>
                  <a:tcPr marL="91439" marR="91439" marT="45725" marB="45725" anchor="ctr">
                    <a:solidFill>
                      <a:schemeClr val="bg2">
                        <a:lumMod val="90000"/>
                      </a:schemeClr>
                    </a:solidFill>
                  </a:tcPr>
                </a:tc>
              </a:tr>
              <a:tr h="679013">
                <a:tc vMerge="1">
                  <a:tcPr anchor="ctr"/>
                </a:tc>
                <a:tc>
                  <a:txBody>
                    <a:bodyPr/>
                    <a:lstStyle/>
                    <a:p>
                      <a:pPr algn="ctr"/>
                      <a:r>
                        <a:rPr lang="zh-CN" altLang="en-US" sz="2400" b="1" dirty="0" smtClean="0">
                          <a:latin typeface="宋体" panose="02010600030101010101" pitchFamily="2" charset="-122"/>
                          <a:ea typeface="+mn-ea"/>
                        </a:rPr>
                        <a:t>阅读感悟</a:t>
                      </a:r>
                      <a:endParaRPr lang="zh-CN" altLang="en-US" sz="2400" dirty="0"/>
                    </a:p>
                  </a:txBody>
                  <a:tcPr marL="91439" marR="91439" marT="45725" marB="45725" anchor="ctr">
                    <a:solidFill>
                      <a:schemeClr val="bg2">
                        <a:lumMod val="90000"/>
                      </a:schemeClr>
                    </a:solidFill>
                  </a:tcPr>
                </a:tc>
                <a:tc vMerge="1">
                  <a:tcPr anchor="ctr"/>
                </a:tc>
                <a:tc vMerge="1">
                  <a:tcPr anchor="ctr">
                    <a:solidFill>
                      <a:schemeClr val="bg2">
                        <a:lumMod val="90000"/>
                      </a:schemeClr>
                    </a:solidFill>
                  </a:tcPr>
                </a:tc>
              </a:tr>
              <a:tr h="679013">
                <a:tc vMerge="1">
                  <a:tcPr anchor="ctr"/>
                </a:tc>
                <a:tc>
                  <a:txBody>
                    <a:bodyPr/>
                    <a:lstStyle/>
                    <a:p>
                      <a:pPr algn="ctr"/>
                      <a:r>
                        <a:rPr lang="zh-CN" altLang="en-US" sz="2400" b="1" dirty="0" smtClean="0">
                          <a:latin typeface="宋体" panose="02010600030101010101" pitchFamily="2" charset="-122"/>
                          <a:ea typeface="+mn-ea"/>
                        </a:rPr>
                        <a:t>方法与技能</a:t>
                      </a:r>
                      <a:endParaRPr lang="zh-CN" altLang="en-US" sz="2400" dirty="0"/>
                    </a:p>
                  </a:txBody>
                  <a:tcPr marL="91439" marR="91439" marT="45725" marB="45725" anchor="ctr">
                    <a:solidFill>
                      <a:schemeClr val="bg2">
                        <a:lumMod val="90000"/>
                      </a:schemeClr>
                    </a:solidFill>
                  </a:tcPr>
                </a:tc>
                <a:tc vMerge="1">
                  <a:tcPr anchor="ctr"/>
                </a:tc>
                <a:tc>
                  <a:txBody>
                    <a:bodyPr/>
                    <a:lstStyle/>
                    <a:p>
                      <a:pPr algn="l"/>
                      <a:r>
                        <a:rPr lang="zh-CN" altLang="en-US" sz="2000" b="1" dirty="0" smtClean="0"/>
                        <a:t>学生自主阅读和教师讲解均可</a:t>
                      </a:r>
                      <a:endParaRPr lang="zh-CN" altLang="en-US" sz="2000" b="1" dirty="0"/>
                    </a:p>
                  </a:txBody>
                  <a:tcPr marL="91439" marR="91439" marT="45725" marB="45725" anchor="ctr">
                    <a:solidFill>
                      <a:schemeClr val="bg2">
                        <a:lumMod val="90000"/>
                      </a:schemeClr>
                    </a:solidFill>
                  </a:tcPr>
                </a:tc>
              </a:tr>
            </a:tbl>
          </a:graphicData>
        </a:graphic>
      </p:graphicFrame>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a:off x="6308725" y="4456113"/>
            <a:ext cx="628650" cy="622300"/>
            <a:chOff x="0" y="0"/>
            <a:chExt cx="396" cy="392"/>
          </a:xfrm>
        </p:grpSpPr>
        <p:pic>
          <p:nvPicPr>
            <p:cNvPr id="53284" name="梯形 2"/>
            <p:cNvPicPr>
              <a:picLocks noChangeArrowheads="1"/>
            </p:cNvPicPr>
            <p:nvPr/>
          </p:nvPicPr>
          <p:blipFill>
            <a:blip r:embed="rId1" cstate="print"/>
            <a:srcRect/>
            <a:stretch>
              <a:fillRect/>
            </a:stretch>
          </p:blipFill>
          <p:spPr bwMode="auto">
            <a:xfrm>
              <a:off x="0" y="0"/>
              <a:ext cx="396" cy="392"/>
            </a:xfrm>
            <a:prstGeom prst="rect">
              <a:avLst/>
            </a:prstGeom>
            <a:noFill/>
            <a:ln w="9525">
              <a:noFill/>
              <a:miter lim="800000"/>
              <a:headEnd/>
              <a:tailEnd/>
            </a:ln>
          </p:spPr>
        </p:pic>
        <p:sp>
          <p:nvSpPr>
            <p:cNvPr id="53285" name="Text Box 4"/>
            <p:cNvSpPr txBox="1">
              <a:spLocks noChangeArrowheads="1"/>
            </p:cNvSpPr>
            <p:nvPr/>
          </p:nvSpPr>
          <p:spPr bwMode="auto">
            <a:xfrm rot="-9406265">
              <a:off x="-20" y="65"/>
              <a:ext cx="372" cy="283"/>
            </a:xfrm>
            <a:prstGeom prst="rect">
              <a:avLst/>
            </a:prstGeom>
            <a:noFill/>
            <a:ln w="9525">
              <a:noFill/>
              <a:miter lim="800000"/>
            </a:ln>
          </p:spPr>
          <p:txBody>
            <a:bodyPr anchor="ctr"/>
            <a:lstStyle/>
            <a:p>
              <a:pPr algn="ctr">
                <a:buFont typeface="Arial" panose="020B0604020202020204" pitchFamily="34" charset="0"/>
                <a:buNone/>
              </a:pPr>
              <a:endParaRPr lang="en-US" altLang="zh-CN">
                <a:solidFill>
                  <a:srgbClr val="FFFFFF"/>
                </a:solidFill>
                <a:latin typeface="Calibri" panose="020F0502020204030204" pitchFamily="34" charset="0"/>
              </a:endParaRPr>
            </a:p>
          </p:txBody>
        </p:sp>
      </p:grpSp>
      <p:grpSp>
        <p:nvGrpSpPr>
          <p:cNvPr id="3" name="Group 5"/>
          <p:cNvGrpSpPr/>
          <p:nvPr/>
        </p:nvGrpSpPr>
        <p:grpSpPr bwMode="auto">
          <a:xfrm>
            <a:off x="5072063" y="2803525"/>
            <a:ext cx="852487" cy="1036638"/>
            <a:chOff x="0" y="0"/>
            <a:chExt cx="537" cy="653"/>
          </a:xfrm>
        </p:grpSpPr>
        <p:pic>
          <p:nvPicPr>
            <p:cNvPr id="53282" name="梯形 2"/>
            <p:cNvPicPr>
              <a:picLocks noChangeArrowheads="1"/>
            </p:cNvPicPr>
            <p:nvPr/>
          </p:nvPicPr>
          <p:blipFill>
            <a:blip r:embed="rId2" cstate="print"/>
            <a:srcRect/>
            <a:stretch>
              <a:fillRect/>
            </a:stretch>
          </p:blipFill>
          <p:spPr bwMode="auto">
            <a:xfrm>
              <a:off x="0" y="0"/>
              <a:ext cx="537" cy="653"/>
            </a:xfrm>
            <a:prstGeom prst="rect">
              <a:avLst/>
            </a:prstGeom>
            <a:noFill/>
            <a:ln w="9525">
              <a:noFill/>
              <a:miter lim="800000"/>
              <a:headEnd/>
              <a:tailEnd/>
            </a:ln>
          </p:spPr>
        </p:pic>
        <p:sp>
          <p:nvSpPr>
            <p:cNvPr id="53283" name="Text Box 7"/>
            <p:cNvSpPr txBox="1">
              <a:spLocks noChangeArrowheads="1"/>
            </p:cNvSpPr>
            <p:nvPr/>
          </p:nvSpPr>
          <p:spPr bwMode="auto">
            <a:xfrm rot="-6179196">
              <a:off x="-76" y="162"/>
              <a:ext cx="661" cy="418"/>
            </a:xfrm>
            <a:prstGeom prst="rect">
              <a:avLst/>
            </a:prstGeom>
            <a:noFill/>
            <a:ln w="9525">
              <a:noFill/>
              <a:miter lim="800000"/>
            </a:ln>
          </p:spPr>
          <p:txBody>
            <a:bodyPr anchor="ctr"/>
            <a:lstStyle/>
            <a:p>
              <a:pPr algn="ctr">
                <a:buFont typeface="Arial" panose="020B0604020202020204" pitchFamily="34" charset="0"/>
                <a:buNone/>
              </a:pPr>
              <a:endParaRPr lang="en-US" altLang="zh-CN">
                <a:solidFill>
                  <a:srgbClr val="FFFFFF"/>
                </a:solidFill>
                <a:latin typeface="Calibri" panose="020F0502020204030204" pitchFamily="34" charset="0"/>
              </a:endParaRPr>
            </a:p>
          </p:txBody>
        </p:sp>
      </p:grpSp>
      <p:grpSp>
        <p:nvGrpSpPr>
          <p:cNvPr id="4" name="Group 8"/>
          <p:cNvGrpSpPr/>
          <p:nvPr/>
        </p:nvGrpSpPr>
        <p:grpSpPr bwMode="auto">
          <a:xfrm>
            <a:off x="5357813" y="1060450"/>
            <a:ext cx="817562" cy="835025"/>
            <a:chOff x="0" y="0"/>
            <a:chExt cx="515" cy="526"/>
          </a:xfrm>
        </p:grpSpPr>
        <p:pic>
          <p:nvPicPr>
            <p:cNvPr id="53280" name="梯形 2"/>
            <p:cNvPicPr>
              <a:picLocks noChangeArrowheads="1"/>
            </p:cNvPicPr>
            <p:nvPr/>
          </p:nvPicPr>
          <p:blipFill>
            <a:blip r:embed="rId3" cstate="print"/>
            <a:srcRect/>
            <a:stretch>
              <a:fillRect/>
            </a:stretch>
          </p:blipFill>
          <p:spPr bwMode="auto">
            <a:xfrm>
              <a:off x="0" y="0"/>
              <a:ext cx="515" cy="526"/>
            </a:xfrm>
            <a:prstGeom prst="rect">
              <a:avLst/>
            </a:prstGeom>
            <a:noFill/>
            <a:ln w="9525">
              <a:noFill/>
              <a:miter lim="800000"/>
              <a:headEnd/>
              <a:tailEnd/>
            </a:ln>
          </p:spPr>
        </p:pic>
        <p:sp>
          <p:nvSpPr>
            <p:cNvPr id="53281" name="Text Box 10"/>
            <p:cNvSpPr txBox="1">
              <a:spLocks noChangeArrowheads="1"/>
            </p:cNvSpPr>
            <p:nvPr/>
          </p:nvSpPr>
          <p:spPr bwMode="auto">
            <a:xfrm rot="-3314670">
              <a:off x="-16" y="64"/>
              <a:ext cx="506" cy="319"/>
            </a:xfrm>
            <a:prstGeom prst="rect">
              <a:avLst/>
            </a:prstGeom>
            <a:noFill/>
            <a:ln w="9525">
              <a:noFill/>
              <a:miter lim="800000"/>
            </a:ln>
          </p:spPr>
          <p:txBody>
            <a:bodyPr anchor="ctr"/>
            <a:lstStyle/>
            <a:p>
              <a:pPr algn="ctr">
                <a:buFont typeface="Arial" panose="020B0604020202020204" pitchFamily="34" charset="0"/>
                <a:buNone/>
              </a:pPr>
              <a:endParaRPr lang="en-US" altLang="zh-CN">
                <a:solidFill>
                  <a:srgbClr val="FFFFFF"/>
                </a:solidFill>
                <a:latin typeface="Calibri" panose="020F0502020204030204" pitchFamily="34" charset="0"/>
              </a:endParaRPr>
            </a:p>
          </p:txBody>
        </p:sp>
      </p:grpSp>
      <p:grpSp>
        <p:nvGrpSpPr>
          <p:cNvPr id="5" name="Group 11"/>
          <p:cNvGrpSpPr/>
          <p:nvPr/>
        </p:nvGrpSpPr>
        <p:grpSpPr bwMode="auto">
          <a:xfrm>
            <a:off x="5851525" y="1584325"/>
            <a:ext cx="2828925" cy="3103563"/>
            <a:chOff x="0" y="0"/>
            <a:chExt cx="1782" cy="1955"/>
          </a:xfrm>
        </p:grpSpPr>
        <p:pic>
          <p:nvPicPr>
            <p:cNvPr id="53278" name="椭圆 13"/>
            <p:cNvPicPr>
              <a:picLocks noChangeArrowheads="1"/>
            </p:cNvPicPr>
            <p:nvPr/>
          </p:nvPicPr>
          <p:blipFill>
            <a:blip r:embed="rId4" cstate="print"/>
            <a:srcRect/>
            <a:stretch>
              <a:fillRect/>
            </a:stretch>
          </p:blipFill>
          <p:spPr bwMode="auto">
            <a:xfrm>
              <a:off x="0" y="0"/>
              <a:ext cx="1782" cy="1955"/>
            </a:xfrm>
            <a:prstGeom prst="rect">
              <a:avLst/>
            </a:prstGeom>
            <a:noFill/>
            <a:ln w="9525">
              <a:noFill/>
              <a:miter lim="800000"/>
              <a:headEnd/>
              <a:tailEnd/>
            </a:ln>
          </p:spPr>
        </p:pic>
        <p:sp>
          <p:nvSpPr>
            <p:cNvPr id="53279" name="Text Box 13"/>
            <p:cNvSpPr txBox="1">
              <a:spLocks noChangeArrowheads="1"/>
            </p:cNvSpPr>
            <p:nvPr/>
          </p:nvSpPr>
          <p:spPr bwMode="auto">
            <a:xfrm>
              <a:off x="265" y="289"/>
              <a:ext cx="1255" cy="1376"/>
            </a:xfrm>
            <a:prstGeom prst="rect">
              <a:avLst/>
            </a:prstGeom>
            <a:noFill/>
            <a:ln w="9525">
              <a:noFill/>
              <a:miter lim="800000"/>
            </a:ln>
          </p:spPr>
          <p:txBody>
            <a:bodyPr anchor="ctr"/>
            <a:lstStyle/>
            <a:p>
              <a:pPr algn="ctr">
                <a:buFont typeface="Arial" panose="020B0604020202020204" pitchFamily="34" charset="0"/>
                <a:buNone/>
              </a:pPr>
              <a:endParaRPr lang="en-US" altLang="zh-CN">
                <a:solidFill>
                  <a:srgbClr val="FFFFFF"/>
                </a:solidFill>
                <a:latin typeface="Calibri" panose="020F0502020204030204" pitchFamily="34" charset="0"/>
              </a:endParaRPr>
            </a:p>
          </p:txBody>
        </p:sp>
      </p:grpSp>
      <p:grpSp>
        <p:nvGrpSpPr>
          <p:cNvPr id="6" name="Group 14"/>
          <p:cNvGrpSpPr/>
          <p:nvPr/>
        </p:nvGrpSpPr>
        <p:grpSpPr bwMode="auto">
          <a:xfrm>
            <a:off x="5883275" y="1646238"/>
            <a:ext cx="2681288" cy="2955925"/>
            <a:chOff x="0" y="0"/>
            <a:chExt cx="1689" cy="1862"/>
          </a:xfrm>
        </p:grpSpPr>
        <p:pic>
          <p:nvPicPr>
            <p:cNvPr id="53276" name="椭圆 14"/>
            <p:cNvPicPr>
              <a:picLocks noChangeArrowheads="1"/>
            </p:cNvPicPr>
            <p:nvPr/>
          </p:nvPicPr>
          <p:blipFill>
            <a:blip r:embed="rId5" cstate="print"/>
            <a:srcRect/>
            <a:stretch>
              <a:fillRect/>
            </a:stretch>
          </p:blipFill>
          <p:spPr bwMode="auto">
            <a:xfrm>
              <a:off x="0" y="0"/>
              <a:ext cx="1689" cy="1862"/>
            </a:xfrm>
            <a:prstGeom prst="rect">
              <a:avLst/>
            </a:prstGeom>
            <a:noFill/>
            <a:ln w="9525">
              <a:noFill/>
              <a:miter lim="800000"/>
              <a:headEnd/>
              <a:tailEnd/>
            </a:ln>
          </p:spPr>
        </p:pic>
        <p:sp>
          <p:nvSpPr>
            <p:cNvPr id="53277" name="Text Box 16"/>
            <p:cNvSpPr txBox="1">
              <a:spLocks noChangeArrowheads="1"/>
            </p:cNvSpPr>
            <p:nvPr/>
          </p:nvSpPr>
          <p:spPr bwMode="auto">
            <a:xfrm>
              <a:off x="280" y="266"/>
              <a:ext cx="1128" cy="1238"/>
            </a:xfrm>
            <a:prstGeom prst="rect">
              <a:avLst/>
            </a:prstGeom>
            <a:noFill/>
            <a:ln w="9525">
              <a:noFill/>
              <a:miter lim="800000"/>
            </a:ln>
          </p:spPr>
          <p:txBody>
            <a:bodyPr anchor="ctr"/>
            <a:lstStyle/>
            <a:p>
              <a:pPr algn="ctr">
                <a:buFont typeface="Arial" panose="020B0604020202020204" pitchFamily="34" charset="0"/>
                <a:buNone/>
              </a:pPr>
              <a:endParaRPr lang="en-US" altLang="zh-CN">
                <a:solidFill>
                  <a:srgbClr val="FFFFFF"/>
                </a:solidFill>
                <a:latin typeface="Calibri" panose="020F0502020204030204" pitchFamily="34" charset="0"/>
              </a:endParaRPr>
            </a:p>
          </p:txBody>
        </p:sp>
      </p:grpSp>
      <p:sp>
        <p:nvSpPr>
          <p:cNvPr id="49169" name="椭圆 15"/>
          <p:cNvSpPr>
            <a:spLocks noChangeArrowheads="1"/>
          </p:cNvSpPr>
          <p:nvPr/>
        </p:nvSpPr>
        <p:spPr bwMode="auto">
          <a:xfrm>
            <a:off x="4492625" y="85725"/>
            <a:ext cx="1265238" cy="1389063"/>
          </a:xfrm>
          <a:prstGeom prst="ellipse">
            <a:avLst/>
          </a:prstGeom>
          <a:gradFill rotWithShape="1">
            <a:gsLst>
              <a:gs pos="0">
                <a:srgbClr val="CCCCCC"/>
              </a:gs>
              <a:gs pos="6000">
                <a:srgbClr val="CCCCCC"/>
              </a:gs>
              <a:gs pos="42999">
                <a:srgbClr val="FFFFFF"/>
              </a:gs>
              <a:gs pos="80000">
                <a:srgbClr val="F1F1F1"/>
              </a:gs>
              <a:gs pos="100000">
                <a:srgbClr val="E4E4E4"/>
              </a:gs>
            </a:gsLst>
            <a:lin ang="18900000" scaled="1"/>
          </a:gradFill>
          <a:ln w="25400">
            <a:solidFill>
              <a:srgbClr val="FFFFFF"/>
            </a:solidFill>
            <a:round/>
          </a:ln>
          <a:effectLst>
            <a:outerShdw dist="38100" dir="5400000" algn="ctr" rotWithShape="0">
              <a:srgbClr val="984807">
                <a:alpha val="35999"/>
              </a:srgbClr>
            </a:outerShdw>
          </a:effectLst>
        </p:spPr>
        <p:txBody>
          <a:bodyPr anchor="ctr"/>
          <a:lstStyle/>
          <a:p>
            <a:pPr algn="ctr">
              <a:buFont typeface="Arial" panose="020B0604020202020204" pitchFamily="34" charset="0"/>
              <a:buNone/>
              <a:defRPr/>
            </a:pPr>
            <a:endParaRPr lang="en-US">
              <a:solidFill>
                <a:srgbClr val="FFFFFF"/>
              </a:solidFill>
              <a:latin typeface="Calibri" panose="020F0502020204030204" pitchFamily="34" charset="0"/>
            </a:endParaRPr>
          </a:p>
        </p:txBody>
      </p:sp>
      <p:sp>
        <p:nvSpPr>
          <p:cNvPr id="49170" name="椭圆 16"/>
          <p:cNvSpPr>
            <a:spLocks noChangeArrowheads="1"/>
          </p:cNvSpPr>
          <p:nvPr/>
        </p:nvSpPr>
        <p:spPr bwMode="auto">
          <a:xfrm>
            <a:off x="3516313" y="2835275"/>
            <a:ext cx="1793875" cy="1966913"/>
          </a:xfrm>
          <a:prstGeom prst="ellipse">
            <a:avLst/>
          </a:prstGeom>
          <a:gradFill rotWithShape="1">
            <a:gsLst>
              <a:gs pos="0">
                <a:srgbClr val="CCCCCC"/>
              </a:gs>
              <a:gs pos="6000">
                <a:srgbClr val="CCCCCC"/>
              </a:gs>
              <a:gs pos="42999">
                <a:srgbClr val="FFFFFF"/>
              </a:gs>
              <a:gs pos="80000">
                <a:srgbClr val="F1F1F1"/>
              </a:gs>
              <a:gs pos="100000">
                <a:srgbClr val="E4E4E4"/>
              </a:gs>
            </a:gsLst>
            <a:lin ang="18900000" scaled="1"/>
          </a:gradFill>
          <a:ln w="25400">
            <a:solidFill>
              <a:srgbClr val="FFFFFF"/>
            </a:solidFill>
            <a:round/>
          </a:ln>
          <a:effectLst>
            <a:outerShdw dist="38100" dir="5400000" algn="ctr" rotWithShape="0">
              <a:srgbClr val="984807">
                <a:alpha val="35999"/>
              </a:srgbClr>
            </a:outerShdw>
          </a:effectLst>
        </p:spPr>
        <p:txBody>
          <a:bodyPr anchor="ctr"/>
          <a:lstStyle/>
          <a:p>
            <a:pPr algn="ctr">
              <a:buFont typeface="Arial" panose="020B0604020202020204" pitchFamily="34" charset="0"/>
              <a:buNone/>
              <a:defRPr/>
            </a:pPr>
            <a:endParaRPr lang="en-US">
              <a:solidFill>
                <a:srgbClr val="FFFFFF"/>
              </a:solidFill>
              <a:latin typeface="Calibri" panose="020F0502020204030204" pitchFamily="34" charset="0"/>
            </a:endParaRPr>
          </a:p>
        </p:txBody>
      </p:sp>
      <p:sp>
        <p:nvSpPr>
          <p:cNvPr id="49171" name="椭圆 17"/>
          <p:cNvSpPr>
            <a:spLocks noChangeArrowheads="1"/>
          </p:cNvSpPr>
          <p:nvPr/>
        </p:nvSpPr>
        <p:spPr bwMode="auto">
          <a:xfrm>
            <a:off x="5837238" y="5137150"/>
            <a:ext cx="930275" cy="1098550"/>
          </a:xfrm>
          <a:prstGeom prst="ellipse">
            <a:avLst/>
          </a:prstGeom>
          <a:solidFill>
            <a:srgbClr val="558ED5"/>
          </a:solidFill>
          <a:ln w="25400">
            <a:solidFill>
              <a:srgbClr val="FFFFFF"/>
            </a:solidFill>
            <a:round/>
          </a:ln>
          <a:effectLst>
            <a:outerShdw dist="38100" dir="5400000" algn="ctr" rotWithShape="0">
              <a:srgbClr val="984807">
                <a:alpha val="35999"/>
              </a:srgbClr>
            </a:outerShdw>
          </a:effectLst>
        </p:spPr>
        <p:txBody>
          <a:bodyPr anchor="ctr"/>
          <a:lstStyle/>
          <a:p>
            <a:pPr algn="ctr">
              <a:buFont typeface="Arial" panose="020B0604020202020204" pitchFamily="34" charset="0"/>
              <a:buNone/>
              <a:defRPr/>
            </a:pPr>
            <a:endParaRPr lang="en-US">
              <a:solidFill>
                <a:srgbClr val="FFFFFF"/>
              </a:solidFill>
              <a:latin typeface="Calibri" panose="020F0502020204030204" pitchFamily="34" charset="0"/>
            </a:endParaRPr>
          </a:p>
        </p:txBody>
      </p:sp>
      <p:grpSp>
        <p:nvGrpSpPr>
          <p:cNvPr id="7" name="Group 20"/>
          <p:cNvGrpSpPr/>
          <p:nvPr/>
        </p:nvGrpSpPr>
        <p:grpSpPr bwMode="auto">
          <a:xfrm>
            <a:off x="4578350" y="158750"/>
            <a:ext cx="1079500" cy="1176338"/>
            <a:chOff x="0" y="0"/>
            <a:chExt cx="680" cy="741"/>
          </a:xfrm>
        </p:grpSpPr>
        <p:pic>
          <p:nvPicPr>
            <p:cNvPr id="53274" name="椭圆 18"/>
            <p:cNvPicPr>
              <a:picLocks noChangeArrowheads="1"/>
            </p:cNvPicPr>
            <p:nvPr/>
          </p:nvPicPr>
          <p:blipFill>
            <a:blip r:embed="rId6" cstate="print"/>
            <a:srcRect/>
            <a:stretch>
              <a:fillRect/>
            </a:stretch>
          </p:blipFill>
          <p:spPr bwMode="auto">
            <a:xfrm>
              <a:off x="0" y="0"/>
              <a:ext cx="680" cy="741"/>
            </a:xfrm>
            <a:prstGeom prst="rect">
              <a:avLst/>
            </a:prstGeom>
            <a:noFill/>
            <a:ln w="9525">
              <a:noFill/>
              <a:miter lim="800000"/>
              <a:headEnd/>
              <a:tailEnd/>
            </a:ln>
          </p:spPr>
        </p:pic>
        <p:sp>
          <p:nvSpPr>
            <p:cNvPr id="53275" name="Text Box 22"/>
            <p:cNvSpPr txBox="1">
              <a:spLocks noChangeArrowheads="1"/>
            </p:cNvSpPr>
            <p:nvPr/>
          </p:nvSpPr>
          <p:spPr bwMode="auto">
            <a:xfrm>
              <a:off x="102" y="110"/>
              <a:ext cx="475" cy="520"/>
            </a:xfrm>
            <a:prstGeom prst="rect">
              <a:avLst/>
            </a:prstGeom>
            <a:noFill/>
            <a:ln w="9525">
              <a:noFill/>
              <a:miter lim="800000"/>
            </a:ln>
          </p:spPr>
          <p:txBody>
            <a:bodyPr anchor="ctr"/>
            <a:lstStyle/>
            <a:p>
              <a:pPr algn="ctr">
                <a:buFont typeface="Arial" panose="020B0604020202020204" pitchFamily="34" charset="0"/>
                <a:buNone/>
              </a:pPr>
              <a:endParaRPr lang="en-US" altLang="zh-CN">
                <a:solidFill>
                  <a:srgbClr val="FFFFFF"/>
                </a:solidFill>
                <a:latin typeface="Calibri" panose="020F0502020204030204" pitchFamily="34" charset="0"/>
              </a:endParaRPr>
            </a:p>
          </p:txBody>
        </p:sp>
      </p:grpSp>
      <p:grpSp>
        <p:nvGrpSpPr>
          <p:cNvPr id="8" name="Group 23"/>
          <p:cNvGrpSpPr/>
          <p:nvPr/>
        </p:nvGrpSpPr>
        <p:grpSpPr bwMode="auto">
          <a:xfrm>
            <a:off x="3608388" y="2919413"/>
            <a:ext cx="1573212" cy="1725612"/>
            <a:chOff x="0" y="0"/>
            <a:chExt cx="991" cy="1087"/>
          </a:xfrm>
        </p:grpSpPr>
        <p:pic>
          <p:nvPicPr>
            <p:cNvPr id="53272" name="椭圆 19"/>
            <p:cNvPicPr>
              <a:picLocks noChangeArrowheads="1"/>
            </p:cNvPicPr>
            <p:nvPr/>
          </p:nvPicPr>
          <p:blipFill>
            <a:blip r:embed="rId7" cstate="print"/>
            <a:srcRect/>
            <a:stretch>
              <a:fillRect/>
            </a:stretch>
          </p:blipFill>
          <p:spPr bwMode="auto">
            <a:xfrm>
              <a:off x="0" y="0"/>
              <a:ext cx="991" cy="1087"/>
            </a:xfrm>
            <a:prstGeom prst="rect">
              <a:avLst/>
            </a:prstGeom>
            <a:noFill/>
            <a:ln w="9525">
              <a:noFill/>
              <a:miter lim="800000"/>
              <a:headEnd/>
              <a:tailEnd/>
            </a:ln>
          </p:spPr>
        </p:pic>
        <p:sp>
          <p:nvSpPr>
            <p:cNvPr id="53273" name="Text Box 25"/>
            <p:cNvSpPr txBox="1">
              <a:spLocks noChangeArrowheads="1"/>
            </p:cNvSpPr>
            <p:nvPr/>
          </p:nvSpPr>
          <p:spPr bwMode="auto">
            <a:xfrm>
              <a:off x="149" y="163"/>
              <a:ext cx="695" cy="762"/>
            </a:xfrm>
            <a:prstGeom prst="rect">
              <a:avLst/>
            </a:prstGeom>
            <a:noFill/>
            <a:ln w="9525">
              <a:noFill/>
              <a:miter lim="800000"/>
            </a:ln>
          </p:spPr>
          <p:txBody>
            <a:bodyPr anchor="ctr"/>
            <a:lstStyle/>
            <a:p>
              <a:pPr algn="ctr">
                <a:buFont typeface="Arial" panose="020B0604020202020204" pitchFamily="34" charset="0"/>
                <a:buNone/>
              </a:pPr>
              <a:endParaRPr lang="en-US" altLang="zh-CN">
                <a:solidFill>
                  <a:srgbClr val="FFFFFF"/>
                </a:solidFill>
                <a:latin typeface="Calibri" panose="020F0502020204030204" pitchFamily="34" charset="0"/>
              </a:endParaRPr>
            </a:p>
          </p:txBody>
        </p:sp>
      </p:grpSp>
      <p:grpSp>
        <p:nvGrpSpPr>
          <p:cNvPr id="9" name="Group 26"/>
          <p:cNvGrpSpPr/>
          <p:nvPr/>
        </p:nvGrpSpPr>
        <p:grpSpPr bwMode="auto">
          <a:xfrm>
            <a:off x="6083300" y="1785938"/>
            <a:ext cx="2206625" cy="2420937"/>
            <a:chOff x="0" y="0"/>
            <a:chExt cx="1390" cy="1525"/>
          </a:xfrm>
        </p:grpSpPr>
        <p:pic>
          <p:nvPicPr>
            <p:cNvPr id="53270" name="椭圆 20"/>
            <p:cNvPicPr>
              <a:picLocks noChangeArrowheads="1"/>
            </p:cNvPicPr>
            <p:nvPr/>
          </p:nvPicPr>
          <p:blipFill>
            <a:blip r:embed="rId8" cstate="print"/>
            <a:srcRect/>
            <a:stretch>
              <a:fillRect/>
            </a:stretch>
          </p:blipFill>
          <p:spPr bwMode="auto">
            <a:xfrm>
              <a:off x="0" y="0"/>
              <a:ext cx="1390" cy="1525"/>
            </a:xfrm>
            <a:prstGeom prst="rect">
              <a:avLst/>
            </a:prstGeom>
            <a:noFill/>
            <a:ln w="9525">
              <a:noFill/>
              <a:miter lim="800000"/>
              <a:headEnd/>
              <a:tailEnd/>
            </a:ln>
          </p:spPr>
        </p:pic>
        <p:sp>
          <p:nvSpPr>
            <p:cNvPr id="53271" name="Text Box 28"/>
            <p:cNvSpPr txBox="1">
              <a:spLocks noChangeArrowheads="1"/>
            </p:cNvSpPr>
            <p:nvPr/>
          </p:nvSpPr>
          <p:spPr bwMode="auto">
            <a:xfrm>
              <a:off x="206" y="225"/>
              <a:ext cx="978" cy="1072"/>
            </a:xfrm>
            <a:prstGeom prst="rect">
              <a:avLst/>
            </a:prstGeom>
            <a:noFill/>
            <a:ln w="9525">
              <a:noFill/>
              <a:miter lim="800000"/>
            </a:ln>
          </p:spPr>
          <p:txBody>
            <a:bodyPr anchor="ctr"/>
            <a:lstStyle/>
            <a:p>
              <a:pPr algn="ctr">
                <a:buFont typeface="Arial" panose="020B0604020202020204" pitchFamily="34" charset="0"/>
                <a:buNone/>
              </a:pPr>
              <a:endParaRPr lang="en-US" altLang="zh-CN">
                <a:solidFill>
                  <a:srgbClr val="FFFFFF"/>
                </a:solidFill>
                <a:latin typeface="Calibri" panose="020F0502020204030204" pitchFamily="34" charset="0"/>
              </a:endParaRPr>
            </a:p>
          </p:txBody>
        </p:sp>
      </p:grpSp>
      <p:grpSp>
        <p:nvGrpSpPr>
          <p:cNvPr id="10" name="Group 29"/>
          <p:cNvGrpSpPr/>
          <p:nvPr/>
        </p:nvGrpSpPr>
        <p:grpSpPr bwMode="auto">
          <a:xfrm>
            <a:off x="5876925" y="5200650"/>
            <a:ext cx="841375" cy="925513"/>
            <a:chOff x="0" y="0"/>
            <a:chExt cx="530" cy="583"/>
          </a:xfrm>
        </p:grpSpPr>
        <p:pic>
          <p:nvPicPr>
            <p:cNvPr id="53268" name="椭圆 21"/>
            <p:cNvPicPr>
              <a:picLocks noChangeArrowheads="1"/>
            </p:cNvPicPr>
            <p:nvPr/>
          </p:nvPicPr>
          <p:blipFill>
            <a:blip r:embed="rId9" cstate="print"/>
            <a:srcRect/>
            <a:stretch>
              <a:fillRect/>
            </a:stretch>
          </p:blipFill>
          <p:spPr bwMode="auto">
            <a:xfrm>
              <a:off x="0" y="0"/>
              <a:ext cx="530" cy="583"/>
            </a:xfrm>
            <a:prstGeom prst="rect">
              <a:avLst/>
            </a:prstGeom>
            <a:noFill/>
            <a:ln w="9525">
              <a:noFill/>
              <a:miter lim="800000"/>
              <a:headEnd/>
              <a:tailEnd/>
            </a:ln>
          </p:spPr>
        </p:pic>
        <p:sp>
          <p:nvSpPr>
            <p:cNvPr id="53269" name="Text Box 31"/>
            <p:cNvSpPr txBox="1">
              <a:spLocks noChangeArrowheads="1"/>
            </p:cNvSpPr>
            <p:nvPr/>
          </p:nvSpPr>
          <p:spPr bwMode="auto">
            <a:xfrm>
              <a:off x="79" y="87"/>
              <a:ext cx="371" cy="406"/>
            </a:xfrm>
            <a:prstGeom prst="rect">
              <a:avLst/>
            </a:prstGeom>
            <a:noFill/>
            <a:ln w="9525">
              <a:noFill/>
              <a:miter lim="800000"/>
            </a:ln>
          </p:spPr>
          <p:txBody>
            <a:bodyPr anchor="ctr"/>
            <a:lstStyle/>
            <a:p>
              <a:pPr algn="ctr">
                <a:buFont typeface="Arial" panose="020B0604020202020204" pitchFamily="34" charset="0"/>
                <a:buNone/>
              </a:pPr>
              <a:endParaRPr lang="en-US" altLang="zh-CN">
                <a:solidFill>
                  <a:srgbClr val="FFFFFF"/>
                </a:solidFill>
                <a:latin typeface="Calibri" panose="020F0502020204030204" pitchFamily="34" charset="0"/>
              </a:endParaRPr>
            </a:p>
          </p:txBody>
        </p:sp>
      </p:grpSp>
      <p:sp>
        <p:nvSpPr>
          <p:cNvPr id="49184" name="TextBox 22"/>
          <p:cNvSpPr txBox="1">
            <a:spLocks noChangeArrowheads="1"/>
          </p:cNvSpPr>
          <p:nvPr/>
        </p:nvSpPr>
        <p:spPr bwMode="auto">
          <a:xfrm>
            <a:off x="6211888" y="2403475"/>
            <a:ext cx="2020887" cy="1077218"/>
          </a:xfrm>
          <a:prstGeom prst="rect">
            <a:avLst/>
          </a:prstGeom>
          <a:noFill/>
          <a:ln w="9525">
            <a:noFill/>
            <a:miter lim="800000"/>
          </a:ln>
        </p:spPr>
        <p:txBody>
          <a:bodyPr>
            <a:spAutoFit/>
          </a:bodyPr>
          <a:lstStyle/>
          <a:p>
            <a:pPr algn="ctr">
              <a:defRPr/>
            </a:pPr>
            <a:r>
              <a:rPr lang="zh-CN" altLang="en-US" sz="3200" b="1" dirty="0">
                <a:solidFill>
                  <a:srgbClr val="FFFFFF"/>
                </a:solidFill>
                <a:effectLst>
                  <a:outerShdw blurRad="38100" dist="38100" dir="2700000" algn="tl">
                    <a:srgbClr val="C0C0C0"/>
                  </a:outerShdw>
                </a:effectLst>
                <a:latin typeface="Arial Rounded MT Bold" pitchFamily="2" charset="0"/>
                <a:ea typeface="微软雅黑" panose="020B0503020204020204" charset="-122"/>
              </a:rPr>
              <a:t>对栏目使用</a:t>
            </a:r>
            <a:r>
              <a:rPr lang="zh-CN" altLang="en-US" sz="3200" b="1" dirty="0" smtClean="0">
                <a:solidFill>
                  <a:srgbClr val="FFFFFF"/>
                </a:solidFill>
                <a:effectLst>
                  <a:outerShdw blurRad="38100" dist="38100" dir="2700000" algn="tl">
                    <a:srgbClr val="C0C0C0"/>
                  </a:outerShdw>
                </a:effectLst>
                <a:latin typeface="Arial Rounded MT Bold" pitchFamily="2" charset="0"/>
                <a:ea typeface="微软雅黑" panose="020B0503020204020204" charset="-122"/>
              </a:rPr>
              <a:t>的建</a:t>
            </a:r>
            <a:r>
              <a:rPr lang="zh-CN" altLang="en-US" sz="3200" b="1" dirty="0">
                <a:solidFill>
                  <a:srgbClr val="FFFFFF"/>
                </a:solidFill>
                <a:effectLst>
                  <a:outerShdw blurRad="38100" dist="38100" dir="2700000" algn="tl">
                    <a:srgbClr val="C0C0C0"/>
                  </a:outerShdw>
                </a:effectLst>
                <a:latin typeface="Arial Rounded MT Bold" pitchFamily="2" charset="0"/>
                <a:ea typeface="微软雅黑" panose="020B0503020204020204" charset="-122"/>
              </a:rPr>
              <a:t>议</a:t>
            </a:r>
            <a:endParaRPr lang="en-US" sz="3200" b="1" dirty="0">
              <a:solidFill>
                <a:srgbClr val="FFFFFF"/>
              </a:solidFill>
              <a:effectLst>
                <a:outerShdw blurRad="38100" dist="38100" dir="2700000" algn="tl">
                  <a:srgbClr val="C0C0C0"/>
                </a:outerShdw>
              </a:effectLst>
              <a:latin typeface="Arial Rounded MT Bold" pitchFamily="2" charset="0"/>
              <a:ea typeface="微软雅黑" panose="020B0503020204020204" charset="-122"/>
            </a:endParaRPr>
          </a:p>
        </p:txBody>
      </p:sp>
      <p:sp>
        <p:nvSpPr>
          <p:cNvPr id="53262" name="TextBox 23"/>
          <p:cNvSpPr txBox="1">
            <a:spLocks noChangeArrowheads="1"/>
          </p:cNvSpPr>
          <p:nvPr/>
        </p:nvSpPr>
        <p:spPr bwMode="auto">
          <a:xfrm flipH="1">
            <a:off x="4660900" y="454025"/>
            <a:ext cx="895350" cy="436563"/>
          </a:xfrm>
          <a:prstGeom prst="rect">
            <a:avLst/>
          </a:prstGeom>
          <a:noFill/>
          <a:ln w="9525">
            <a:noFill/>
            <a:miter lim="800000"/>
          </a:ln>
        </p:spPr>
        <p:txBody>
          <a:bodyPr>
            <a:spAutoFit/>
          </a:bodyPr>
          <a:lstStyle/>
          <a:p>
            <a:pPr algn="ctr">
              <a:lnSpc>
                <a:spcPct val="80000"/>
              </a:lnSpc>
            </a:pPr>
            <a:r>
              <a:rPr lang="zh-CN" altLang="en-US" sz="2800" b="1">
                <a:solidFill>
                  <a:srgbClr val="FFFFFF"/>
                </a:solidFill>
                <a:latin typeface="Arial Rounded MT Bold"/>
                <a:ea typeface="微软雅黑" panose="020B0503020204020204" charset="-122"/>
              </a:rPr>
              <a:t>取舍</a:t>
            </a:r>
            <a:endParaRPr lang="zh-CN" altLang="en-US" sz="2800" b="1">
              <a:solidFill>
                <a:srgbClr val="FFFFFF"/>
              </a:solidFill>
              <a:latin typeface="Arial Rounded MT Bold"/>
              <a:ea typeface="微软雅黑" panose="020B0503020204020204" charset="-122"/>
            </a:endParaRPr>
          </a:p>
        </p:txBody>
      </p:sp>
      <p:sp>
        <p:nvSpPr>
          <p:cNvPr id="53263" name="TextBox 24"/>
          <p:cNvSpPr txBox="1">
            <a:spLocks noChangeArrowheads="1"/>
          </p:cNvSpPr>
          <p:nvPr/>
        </p:nvSpPr>
        <p:spPr bwMode="auto">
          <a:xfrm flipH="1">
            <a:off x="3919538" y="3533775"/>
            <a:ext cx="895350" cy="436563"/>
          </a:xfrm>
          <a:prstGeom prst="rect">
            <a:avLst/>
          </a:prstGeom>
          <a:noFill/>
          <a:ln w="9525">
            <a:noFill/>
            <a:miter lim="800000"/>
          </a:ln>
        </p:spPr>
        <p:txBody>
          <a:bodyPr>
            <a:spAutoFit/>
          </a:bodyPr>
          <a:lstStyle/>
          <a:p>
            <a:pPr algn="ctr">
              <a:lnSpc>
                <a:spcPct val="80000"/>
              </a:lnSpc>
            </a:pPr>
            <a:r>
              <a:rPr lang="zh-CN" altLang="en-US" sz="2800" b="1">
                <a:solidFill>
                  <a:srgbClr val="FFFFFF"/>
                </a:solidFill>
                <a:latin typeface="Arial Rounded MT Bold"/>
                <a:ea typeface="微软雅黑" panose="020B0503020204020204" charset="-122"/>
              </a:rPr>
              <a:t>整合</a:t>
            </a:r>
            <a:endParaRPr lang="zh-CN" altLang="en-US" sz="2800" b="1">
              <a:solidFill>
                <a:srgbClr val="FFFFFF"/>
              </a:solidFill>
              <a:latin typeface="Arial Rounded MT Bold"/>
              <a:ea typeface="微软雅黑" panose="020B0503020204020204" charset="-122"/>
            </a:endParaRPr>
          </a:p>
        </p:txBody>
      </p:sp>
      <p:sp>
        <p:nvSpPr>
          <p:cNvPr id="53264" name="TextBox 25"/>
          <p:cNvSpPr txBox="1">
            <a:spLocks noChangeArrowheads="1"/>
          </p:cNvSpPr>
          <p:nvPr/>
        </p:nvSpPr>
        <p:spPr bwMode="auto">
          <a:xfrm flipH="1">
            <a:off x="5724525" y="5511800"/>
            <a:ext cx="1060450" cy="438150"/>
          </a:xfrm>
          <a:prstGeom prst="rect">
            <a:avLst/>
          </a:prstGeom>
          <a:noFill/>
          <a:ln w="9525">
            <a:noFill/>
            <a:miter lim="800000"/>
          </a:ln>
        </p:spPr>
        <p:txBody>
          <a:bodyPr>
            <a:spAutoFit/>
          </a:bodyPr>
          <a:lstStyle/>
          <a:p>
            <a:pPr algn="ctr">
              <a:lnSpc>
                <a:spcPct val="80000"/>
              </a:lnSpc>
            </a:pPr>
            <a:r>
              <a:rPr lang="zh-CN" altLang="en-US" sz="2800" b="1">
                <a:solidFill>
                  <a:srgbClr val="FFFFFF"/>
                </a:solidFill>
                <a:latin typeface="Arial Rounded MT Bold"/>
                <a:ea typeface="微软雅黑" panose="020B0503020204020204" charset="-122"/>
              </a:rPr>
              <a:t> 借力</a:t>
            </a:r>
            <a:endParaRPr lang="zh-CN" altLang="en-US" sz="2800" b="1">
              <a:solidFill>
                <a:srgbClr val="FFFFFF"/>
              </a:solidFill>
              <a:latin typeface="Arial Rounded MT Bold"/>
              <a:ea typeface="微软雅黑" panose="020B0503020204020204" charset="-122"/>
            </a:endParaRPr>
          </a:p>
        </p:txBody>
      </p:sp>
      <p:sp>
        <p:nvSpPr>
          <p:cNvPr id="49188" name="TextBox 26"/>
          <p:cNvSpPr txBox="1">
            <a:spLocks noChangeArrowheads="1"/>
          </p:cNvSpPr>
          <p:nvPr/>
        </p:nvSpPr>
        <p:spPr bwMode="auto">
          <a:xfrm>
            <a:off x="971550" y="620713"/>
            <a:ext cx="3309938" cy="1200150"/>
          </a:xfrm>
          <a:prstGeom prst="rect">
            <a:avLst/>
          </a:prstGeom>
          <a:noFill/>
          <a:ln w="9525">
            <a:noFill/>
            <a:miter lim="800000"/>
          </a:ln>
        </p:spPr>
        <p:txBody>
          <a:bodyPr>
            <a:spAutoFit/>
          </a:bodyPr>
          <a:lstStyle/>
          <a:p>
            <a:pPr>
              <a:buFont typeface="Arial" panose="020B0604020202020204" pitchFamily="34" charset="0"/>
              <a:buNone/>
            </a:pPr>
            <a:r>
              <a:rPr lang="zh-CN" altLang="en-US" sz="2400">
                <a:latin typeface="黑体" panose="02010609060101010101" pitchFamily="49" charset="-122"/>
                <a:ea typeface="黑体" panose="02010609060101010101" pitchFamily="49" charset="-122"/>
              </a:rPr>
              <a:t>* 对教学的有效性</a:t>
            </a:r>
            <a:endParaRPr lang="en-US" sz="2400">
              <a:latin typeface="黑体" panose="02010609060101010101" pitchFamily="49" charset="-122"/>
              <a:ea typeface="黑体" panose="02010609060101010101" pitchFamily="49" charset="-122"/>
            </a:endParaRPr>
          </a:p>
          <a:p>
            <a:pPr>
              <a:buFont typeface="Arial" panose="020B0604020202020204" pitchFamily="34" charset="0"/>
              <a:buNone/>
            </a:pPr>
            <a:r>
              <a:rPr lang="zh-CN" altLang="en-US" sz="2400">
                <a:latin typeface="黑体" panose="02010609060101010101" pitchFamily="49" charset="-122"/>
                <a:ea typeface="黑体" panose="02010609060101010101" pitchFamily="49" charset="-122"/>
              </a:rPr>
              <a:t>* 对学生思考的价值</a:t>
            </a:r>
            <a:endParaRPr lang="en-US" sz="2400">
              <a:latin typeface="黑体" panose="02010609060101010101" pitchFamily="49" charset="-122"/>
              <a:ea typeface="黑体" panose="02010609060101010101" pitchFamily="49" charset="-122"/>
            </a:endParaRPr>
          </a:p>
          <a:p>
            <a:pPr>
              <a:buFont typeface="Arial" panose="020B0604020202020204" pitchFamily="34" charset="0"/>
              <a:buNone/>
            </a:pPr>
            <a:r>
              <a:rPr lang="zh-CN" altLang="en-US" sz="2400">
                <a:latin typeface="黑体" panose="02010609060101010101" pitchFamily="49" charset="-122"/>
                <a:ea typeface="黑体" panose="02010609060101010101" pitchFamily="49" charset="-122"/>
              </a:rPr>
              <a:t>* 教学时间安排</a:t>
            </a:r>
            <a:endParaRPr lang="en-US" sz="2400">
              <a:latin typeface="黑体" panose="02010609060101010101" pitchFamily="49" charset="-122"/>
              <a:ea typeface="黑体" panose="02010609060101010101" pitchFamily="49" charset="-122"/>
            </a:endParaRPr>
          </a:p>
        </p:txBody>
      </p:sp>
      <p:sp>
        <p:nvSpPr>
          <p:cNvPr id="49189" name="TextBox 27"/>
          <p:cNvSpPr txBox="1">
            <a:spLocks noChangeArrowheads="1"/>
          </p:cNvSpPr>
          <p:nvPr/>
        </p:nvSpPr>
        <p:spPr bwMode="auto">
          <a:xfrm>
            <a:off x="830263" y="2401888"/>
            <a:ext cx="2686050" cy="1570037"/>
          </a:xfrm>
          <a:prstGeom prst="rect">
            <a:avLst/>
          </a:prstGeom>
          <a:noFill/>
          <a:ln w="9525">
            <a:noFill/>
            <a:miter lim="800000"/>
          </a:ln>
        </p:spPr>
        <p:txBody>
          <a:bodyPr>
            <a:spAutoFit/>
          </a:bodyPr>
          <a:lstStyle/>
          <a:p>
            <a:pPr>
              <a:buFont typeface="Arial" panose="020B0604020202020204" pitchFamily="34" charset="0"/>
              <a:buNone/>
            </a:pPr>
            <a:r>
              <a:rPr lang="zh-CN" altLang="en-US" sz="2400">
                <a:latin typeface="黑体" panose="02010609060101010101" pitchFamily="49" charset="-122"/>
                <a:ea typeface="黑体" panose="02010609060101010101" pitchFamily="49" charset="-122"/>
              </a:rPr>
              <a:t>* 相近内容的栏目使用可以相互整合，精选一个栏目的活动，做实做深</a:t>
            </a:r>
            <a:endParaRPr lang="en-US" sz="2400">
              <a:latin typeface="黑体" panose="02010609060101010101" pitchFamily="49" charset="-122"/>
              <a:ea typeface="黑体" panose="02010609060101010101" pitchFamily="49" charset="-122"/>
            </a:endParaRPr>
          </a:p>
        </p:txBody>
      </p:sp>
      <p:sp>
        <p:nvSpPr>
          <p:cNvPr id="49190" name="TextBox 28"/>
          <p:cNvSpPr txBox="1">
            <a:spLocks noChangeArrowheads="1"/>
          </p:cNvSpPr>
          <p:nvPr/>
        </p:nvSpPr>
        <p:spPr bwMode="auto">
          <a:xfrm>
            <a:off x="795338" y="4803775"/>
            <a:ext cx="5284787" cy="1570038"/>
          </a:xfrm>
          <a:prstGeom prst="rect">
            <a:avLst/>
          </a:prstGeom>
          <a:noFill/>
          <a:ln w="9525">
            <a:noFill/>
            <a:miter lim="800000"/>
          </a:ln>
        </p:spPr>
        <p:txBody>
          <a:bodyPr>
            <a:spAutoFit/>
          </a:bodyPr>
          <a:lstStyle/>
          <a:p>
            <a:pPr>
              <a:buFont typeface="Arial" panose="020B0604020202020204" pitchFamily="34" charset="0"/>
              <a:buNone/>
            </a:pPr>
            <a:r>
              <a:rPr lang="zh-CN" altLang="en-US" sz="2400" dirty="0">
                <a:latin typeface="黑体" panose="02010609060101010101" pitchFamily="49" charset="-122"/>
                <a:ea typeface="黑体" panose="02010609060101010101" pitchFamily="49" charset="-122"/>
              </a:rPr>
              <a:t>* 有些栏目的内容，在课堂上不好处理时，要有借力的思想。借助其他学科，如语文的作文；借助学校的德育活动，如抗震防灾演习等</a:t>
            </a:r>
            <a:endParaRPr lang="en-US" sz="2400" dirty="0">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188"/>
                                        </p:tgtEl>
                                        <p:attrNameLst>
                                          <p:attrName>style.visibility</p:attrName>
                                        </p:attrNameLst>
                                      </p:cBhvr>
                                      <p:to>
                                        <p:strVal val="visible"/>
                                      </p:to>
                                    </p:set>
                                    <p:animEffect transition="in" filter="barn(inVertical)">
                                      <p:cBhvr>
                                        <p:cTn id="7" dur="500"/>
                                        <p:tgtEl>
                                          <p:spTgt spid="4918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9189"/>
                                        </p:tgtEl>
                                        <p:attrNameLst>
                                          <p:attrName>style.visibility</p:attrName>
                                        </p:attrNameLst>
                                      </p:cBhvr>
                                      <p:to>
                                        <p:strVal val="visible"/>
                                      </p:to>
                                    </p:set>
                                    <p:animEffect transition="in" filter="circle(in)">
                                      <p:cBhvr>
                                        <p:cTn id="12" dur="500"/>
                                        <p:tgtEl>
                                          <p:spTgt spid="491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9190"/>
                                        </p:tgtEl>
                                        <p:attrNameLst>
                                          <p:attrName>style.visibility</p:attrName>
                                        </p:attrNameLst>
                                      </p:cBhvr>
                                      <p:to>
                                        <p:strVal val="visible"/>
                                      </p:to>
                                    </p:set>
                                    <p:animEffect transition="in" filter="wipe(down)">
                                      <p:cBhvr>
                                        <p:cTn id="17" dur="500"/>
                                        <p:tgtEl>
                                          <p:spTgt spid="49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88" grpId="0" autoUpdateAnimBg="0"/>
      <p:bldP spid="49189" grpId="0" autoUpdateAnimBg="0"/>
      <p:bldP spid="49190"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44202" y="1772816"/>
            <a:ext cx="6264102" cy="523875"/>
          </a:xfrm>
          <a:prstGeom prst="rect">
            <a:avLst/>
          </a:prstGeom>
          <a:noFill/>
        </p:spPr>
        <p:txBody>
          <a:bodyPr wrap="square">
            <a:spAutoFit/>
          </a:bodyPr>
          <a:lstStyle/>
          <a:p>
            <a:pPr fontAlgn="auto">
              <a:spcBef>
                <a:spcPts val="0"/>
              </a:spcBef>
              <a:spcAft>
                <a:spcPts val="0"/>
              </a:spcAft>
              <a:defRPr/>
            </a:pPr>
            <a:r>
              <a:rPr lang="en-US" altLang="zh-CN" sz="2800" b="1" dirty="0">
                <a:solidFill>
                  <a:srgbClr val="FF0000"/>
                </a:solidFill>
                <a:latin typeface="+mn-ea"/>
                <a:ea typeface="+mn-ea"/>
              </a:rPr>
              <a:t>4.</a:t>
            </a:r>
            <a:r>
              <a:rPr lang="zh-CN" altLang="en-US" sz="2800" b="1" dirty="0">
                <a:solidFill>
                  <a:srgbClr val="FF0000"/>
                </a:solidFill>
                <a:latin typeface="+mn-ea"/>
                <a:ea typeface="+mn-ea"/>
              </a:rPr>
              <a:t>创造性地处理教材，开发教学资源</a:t>
            </a:r>
            <a:endParaRPr lang="zh-CN" altLang="en-US" sz="2800" b="1" dirty="0">
              <a:solidFill>
                <a:srgbClr val="FF0000"/>
              </a:solidFill>
              <a:latin typeface="+mn-ea"/>
              <a:ea typeface="+mn-ea"/>
            </a:endParaRPr>
          </a:p>
        </p:txBody>
      </p:sp>
      <p:sp>
        <p:nvSpPr>
          <p:cNvPr id="6" name="TextBox 5"/>
          <p:cNvSpPr txBox="1"/>
          <p:nvPr/>
        </p:nvSpPr>
        <p:spPr>
          <a:xfrm>
            <a:off x="755650" y="2420938"/>
            <a:ext cx="7632700" cy="2678112"/>
          </a:xfrm>
          <a:prstGeom prst="rect">
            <a:avLst/>
          </a:prstGeom>
          <a:noFill/>
        </p:spPr>
        <p:txBody>
          <a:bodyPr>
            <a:spAutoFit/>
          </a:bodyPr>
          <a:lstStyle/>
          <a:p>
            <a:pPr fontAlgn="auto">
              <a:spcBef>
                <a:spcPts val="0"/>
              </a:spcBef>
              <a:spcAft>
                <a:spcPts val="0"/>
              </a:spcAft>
              <a:defRPr/>
            </a:pPr>
            <a:r>
              <a:rPr lang="zh-CN" altLang="en-US" sz="2800" b="1" dirty="0">
                <a:latin typeface="+mn-ea"/>
                <a:ea typeface="+mn-ea"/>
              </a:rPr>
              <a:t>　　基于学生、教师、学校和地区实际，因人而异，因地制宜，创造性地处理教材，开发教学资源，努力实现教材的严肃性与教学的活泼性的有机统一，教材的相对稳定性与社会生活的不断变化性的有机统一，教材功能的发挥与学生成长的有效对接。</a:t>
            </a:r>
            <a:endParaRPr lang="zh-CN" altLang="en-US" sz="2800" b="1" dirty="0">
              <a:latin typeface="+mn-ea"/>
              <a:ea typeface="+mn-ea"/>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9512" y="711464"/>
            <a:ext cx="1600598" cy="845328"/>
          </a:xfrm>
          <a:prstGeom prst="rect">
            <a:avLst/>
          </a:prstGeom>
        </p:spPr>
      </p:pic>
      <p:sp>
        <p:nvSpPr>
          <p:cNvPr id="8" name="圆角矩形 7"/>
          <p:cNvSpPr/>
          <p:nvPr/>
        </p:nvSpPr>
        <p:spPr>
          <a:xfrm>
            <a:off x="1835696" y="711464"/>
            <a:ext cx="2376264" cy="792088"/>
          </a:xfrm>
          <a:prstGeom prst="roundRect">
            <a:avLst/>
          </a:prstGeom>
          <a:noFill/>
          <a:ln>
            <a:solidFill>
              <a:schemeClr val="tx1">
                <a:lumMod val="85000"/>
                <a:lumOff val="15000"/>
              </a:schemeClr>
            </a:solidFill>
          </a:ln>
          <a:scene3d>
            <a:camera prst="orthographicFront"/>
            <a:lightRig rig="threePt" dir="t"/>
          </a:scene3d>
          <a:sp3d>
            <a:bevelT/>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r>
              <a:rPr lang="zh-CN" altLang="en-US" sz="3600" b="1" dirty="0" smtClean="0">
                <a:latin typeface="楷体_GB2312" panose="02010609030101010101" pitchFamily="49" charset="-122"/>
                <a:ea typeface="楷体_GB2312" panose="02010609030101010101" pitchFamily="49" charset="-122"/>
              </a:rPr>
              <a:t>教学建议</a:t>
            </a:r>
            <a:endParaRPr lang="zh-CN" altLang="en-US" sz="3600" b="1" dirty="0">
              <a:latin typeface="楷体_GB2312" panose="02010609030101010101" pitchFamily="49" charset="-122"/>
              <a:ea typeface="楷体_GB2312" panose="0201060903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9512" y="711464"/>
            <a:ext cx="1600598" cy="845328"/>
          </a:xfrm>
          <a:prstGeom prst="rect">
            <a:avLst/>
          </a:prstGeom>
        </p:spPr>
      </p:pic>
      <p:sp>
        <p:nvSpPr>
          <p:cNvPr id="9" name="TextBox 12"/>
          <p:cNvSpPr txBox="1">
            <a:spLocks noChangeArrowheads="1"/>
          </p:cNvSpPr>
          <p:nvPr/>
        </p:nvSpPr>
        <p:spPr bwMode="auto">
          <a:xfrm>
            <a:off x="1907704" y="764704"/>
            <a:ext cx="6553200" cy="4426853"/>
          </a:xfrm>
          <a:prstGeom prst="rect">
            <a:avLst/>
          </a:prstGeom>
          <a:noFill/>
          <a:ln w="9525">
            <a:noFill/>
            <a:miter lim="800000"/>
          </a:ln>
        </p:spPr>
        <p:txBody>
          <a:bodyPr>
            <a:spAutoFit/>
          </a:bodyPr>
          <a:lstStyle/>
          <a:p>
            <a:pPr>
              <a:lnSpc>
                <a:spcPts val="3840"/>
              </a:lnSpc>
              <a:spcBef>
                <a:spcPts val="600"/>
              </a:spcBef>
              <a:spcAft>
                <a:spcPts val="600"/>
              </a:spcAft>
            </a:pPr>
            <a:r>
              <a:rPr lang="zh-CN" altLang="en-US" sz="3200" b="1" dirty="0" smtClean="0">
                <a:solidFill>
                  <a:srgbClr val="800080"/>
                </a:solidFill>
                <a:latin typeface="楷体_GB2312" panose="02010609030101010101" pitchFamily="49" charset="-122"/>
                <a:ea typeface="楷体_GB2312" panose="02010609030101010101" pitchFamily="49" charset="-122"/>
              </a:rPr>
              <a:t>新教材使用与实施建议</a:t>
            </a:r>
            <a:endParaRPr lang="en-US" altLang="zh-CN" sz="3200" b="1" dirty="0" smtClean="0">
              <a:solidFill>
                <a:srgbClr val="800080"/>
              </a:solidFill>
              <a:latin typeface="楷体_GB2312" panose="02010609030101010101" pitchFamily="49" charset="-122"/>
              <a:ea typeface="楷体_GB2312" panose="02010609030101010101" pitchFamily="49" charset="-122"/>
            </a:endParaRPr>
          </a:p>
          <a:p>
            <a:pPr>
              <a:lnSpc>
                <a:spcPts val="3840"/>
              </a:lnSpc>
              <a:spcBef>
                <a:spcPts val="600"/>
              </a:spcBef>
              <a:spcAft>
                <a:spcPts val="600"/>
              </a:spcAft>
            </a:pPr>
            <a:endParaRPr lang="zh-CN" altLang="en-US" sz="3200" b="1" dirty="0">
              <a:solidFill>
                <a:srgbClr val="800080"/>
              </a:solidFill>
              <a:latin typeface="楷体_GB2312" panose="02010609030101010101" pitchFamily="49" charset="-122"/>
              <a:ea typeface="楷体_GB2312" panose="02010609030101010101" pitchFamily="49" charset="-122"/>
            </a:endParaRPr>
          </a:p>
          <a:p>
            <a:pPr>
              <a:lnSpc>
                <a:spcPts val="3840"/>
              </a:lnSpc>
              <a:spcBef>
                <a:spcPts val="600"/>
              </a:spcBef>
              <a:spcAft>
                <a:spcPts val="600"/>
              </a:spcAft>
            </a:pPr>
            <a:r>
              <a:rPr lang="en-US" altLang="zh-CN" sz="3200" b="1" dirty="0">
                <a:latin typeface="楷体_GB2312" panose="02010609030101010101" pitchFamily="49" charset="-122"/>
                <a:ea typeface="楷体_GB2312" panose="02010609030101010101" pitchFamily="49" charset="-122"/>
              </a:rPr>
              <a:t>1</a:t>
            </a:r>
            <a:r>
              <a:rPr lang="zh-CN" altLang="en-US" sz="3200" b="1" dirty="0">
                <a:latin typeface="楷体_GB2312" panose="02010609030101010101" pitchFamily="49" charset="-122"/>
                <a:ea typeface="楷体_GB2312" panose="02010609030101010101" pitchFamily="49" charset="-122"/>
              </a:rPr>
              <a:t>、感悟课程理念、综览教材结构</a:t>
            </a:r>
            <a:endParaRPr lang="zh-CN" altLang="en-US" sz="3200" b="1" dirty="0">
              <a:latin typeface="楷体_GB2312" panose="02010609030101010101" pitchFamily="49" charset="-122"/>
              <a:ea typeface="楷体_GB2312" panose="02010609030101010101" pitchFamily="49" charset="-122"/>
            </a:endParaRPr>
          </a:p>
          <a:p>
            <a:pPr>
              <a:lnSpc>
                <a:spcPts val="3840"/>
              </a:lnSpc>
              <a:spcBef>
                <a:spcPts val="600"/>
              </a:spcBef>
              <a:spcAft>
                <a:spcPts val="600"/>
              </a:spcAft>
            </a:pPr>
            <a:r>
              <a:rPr lang="en-US" altLang="zh-CN" sz="3200" b="1" dirty="0">
                <a:latin typeface="楷体_GB2312" panose="02010609030101010101" pitchFamily="49" charset="-122"/>
                <a:ea typeface="楷体_GB2312" panose="02010609030101010101" pitchFamily="49" charset="-122"/>
              </a:rPr>
              <a:t>2</a:t>
            </a:r>
            <a:r>
              <a:rPr lang="zh-CN" altLang="en-US" sz="3200" b="1" dirty="0">
                <a:latin typeface="楷体_GB2312" panose="02010609030101010101" pitchFamily="49" charset="-122"/>
                <a:ea typeface="楷体_GB2312" panose="02010609030101010101" pitchFamily="49" charset="-122"/>
              </a:rPr>
              <a:t>、领会编写意图、把握教材内容</a:t>
            </a:r>
            <a:endParaRPr lang="zh-CN" altLang="en-US" sz="3200" b="1" dirty="0">
              <a:latin typeface="楷体_GB2312" panose="02010609030101010101" pitchFamily="49" charset="-122"/>
              <a:ea typeface="楷体_GB2312" panose="02010609030101010101" pitchFamily="49" charset="-122"/>
            </a:endParaRPr>
          </a:p>
          <a:p>
            <a:pPr>
              <a:lnSpc>
                <a:spcPts val="3840"/>
              </a:lnSpc>
              <a:spcBef>
                <a:spcPts val="600"/>
              </a:spcBef>
              <a:spcAft>
                <a:spcPts val="600"/>
              </a:spcAft>
            </a:pPr>
            <a:r>
              <a:rPr lang="en-US" altLang="zh-CN" sz="3200" b="1" dirty="0">
                <a:latin typeface="楷体_GB2312" panose="02010609030101010101" pitchFamily="49" charset="-122"/>
                <a:ea typeface="楷体_GB2312" panose="02010609030101010101" pitchFamily="49" charset="-122"/>
              </a:rPr>
              <a:t>3</a:t>
            </a:r>
            <a:r>
              <a:rPr lang="zh-CN" altLang="en-US" sz="3200" b="1" dirty="0">
                <a:latin typeface="楷体_GB2312" panose="02010609030101010101" pitchFamily="49" charset="-122"/>
                <a:ea typeface="楷体_GB2312" panose="02010609030101010101" pitchFamily="49" charset="-122"/>
              </a:rPr>
              <a:t>、转变教学方式、提升专业素养</a:t>
            </a:r>
            <a:endParaRPr lang="zh-CN" altLang="en-US" sz="3200" b="1" dirty="0">
              <a:latin typeface="楷体_GB2312" panose="02010609030101010101" pitchFamily="49" charset="-122"/>
              <a:ea typeface="楷体_GB2312" panose="02010609030101010101" pitchFamily="49" charset="-122"/>
            </a:endParaRPr>
          </a:p>
          <a:p>
            <a:pPr>
              <a:lnSpc>
                <a:spcPts val="3840"/>
              </a:lnSpc>
              <a:spcBef>
                <a:spcPts val="600"/>
              </a:spcBef>
              <a:spcAft>
                <a:spcPts val="600"/>
              </a:spcAft>
            </a:pPr>
            <a:r>
              <a:rPr lang="en-US" altLang="zh-CN" sz="3200" b="1" dirty="0" smtClean="0">
                <a:latin typeface="楷体_GB2312" panose="02010609030101010101" pitchFamily="49" charset="-122"/>
                <a:ea typeface="楷体_GB2312" panose="02010609030101010101" pitchFamily="49" charset="-122"/>
              </a:rPr>
              <a:t>4</a:t>
            </a:r>
            <a:r>
              <a:rPr lang="zh-CN" altLang="en-US" sz="3200" b="1" dirty="0" smtClean="0">
                <a:latin typeface="楷体_GB2312" panose="02010609030101010101" pitchFamily="49" charset="-122"/>
                <a:ea typeface="楷体_GB2312" panose="02010609030101010101" pitchFamily="49" charset="-122"/>
              </a:rPr>
              <a:t>、</a:t>
            </a:r>
            <a:r>
              <a:rPr lang="zh-CN" altLang="en-US" sz="3200" b="1" dirty="0">
                <a:latin typeface="楷体_GB2312" panose="02010609030101010101" pitchFamily="49" charset="-122"/>
                <a:ea typeface="楷体_GB2312" panose="02010609030101010101" pitchFamily="49" charset="-122"/>
              </a:rPr>
              <a:t>关注学习过程、注重课堂生成</a:t>
            </a:r>
            <a:endParaRPr lang="zh-CN" altLang="en-US" sz="3200" b="1" dirty="0">
              <a:latin typeface="楷体_GB2312" panose="02010609030101010101" pitchFamily="49" charset="-122"/>
              <a:ea typeface="楷体_GB2312" panose="02010609030101010101" pitchFamily="49" charset="-122"/>
            </a:endParaRPr>
          </a:p>
          <a:p>
            <a:pPr>
              <a:lnSpc>
                <a:spcPts val="3840"/>
              </a:lnSpc>
              <a:spcBef>
                <a:spcPts val="600"/>
              </a:spcBef>
              <a:spcAft>
                <a:spcPts val="600"/>
              </a:spcAft>
            </a:pPr>
            <a:r>
              <a:rPr lang="en-US" altLang="zh-CN" sz="3200" b="1" dirty="0" smtClean="0">
                <a:latin typeface="楷体_GB2312" panose="02010609030101010101" pitchFamily="49" charset="-122"/>
                <a:ea typeface="楷体_GB2312" panose="02010609030101010101" pitchFamily="49" charset="-122"/>
              </a:rPr>
              <a:t>5</a:t>
            </a:r>
            <a:r>
              <a:rPr lang="zh-CN" altLang="en-US" sz="3200" b="1" dirty="0" smtClean="0">
                <a:latin typeface="楷体_GB2312" panose="02010609030101010101" pitchFamily="49" charset="-122"/>
                <a:ea typeface="楷体_GB2312" panose="02010609030101010101" pitchFamily="49" charset="-122"/>
              </a:rPr>
              <a:t>、</a:t>
            </a:r>
            <a:r>
              <a:rPr lang="zh-CN" altLang="en-US" sz="3200" b="1" dirty="0">
                <a:latin typeface="楷体_GB2312" panose="02010609030101010101" pitchFamily="49" charset="-122"/>
                <a:ea typeface="楷体_GB2312" panose="02010609030101010101" pitchFamily="49" charset="-122"/>
              </a:rPr>
              <a:t>注重过程评价、探索教学评价</a:t>
            </a:r>
            <a:endParaRPr lang="zh-CN" altLang="en-US" sz="3200" b="1" dirty="0">
              <a:latin typeface="楷体_GB2312" panose="02010609030101010101" pitchFamily="49" charset="-122"/>
              <a:ea typeface="楷体_GB2312" panose="0201060903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60"/>
          <p:cNvSpPr txBox="1">
            <a:spLocks noChangeArrowheads="1"/>
          </p:cNvSpPr>
          <p:nvPr/>
        </p:nvSpPr>
        <p:spPr bwMode="auto">
          <a:xfrm>
            <a:off x="2843808" y="2965979"/>
            <a:ext cx="374441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5400" b="1" dirty="0" smtClean="0">
                <a:latin typeface="楷体" panose="02010609060101010101" pitchFamily="49" charset="-122"/>
                <a:ea typeface="楷体" panose="02010609060101010101" pitchFamily="49" charset="-122"/>
              </a:rPr>
              <a:t>感谢聆听！</a:t>
            </a:r>
            <a:endParaRPr lang="zh-CN" altLang="en-US" sz="5400" b="1" dirty="0">
              <a:latin typeface="楷体" panose="02010609060101010101" pitchFamily="49" charset="-122"/>
              <a:ea typeface="楷体" panose="02010609060101010101" pitchFamily="49" charset="-122"/>
            </a:endParaRPr>
          </a:p>
        </p:txBody>
      </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188486" y="1892829"/>
            <a:ext cx="918875" cy="647051"/>
          </a:xfrm>
          <a:prstGeom prst="rect">
            <a:avLst/>
          </a:prstGeom>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263" y="3894732"/>
            <a:ext cx="3309938" cy="3638053"/>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4" y="1"/>
            <a:ext cx="1935138" cy="2039409"/>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3945" y="3140968"/>
            <a:ext cx="4337094" cy="4767032"/>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998" y="2636375"/>
            <a:ext cx="1475003" cy="27657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1000"/>
                                        <p:tgtEl>
                                          <p:spTgt spid="9">
                                            <p:txEl>
                                              <p:pRg st="0" end="0"/>
                                            </p:txEl>
                                          </p:spTgt>
                                        </p:tgtEl>
                                      </p:cBhvr>
                                    </p:animEffect>
                                  </p:childTnLst>
                                </p:cTn>
                              </p:par>
                            </p:childTnLst>
                          </p:cTn>
                        </p:par>
                        <p:par>
                          <p:cTn id="21" fill="hold">
                            <p:stCondLst>
                              <p:cond delay="1500"/>
                            </p:stCondLst>
                            <p:childTnLst>
                              <p:par>
                                <p:cTn id="22" presetID="26" presetClass="emph" presetSubtype="0" fill="hold" grpId="0" nodeType="afterEffect">
                                  <p:stCondLst>
                                    <p:cond delay="0"/>
                                  </p:stCondLst>
                                  <p:childTnLst>
                                    <p:animEffect transition="out" filter="fade">
                                      <p:cBhvr>
                                        <p:cTn id="23" dur="500" tmFilter="0, 0; .2, .5; .8, .5; 1, 0"/>
                                        <p:tgtEl>
                                          <p:spTgt spid="9">
                                            <p:txEl>
                                              <p:pRg st="0" end="0"/>
                                            </p:txEl>
                                          </p:spTgt>
                                        </p:tgtEl>
                                      </p:cBhvr>
                                    </p:animEffect>
                                    <p:animScale>
                                      <p:cBhvr>
                                        <p:cTn id="24" dur="250" autoRev="1" fill="hold"/>
                                        <p:tgtEl>
                                          <p:spTgt spid="9">
                                            <p:txEl>
                                              <p:pRg st="0" end="0"/>
                                            </p:txEl>
                                          </p:spTgt>
                                        </p:tgtEl>
                                      </p:cBhvr>
                                      <p:by x="105000" y="105000"/>
                                    </p:animScale>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内容占位符 2"/>
          <p:cNvSpPr>
            <a:spLocks noGrp="1"/>
          </p:cNvSpPr>
          <p:nvPr>
            <p:ph idx="4294967295"/>
          </p:nvPr>
        </p:nvSpPr>
        <p:spPr>
          <a:xfrm>
            <a:off x="-36512" y="1484784"/>
            <a:ext cx="8686800" cy="4525963"/>
          </a:xfrm>
        </p:spPr>
        <p:txBody>
          <a:bodyPr/>
          <a:lstStyle/>
          <a:p>
            <a:pPr marL="0" indent="0">
              <a:lnSpc>
                <a:spcPct val="80000"/>
              </a:lnSpc>
              <a:buNone/>
            </a:pPr>
            <a:r>
              <a:rPr lang="en-US" sz="2400" b="1" dirty="0" smtClean="0">
                <a:latin typeface="华文新魏" pitchFamily="2" charset="-122"/>
                <a:ea typeface="华文新魏" pitchFamily="2" charset="-122"/>
              </a:rPr>
              <a:t>P5</a:t>
            </a:r>
            <a:r>
              <a:rPr lang="zh-CN" altLang="en-US" sz="2400" b="1" dirty="0" smtClean="0">
                <a:latin typeface="华文新魏" pitchFamily="2" charset="-122"/>
                <a:ea typeface="华文新魏" pitchFamily="2" charset="-122"/>
              </a:rPr>
              <a:t>成长的礼物</a:t>
            </a:r>
            <a:endParaRPr lang="en-US" sz="2400" b="1" dirty="0" smtClean="0">
              <a:latin typeface="华文新魏" pitchFamily="2" charset="-122"/>
              <a:ea typeface="华文新魏" pitchFamily="2" charset="-122"/>
            </a:endParaRPr>
          </a:p>
          <a:p>
            <a:pPr marL="0" indent="0">
              <a:lnSpc>
                <a:spcPct val="80000"/>
              </a:lnSpc>
              <a:buFont typeface="Arial" panose="020B0604020202020204" pitchFamily="34" charset="0"/>
              <a:buNone/>
            </a:pPr>
            <a:r>
              <a:rPr lang="en-US" sz="2400" b="1" dirty="0" smtClean="0">
                <a:latin typeface="华文新魏" pitchFamily="2" charset="-122"/>
                <a:ea typeface="华文新魏" pitchFamily="2" charset="-122"/>
              </a:rPr>
              <a:t>           ——</a:t>
            </a:r>
            <a:r>
              <a:rPr lang="zh-CN" altLang="en-US" sz="2400" b="1" dirty="0" smtClean="0">
                <a:latin typeface="华文新魏" pitchFamily="2" charset="-122"/>
                <a:ea typeface="华文新魏" pitchFamily="2" charset="-122"/>
              </a:rPr>
              <a:t>多角度思考、学生个性体现</a:t>
            </a:r>
            <a:endParaRPr lang="en-US" sz="2400" b="1" dirty="0" smtClean="0">
              <a:latin typeface="华文新魏" pitchFamily="2" charset="-122"/>
              <a:ea typeface="华文新魏" pitchFamily="2" charset="-122"/>
            </a:endParaRPr>
          </a:p>
          <a:p>
            <a:pPr marL="0" indent="0">
              <a:lnSpc>
                <a:spcPct val="80000"/>
              </a:lnSpc>
              <a:buFont typeface="Arial" panose="020B0604020202020204" pitchFamily="34" charset="0"/>
              <a:buNone/>
            </a:pPr>
            <a:r>
              <a:rPr lang="en-US" sz="2400" b="1" dirty="0" smtClean="0">
                <a:latin typeface="华文新魏" pitchFamily="2" charset="-122"/>
                <a:ea typeface="华文新魏" pitchFamily="2" charset="-122"/>
              </a:rPr>
              <a:t>           —— </a:t>
            </a:r>
            <a:r>
              <a:rPr lang="zh-CN" altLang="en-US" sz="2400" b="1" dirty="0" smtClean="0">
                <a:latin typeface="华文新魏" pitchFamily="2" charset="-122"/>
                <a:ea typeface="华文新魏" pitchFamily="2" charset="-122"/>
              </a:rPr>
              <a:t>层次性、选择性</a:t>
            </a:r>
            <a:endParaRPr lang="en-US" sz="2400" b="1" dirty="0" smtClean="0">
              <a:latin typeface="华文新魏" pitchFamily="2" charset="-122"/>
              <a:ea typeface="华文新魏" pitchFamily="2" charset="-122"/>
            </a:endParaRPr>
          </a:p>
          <a:p>
            <a:pPr marL="0" indent="0">
              <a:lnSpc>
                <a:spcPct val="80000"/>
              </a:lnSpc>
              <a:buFont typeface="Arial" panose="020B0604020202020204" pitchFamily="34" charset="0"/>
              <a:buNone/>
            </a:pPr>
            <a:endParaRPr lang="en-US" sz="2400" b="1" dirty="0" smtClean="0">
              <a:latin typeface="华文新魏" pitchFamily="2" charset="-122"/>
              <a:ea typeface="华文新魏" pitchFamily="2" charset="-122"/>
            </a:endParaRPr>
          </a:p>
          <a:p>
            <a:pPr marL="0" indent="0">
              <a:lnSpc>
                <a:spcPct val="80000"/>
              </a:lnSpc>
              <a:buFont typeface="Arial" panose="020B0604020202020204" pitchFamily="34" charset="0"/>
              <a:buNone/>
            </a:pPr>
            <a:r>
              <a:rPr lang="en-US" sz="2400" b="1" dirty="0" smtClean="0">
                <a:latin typeface="华文新魏" pitchFamily="2" charset="-122"/>
                <a:ea typeface="华文新魏" pitchFamily="2" charset="-122"/>
              </a:rPr>
              <a:t>P6</a:t>
            </a:r>
            <a:r>
              <a:rPr lang="zh-CN" altLang="en-US" sz="2400" b="1" dirty="0" smtClean="0">
                <a:latin typeface="华文新魏" pitchFamily="2" charset="-122"/>
                <a:ea typeface="华文新魏" pitchFamily="2" charset="-122"/>
              </a:rPr>
              <a:t>探究与分享</a:t>
            </a:r>
            <a:endParaRPr lang="en-US" sz="2400" b="1" dirty="0" smtClean="0">
              <a:latin typeface="华文新魏" pitchFamily="2" charset="-122"/>
              <a:ea typeface="华文新魏" pitchFamily="2" charset="-122"/>
            </a:endParaRPr>
          </a:p>
          <a:p>
            <a:pPr marL="0" indent="0">
              <a:lnSpc>
                <a:spcPct val="80000"/>
              </a:lnSpc>
              <a:buNone/>
            </a:pPr>
            <a:r>
              <a:rPr lang="en-US" sz="2400" b="1" dirty="0" smtClean="0">
                <a:latin typeface="华文新魏" pitchFamily="2" charset="-122"/>
                <a:ea typeface="华文新魏" pitchFamily="2" charset="-122"/>
              </a:rPr>
              <a:t>           ——</a:t>
            </a:r>
            <a:r>
              <a:rPr lang="zh-CN" altLang="en-US" sz="2400" b="1" dirty="0" smtClean="0">
                <a:latin typeface="华文新魏" pitchFamily="2" charset="-122"/>
                <a:ea typeface="华文新魏" pitchFamily="2" charset="-122"/>
              </a:rPr>
              <a:t>分层、分类，多角度</a:t>
            </a:r>
            <a:endParaRPr lang="en-US" altLang="zh-CN" sz="2400" b="1" dirty="0" smtClean="0">
              <a:latin typeface="华文新魏" pitchFamily="2" charset="-122"/>
              <a:ea typeface="华文新魏" pitchFamily="2" charset="-122"/>
            </a:endParaRPr>
          </a:p>
          <a:p>
            <a:pPr marL="0" indent="0">
              <a:lnSpc>
                <a:spcPct val="80000"/>
              </a:lnSpc>
              <a:buNone/>
            </a:pPr>
            <a:endParaRPr lang="en-US" altLang="zh-CN" sz="2400" b="1" dirty="0" smtClean="0">
              <a:latin typeface="华文新魏" pitchFamily="2" charset="-122"/>
              <a:ea typeface="华文新魏" pitchFamily="2" charset="-122"/>
            </a:endParaRPr>
          </a:p>
          <a:p>
            <a:pPr marL="0" indent="0">
              <a:lnSpc>
                <a:spcPct val="80000"/>
              </a:lnSpc>
              <a:buNone/>
            </a:pPr>
            <a:r>
              <a:rPr lang="en-US" altLang="zh-CN" sz="2400" b="1" dirty="0" smtClean="0">
                <a:latin typeface="华文新魏" pitchFamily="2" charset="-122"/>
                <a:ea typeface="华文新魏" pitchFamily="2" charset="-122"/>
              </a:rPr>
              <a:t>P7</a:t>
            </a:r>
            <a:r>
              <a:rPr lang="zh-CN" altLang="en-US" sz="2400" b="1" dirty="0" smtClean="0">
                <a:latin typeface="华文新魏" pitchFamily="2" charset="-122"/>
                <a:ea typeface="华文新魏" pitchFamily="2" charset="-122"/>
              </a:rPr>
              <a:t>阅读建议书单</a:t>
            </a:r>
            <a:endParaRPr lang="en-US" altLang="zh-CN" sz="2400" b="1" dirty="0" smtClean="0">
              <a:latin typeface="华文新魏" pitchFamily="2" charset="-122"/>
              <a:ea typeface="华文新魏" pitchFamily="2" charset="-122"/>
            </a:endParaRPr>
          </a:p>
          <a:p>
            <a:pPr marL="0" indent="0">
              <a:lnSpc>
                <a:spcPct val="80000"/>
              </a:lnSpc>
              <a:buNone/>
            </a:pPr>
            <a:r>
              <a:rPr lang="en-US" altLang="zh-CN" sz="2400" b="1" dirty="0" smtClean="0">
                <a:latin typeface="华文新魏" pitchFamily="2" charset="-122"/>
                <a:ea typeface="华文新魏" pitchFamily="2" charset="-122"/>
              </a:rPr>
              <a:t>               ——</a:t>
            </a:r>
            <a:r>
              <a:rPr lang="zh-CN" altLang="en-US" sz="2400" b="1" dirty="0" smtClean="0">
                <a:latin typeface="华文新魏" pitchFamily="2" charset="-122"/>
                <a:ea typeface="华文新魏" pitchFamily="2" charset="-122"/>
              </a:rPr>
              <a:t>阅读、书目</a:t>
            </a:r>
            <a:endParaRPr lang="en-US" altLang="zh-CN" sz="2400" b="1" dirty="0" smtClean="0">
              <a:latin typeface="华文新魏" pitchFamily="2" charset="-122"/>
              <a:ea typeface="华文新魏" pitchFamily="2" charset="-122"/>
            </a:endParaRPr>
          </a:p>
          <a:p>
            <a:pPr marL="0" indent="0">
              <a:lnSpc>
                <a:spcPct val="80000"/>
              </a:lnSpc>
              <a:buNone/>
            </a:pPr>
            <a:r>
              <a:rPr lang="zh-CN" altLang="en-US" sz="2400" b="1" dirty="0" smtClean="0">
                <a:latin typeface="华文新魏" pitchFamily="2" charset="-122"/>
                <a:ea typeface="华文新魏" pitchFamily="2" charset="-122"/>
              </a:rPr>
              <a:t>               </a:t>
            </a:r>
            <a:r>
              <a:rPr lang="en-US" altLang="zh-CN" sz="2400" b="1" dirty="0" smtClean="0">
                <a:latin typeface="华文新魏" pitchFamily="2" charset="-122"/>
                <a:ea typeface="华文新魏" pitchFamily="2" charset="-122"/>
              </a:rPr>
              <a:t>----</a:t>
            </a:r>
            <a:r>
              <a:rPr lang="zh-CN" altLang="en-US" sz="2400" b="1" dirty="0" smtClean="0">
                <a:latin typeface="华文新魏" pitchFamily="2" charset="-122"/>
                <a:ea typeface="华文新魏" pitchFamily="2" charset="-122"/>
              </a:rPr>
              <a:t>传统文化、价值观的引领</a:t>
            </a:r>
            <a:endParaRPr lang="en-US" altLang="zh-CN" sz="2400" b="1" dirty="0" smtClean="0">
              <a:latin typeface="华文新魏" pitchFamily="2" charset="-122"/>
              <a:ea typeface="华文新魏" pitchFamily="2" charset="-122"/>
            </a:endParaRPr>
          </a:p>
          <a:p>
            <a:pPr marL="0" indent="0">
              <a:lnSpc>
                <a:spcPct val="80000"/>
              </a:lnSpc>
              <a:buNone/>
            </a:pPr>
            <a:r>
              <a:rPr lang="en-US" altLang="zh-CN" sz="2400" b="1" dirty="0" smtClean="0">
                <a:latin typeface="华文新魏" pitchFamily="2" charset="-122"/>
                <a:ea typeface="华文新魏" pitchFamily="2" charset="-122"/>
              </a:rPr>
              <a:t>P17</a:t>
            </a:r>
            <a:r>
              <a:rPr lang="zh-CN" altLang="en-US" sz="2400" b="1" dirty="0" smtClean="0">
                <a:latin typeface="华文新魏" pitchFamily="2" charset="-122"/>
                <a:ea typeface="华文新魏" pitchFamily="2" charset="-122"/>
              </a:rPr>
              <a:t>探究与分享</a:t>
            </a:r>
            <a:endParaRPr lang="en-US" altLang="zh-CN" sz="2400" b="1" dirty="0" smtClean="0">
              <a:latin typeface="华文新魏" pitchFamily="2" charset="-122"/>
              <a:ea typeface="华文新魏" pitchFamily="2" charset="-122"/>
            </a:endParaRPr>
          </a:p>
          <a:p>
            <a:pPr marL="0" indent="0">
              <a:lnSpc>
                <a:spcPct val="80000"/>
              </a:lnSpc>
              <a:buNone/>
            </a:pPr>
            <a:r>
              <a:rPr lang="en-US" altLang="zh-CN" sz="2400" b="1" dirty="0" smtClean="0">
                <a:latin typeface="华文新魏" pitchFamily="2" charset="-122"/>
                <a:ea typeface="华文新魏" pitchFamily="2" charset="-122"/>
              </a:rPr>
              <a:t>            --</a:t>
            </a:r>
            <a:r>
              <a:rPr lang="zh-CN" altLang="en-US" sz="2400" b="1" dirty="0" smtClean="0">
                <a:latin typeface="华文新魏" pitchFamily="2" charset="-122"/>
                <a:ea typeface="华文新魏" pitchFamily="2" charset="-122"/>
              </a:rPr>
              <a:t>每个人都要学习吗？长大还需要学习吗？</a:t>
            </a:r>
            <a:endParaRPr lang="en-US" altLang="zh-CN" sz="2400" b="1" dirty="0" smtClean="0">
              <a:latin typeface="华文新魏" pitchFamily="2" charset="-122"/>
              <a:ea typeface="华文新魏" pitchFamily="2" charset="-122"/>
            </a:endParaRPr>
          </a:p>
          <a:p>
            <a:pPr marL="0" indent="0">
              <a:lnSpc>
                <a:spcPct val="80000"/>
              </a:lnSpc>
              <a:buNone/>
            </a:pPr>
            <a:r>
              <a:rPr lang="en-US" altLang="zh-CN" sz="2400" b="1" dirty="0" smtClean="0">
                <a:latin typeface="华文新魏" pitchFamily="2" charset="-122"/>
                <a:ea typeface="华文新魏" pitchFamily="2" charset="-122"/>
              </a:rPr>
              <a:t>            --</a:t>
            </a:r>
            <a:r>
              <a:rPr lang="zh-CN" altLang="en-US" sz="2400" b="1" dirty="0" smtClean="0">
                <a:latin typeface="华文新魏" pitchFamily="2" charset="-122"/>
                <a:ea typeface="华文新魏" pitchFamily="2" charset="-122"/>
              </a:rPr>
              <a:t>学习的时间、空间、内容、形式</a:t>
            </a:r>
            <a:endParaRPr lang="en-US" altLang="zh-CN" sz="2400" b="1" dirty="0" smtClean="0">
              <a:latin typeface="华文新魏" pitchFamily="2" charset="-122"/>
              <a:ea typeface="华文新魏" pitchFamily="2" charset="-122"/>
            </a:endParaRPr>
          </a:p>
          <a:p>
            <a:pPr marL="0" indent="0">
              <a:lnSpc>
                <a:spcPct val="80000"/>
              </a:lnSpc>
              <a:buNone/>
            </a:pPr>
            <a:br>
              <a:rPr lang="en-US" altLang="zh-CN" sz="2400" b="1" dirty="0" smtClean="0">
                <a:latin typeface="华文新魏" pitchFamily="2" charset="-122"/>
                <a:ea typeface="华文新魏" pitchFamily="2" charset="-122"/>
              </a:rPr>
            </a:br>
            <a:endParaRPr lang="en-US" altLang="zh-CN" sz="2400" b="1" dirty="0" smtClean="0">
              <a:latin typeface="华文新魏" pitchFamily="2" charset="-122"/>
              <a:ea typeface="华文新魏" pitchFamily="2" charset="-122"/>
            </a:endParaRPr>
          </a:p>
          <a:p>
            <a:pPr marL="0" indent="0">
              <a:lnSpc>
                <a:spcPct val="80000"/>
              </a:lnSpc>
              <a:buFont typeface="Arial" panose="020B0604020202020204" pitchFamily="34" charset="0"/>
              <a:buNone/>
            </a:pPr>
            <a:endParaRPr lang="zh-CN" altLang="en-US" sz="2400" b="1" dirty="0" smtClean="0">
              <a:latin typeface="华文新魏" pitchFamily="2" charset="-122"/>
              <a:ea typeface="华文新魏" pitchFamily="2" charset="-122"/>
            </a:endParaRPr>
          </a:p>
        </p:txBody>
      </p:sp>
      <p:sp>
        <p:nvSpPr>
          <p:cNvPr id="175108" name="椭圆形标注 3"/>
          <p:cNvSpPr>
            <a:spLocks noChangeArrowheads="1"/>
          </p:cNvSpPr>
          <p:nvPr/>
        </p:nvSpPr>
        <p:spPr bwMode="auto">
          <a:xfrm>
            <a:off x="5724128" y="3274443"/>
            <a:ext cx="2160587" cy="1080120"/>
          </a:xfrm>
          <a:prstGeom prst="wedgeEllipseCallout">
            <a:avLst>
              <a:gd name="adj1" fmla="val -100172"/>
              <a:gd name="adj2" fmla="val 75855"/>
            </a:avLst>
          </a:prstGeom>
          <a:solidFill>
            <a:schemeClr val="accent1"/>
          </a:solidFill>
          <a:ln w="25400">
            <a:solidFill>
              <a:srgbClr val="385D8A"/>
            </a:solidFill>
            <a:miter lim="800000"/>
          </a:ln>
        </p:spPr>
        <p:txBody>
          <a:bodyPr anchor="ctr"/>
          <a:lstStyle/>
          <a:p>
            <a:pPr algn="ctr"/>
            <a:r>
              <a:rPr lang="zh-CN" altLang="en-US" sz="2400" b="1">
                <a:solidFill>
                  <a:srgbClr val="FFFFFF"/>
                </a:solidFill>
                <a:latin typeface="Calibri" panose="020F0502020204030204" pitchFamily="34" charset="0"/>
              </a:rPr>
              <a:t>价值引领</a:t>
            </a:r>
            <a:endParaRPr lang="zh-CN" altLang="en-US" sz="2400" b="1">
              <a:solidFill>
                <a:srgbClr val="FFFFFF"/>
              </a:solidFill>
              <a:latin typeface="Calibri" panose="020F0502020204030204" pitchFamily="34" charset="0"/>
            </a:endParaRPr>
          </a:p>
        </p:txBody>
      </p:sp>
      <p:sp>
        <p:nvSpPr>
          <p:cNvPr id="175109" name="椭圆形标注 4"/>
          <p:cNvSpPr>
            <a:spLocks noChangeArrowheads="1"/>
          </p:cNvSpPr>
          <p:nvPr/>
        </p:nvSpPr>
        <p:spPr bwMode="auto">
          <a:xfrm>
            <a:off x="5868144" y="1978299"/>
            <a:ext cx="2160587" cy="1152128"/>
          </a:xfrm>
          <a:prstGeom prst="wedgeEllipseCallout">
            <a:avLst>
              <a:gd name="adj1" fmla="val -64795"/>
              <a:gd name="adj2" fmla="val 57726"/>
            </a:avLst>
          </a:prstGeom>
          <a:solidFill>
            <a:schemeClr val="accent1"/>
          </a:solidFill>
          <a:ln w="25400">
            <a:solidFill>
              <a:srgbClr val="385D8A"/>
            </a:solidFill>
            <a:miter lim="800000"/>
          </a:ln>
        </p:spPr>
        <p:txBody>
          <a:bodyPr anchor="ctr"/>
          <a:lstStyle/>
          <a:p>
            <a:pPr algn="ctr"/>
            <a:r>
              <a:rPr lang="zh-CN" altLang="en-US" sz="2400" b="1">
                <a:solidFill>
                  <a:srgbClr val="FFFFFF"/>
                </a:solidFill>
                <a:latin typeface="Calibri" panose="020F0502020204030204" pitchFamily="34" charset="0"/>
              </a:rPr>
              <a:t>思考点</a:t>
            </a:r>
            <a:endParaRPr lang="zh-CN" altLang="en-US" sz="2400" b="1">
              <a:solidFill>
                <a:srgbClr val="FFFFFF"/>
              </a:solidFill>
              <a:latin typeface="Calibri" panose="020F0502020204030204" pitchFamily="34" charset="0"/>
            </a:endParaRPr>
          </a:p>
        </p:txBody>
      </p:sp>
      <p:sp>
        <p:nvSpPr>
          <p:cNvPr id="175111" name="椭圆形标注 10"/>
          <p:cNvSpPr>
            <a:spLocks noChangeArrowheads="1"/>
          </p:cNvSpPr>
          <p:nvPr/>
        </p:nvSpPr>
        <p:spPr bwMode="auto">
          <a:xfrm>
            <a:off x="6300192" y="548680"/>
            <a:ext cx="2160587" cy="1008063"/>
          </a:xfrm>
          <a:prstGeom prst="wedgeEllipseCallout">
            <a:avLst>
              <a:gd name="adj1" fmla="val -84972"/>
              <a:gd name="adj2" fmla="val 79939"/>
            </a:avLst>
          </a:prstGeom>
          <a:solidFill>
            <a:schemeClr val="accent1"/>
          </a:solidFill>
          <a:ln w="25400">
            <a:solidFill>
              <a:srgbClr val="385D8A"/>
            </a:solidFill>
            <a:miter lim="800000"/>
          </a:ln>
        </p:spPr>
        <p:txBody>
          <a:bodyPr anchor="ctr"/>
          <a:lstStyle/>
          <a:p>
            <a:pPr algn="ctr"/>
            <a:r>
              <a:rPr lang="zh-CN" altLang="en-US" sz="2400" b="1">
                <a:solidFill>
                  <a:srgbClr val="FFFFFF"/>
                </a:solidFill>
                <a:latin typeface="Calibri" panose="020F0502020204030204" pitchFamily="34" charset="0"/>
              </a:rPr>
              <a:t>问题点</a:t>
            </a:r>
            <a:endParaRPr lang="zh-CN" altLang="en-US" sz="2400" b="1">
              <a:solidFill>
                <a:srgbClr val="FFFFFF"/>
              </a:solidFill>
              <a:latin typeface="Calibri" panose="020F0502020204030204" pitchFamily="34" charset="0"/>
            </a:endParaRPr>
          </a:p>
        </p:txBody>
      </p:sp>
      <p:sp>
        <p:nvSpPr>
          <p:cNvPr id="7" name="矩形 6"/>
          <p:cNvSpPr/>
          <p:nvPr/>
        </p:nvSpPr>
        <p:spPr>
          <a:xfrm>
            <a:off x="0" y="0"/>
            <a:ext cx="5868144" cy="954107"/>
          </a:xfrm>
          <a:prstGeom prst="rect">
            <a:avLst/>
          </a:prstGeom>
        </p:spPr>
        <p:txBody>
          <a:bodyPr wrap="square">
            <a:spAutoFit/>
          </a:bodyPr>
          <a:lstStyle/>
          <a:p>
            <a:r>
              <a:rPr lang="en-US" altLang="zh-CN" sz="2800" b="1" dirty="0" smtClean="0">
                <a:solidFill>
                  <a:srgbClr val="CC0000"/>
                </a:solidFill>
                <a:latin typeface="楷体_GB2312" panose="02010609030101010101" pitchFamily="49" charset="-122"/>
                <a:ea typeface="楷体_GB2312" panose="02010609030101010101" pitchFamily="49" charset="-122"/>
              </a:rPr>
              <a:t>——</a:t>
            </a:r>
            <a:r>
              <a:rPr lang="zh-CN" altLang="en-US" sz="2800" b="1" dirty="0" smtClean="0">
                <a:solidFill>
                  <a:srgbClr val="CC0000"/>
                </a:solidFill>
                <a:latin typeface="楷体_GB2312" panose="02010609030101010101" pitchFamily="49" charset="-122"/>
                <a:ea typeface="楷体_GB2312" panose="02010609030101010101" pitchFamily="49" charset="-122"/>
              </a:rPr>
              <a:t>教材不仅满足学生的学习需要更是对教师教学方式的引领</a:t>
            </a:r>
            <a:endParaRPr lang="zh-CN" altLang="en-US" sz="2800" dirty="0">
              <a:solidFill>
                <a:srgbClr val="CC0000"/>
              </a:solidFill>
              <a:latin typeface="楷体_GB2312" panose="02010609030101010101" pitchFamily="49" charset="-122"/>
              <a:ea typeface="楷体_GB2312" panose="02010609030101010101" pitchFamily="49" charset="-122"/>
            </a:endParaRPr>
          </a:p>
        </p:txBody>
      </p:sp>
      <p:sp>
        <p:nvSpPr>
          <p:cNvPr id="8" name="椭圆形标注 4"/>
          <p:cNvSpPr>
            <a:spLocks noChangeArrowheads="1"/>
          </p:cNvSpPr>
          <p:nvPr/>
        </p:nvSpPr>
        <p:spPr bwMode="auto">
          <a:xfrm>
            <a:off x="6983413" y="4354563"/>
            <a:ext cx="2160587" cy="1008062"/>
          </a:xfrm>
          <a:prstGeom prst="wedgeEllipseCallout">
            <a:avLst>
              <a:gd name="adj1" fmla="val -71535"/>
              <a:gd name="adj2" fmla="val 109599"/>
            </a:avLst>
          </a:prstGeom>
          <a:solidFill>
            <a:srgbClr val="FFFF99"/>
          </a:solidFill>
          <a:ln w="25400">
            <a:solidFill>
              <a:srgbClr val="B66D31"/>
            </a:solidFill>
            <a:miter lim="800000"/>
          </a:ln>
        </p:spPr>
        <p:txBody>
          <a:bodyPr anchor="ctr"/>
          <a:lstStyle/>
          <a:p>
            <a:pPr algn="ctr"/>
            <a:r>
              <a:rPr lang="zh-CN" altLang="en-US" sz="2400" b="1" dirty="0">
                <a:solidFill>
                  <a:srgbClr val="CC0000"/>
                </a:solidFill>
                <a:latin typeface="Calibri" panose="020F0502020204030204" pitchFamily="34" charset="0"/>
              </a:rPr>
              <a:t>困惑点</a:t>
            </a:r>
            <a:endParaRPr lang="zh-CN" altLang="en-US" sz="2400" b="1" dirty="0">
              <a:solidFill>
                <a:srgbClr val="CC0000"/>
              </a:solidFill>
              <a:latin typeface="Calibri" panose="020F0502020204030204"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8130</Words>
  <Application>WPS 演示</Application>
  <PresentationFormat>全屏显示(4:3)</PresentationFormat>
  <Paragraphs>871</Paragraphs>
  <Slides>84</Slides>
  <Notes>42</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84</vt:i4>
      </vt:variant>
    </vt:vector>
  </HeadingPairs>
  <TitlesOfParts>
    <vt:vector size="106" baseType="lpstr">
      <vt:lpstr>Arial</vt:lpstr>
      <vt:lpstr>宋体</vt:lpstr>
      <vt:lpstr>Wingdings</vt:lpstr>
      <vt:lpstr>Calibri</vt:lpstr>
      <vt:lpstr>楷体_GB2312</vt:lpstr>
      <vt:lpstr>楷体</vt:lpstr>
      <vt:lpstr>黑体</vt:lpstr>
      <vt:lpstr>方正黑体简体</vt:lpstr>
      <vt:lpstr>Arial</vt:lpstr>
      <vt:lpstr>华文新魏</vt:lpstr>
      <vt:lpstr>微软雅黑</vt:lpstr>
      <vt:lpstr>Adobe 楷体 Std R</vt:lpstr>
      <vt:lpstr>Adobe 楷体 Std R</vt:lpstr>
      <vt:lpstr>华文楷体</vt:lpstr>
      <vt:lpstr>华文楷体</vt:lpstr>
      <vt:lpstr>华文细黑</vt:lpstr>
      <vt:lpstr>方正楷体简体</vt:lpstr>
      <vt:lpstr>华文中宋</vt:lpstr>
      <vt:lpstr>Arial Rounded MT Bold</vt:lpstr>
      <vt:lpstr>Arial Rounded MT Bold</vt:lpstr>
      <vt:lpstr>Arial Unicode MS</vt:lpstr>
      <vt:lpstr>Office 主题​​</vt:lpstr>
      <vt:lpstr>PowerPoint 演示文稿</vt:lpstr>
      <vt:lpstr>PowerPoint 演示文稿</vt:lpstr>
      <vt:lpstr>PowerPoint 演示文稿</vt:lpstr>
      <vt:lpstr>PowerPoint 演示文稿</vt:lpstr>
      <vt:lpstr>PowerPoint 演示文稿</vt:lpstr>
      <vt:lpstr>第一单元  成长的节拍</vt:lpstr>
      <vt:lpstr>PowerPoint 演示文稿</vt:lpstr>
      <vt:lpstr>PowerPoint 演示文稿</vt:lpstr>
      <vt:lpstr>PowerPoint 演示文稿</vt:lpstr>
      <vt:lpstr>第二单元  友谊的天空</vt:lpstr>
      <vt:lpstr>PowerPoint 演示文稿</vt:lpstr>
      <vt:lpstr>PowerPoint 演示文稿</vt:lpstr>
      <vt:lpstr>PowerPoint 演示文稿</vt:lpstr>
      <vt:lpstr>PowerPoint 演示文稿</vt:lpstr>
      <vt:lpstr>PowerPoint 演示文稿</vt:lpstr>
      <vt:lpstr>PowerPoint 演示文稿</vt:lpstr>
      <vt:lpstr>第三单元  师长情谊</vt:lpstr>
      <vt:lpstr>PowerPoint 演示文稿</vt:lpstr>
      <vt:lpstr>PowerPoint 演示文稿</vt:lpstr>
      <vt:lpstr>PowerPoint 演示文稿</vt:lpstr>
      <vt:lpstr>PowerPoint 演示文稿</vt:lpstr>
      <vt:lpstr>第四单元  生命的思考</vt:lpstr>
      <vt:lpstr>第四单元  生命的思考</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青春期的思维发展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教材栏目使用建议</vt:lpstr>
      <vt:lpstr>PowerPoint 演示文稿</vt:lpstr>
      <vt:lpstr>PowerPoint 演示文稿</vt:lpstr>
      <vt:lpstr>PowerPoint 演示文稿</vt:lpstr>
      <vt:lpstr>PowerPoint 演示文稿</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yxuser</dc:creator>
  <cp:lastModifiedBy>lenovo</cp:lastModifiedBy>
  <cp:revision>193</cp:revision>
  <dcterms:created xsi:type="dcterms:W3CDTF">2015-06-28T09:12:00Z</dcterms:created>
  <dcterms:modified xsi:type="dcterms:W3CDTF">2017-08-29T03:52:14Z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2052-10.1.0.6135</vt:lpwstr>
  </property>
</Properties>
</file>