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tableStyles.xml" ContentType="application/vnd.openxmlformats-officedocument.presentationml.tableStyles+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326" r:id="rId3"/>
    <p:sldId id="327" r:id="rId4"/>
    <p:sldId id="328" r:id="rId5"/>
    <p:sldId id="329" r:id="rId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63" userDrawn="1">
          <p15:clr>
            <a:srgbClr val="A4A3A4"/>
          </p15:clr>
        </p15:guide>
        <p15:guide id="3" pos="1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B95F"/>
    <a:srgbClr val="E8E8E8"/>
    <a:srgbClr val="F7F7F7"/>
    <a:srgbClr val="017DC7"/>
    <a:srgbClr val="F5F5F5"/>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5494" autoAdjust="0"/>
  </p:normalViewPr>
  <p:slideViewPr>
    <p:cSldViewPr showGuides="1">
      <p:cViewPr varScale="1">
        <p:scale>
          <a:sx n="75" d="100"/>
          <a:sy n="75" d="100"/>
        </p:scale>
        <p:origin x="-84" y="-408"/>
      </p:cViewPr>
      <p:guideLst>
        <p:guide orient="horz" pos="663"/>
        <p:guide pos="15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1_仅标题">
    <p:bg>
      <p:bgPr>
        <a:solidFill>
          <a:srgbClr val="F7F7F7"/>
        </a:solidFill>
        <a:effectLst/>
      </p:bgPr>
    </p:bg>
    <p:spTree>
      <p:nvGrpSpPr>
        <p:cNvPr id="1" name=""/>
        <p:cNvGrpSpPr/>
        <p:nvPr/>
      </p:nvGrpSpPr>
      <p:grpSpPr>
        <a:xfrm>
          <a:off x="0" y="0"/>
          <a:ext cx="0" cy="0"/>
          <a:chOff x="0" y="0"/>
          <a:chExt cx="0" cy="0"/>
        </a:xfrm>
      </p:grpSpPr>
      <p:sp>
        <p:nvSpPr>
          <p:cNvPr id="7" name="圆角矩形 6"/>
          <p:cNvSpPr/>
          <p:nvPr userDrawn="1"/>
        </p:nvSpPr>
        <p:spPr>
          <a:xfrm>
            <a:off x="971600" y="2708920"/>
            <a:ext cx="7338738" cy="1008112"/>
          </a:xfrm>
          <a:prstGeom prst="roundRect">
            <a:avLst/>
          </a:prstGeom>
          <a:solidFill>
            <a:srgbClr val="017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475656" y="2708920"/>
            <a:ext cx="6696744" cy="1008112"/>
          </a:xfrm>
          <a:prstGeom prst="rect">
            <a:avLst/>
          </a:prstGeom>
        </p:spPr>
        <p:txBody>
          <a:bodyPr anchor="ctr"/>
          <a:lstStyle>
            <a:lvl1pPr algn="l">
              <a:defRPr sz="2800">
                <a:solidFill>
                  <a:schemeClr val="bg1"/>
                </a:solidFill>
                <a:latin typeface="黑体" panose="02010600030101010101" pitchFamily="2" charset="-122"/>
                <a:ea typeface="黑体" panose="02010600030101010101" pitchFamily="2" charset="-122"/>
              </a:defRPr>
            </a:lvl1pPr>
          </a:lstStyle>
          <a:p>
            <a:r>
              <a:rPr lang="zh-CN" altLang="en-US" smtClean="0"/>
              <a:t>单击此处编辑母版标题样式</a:t>
            </a:r>
            <a:endParaRPr lang="zh-CN" altLang="en-US" dirty="0"/>
          </a:p>
        </p:txBody>
      </p:sp>
      <p:pic>
        <p:nvPicPr>
          <p:cNvPr id="8" name="图片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241723" y="3140968"/>
            <a:ext cx="161925" cy="161925"/>
          </a:xfrm>
          <a:prstGeom prst="rect">
            <a:avLst/>
          </a:prstGeom>
        </p:spPr>
      </p:pic>
    </p:spTree>
    <p:extLst>
      <p:ext uri="{BB962C8B-B14F-4D97-AF65-F5344CB8AC3E}">
        <p14:creationId xmlns:p14="http://schemas.microsoft.com/office/powerpoint/2010/main" xmlns="" val="5626077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434145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同侧圆角矩形 2"/>
          <p:cNvSpPr/>
          <p:nvPr userDrawn="1"/>
        </p:nvSpPr>
        <p:spPr>
          <a:xfrm>
            <a:off x="3656444" y="358080"/>
            <a:ext cx="1250217" cy="318612"/>
          </a:xfrm>
          <a:prstGeom prst="round2Same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考点梳理自清</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1478344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同侧圆角矩形 1"/>
          <p:cNvSpPr/>
          <p:nvPr userDrawn="1"/>
        </p:nvSpPr>
        <p:spPr>
          <a:xfrm>
            <a:off x="4977967" y="358080"/>
            <a:ext cx="1250217" cy="318612"/>
          </a:xfrm>
          <a:prstGeom prst="round2Same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专题概览建构</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518180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同侧圆角矩形 1"/>
          <p:cNvSpPr/>
          <p:nvPr userDrawn="1"/>
        </p:nvSpPr>
        <p:spPr>
          <a:xfrm>
            <a:off x="6310466" y="358080"/>
            <a:ext cx="1250217" cy="318612"/>
          </a:xfrm>
          <a:prstGeom prst="round2Same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核心整合突破</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102449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820534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73171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461012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380305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 Target="../slides/slide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 Target="../slides/slide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0" y="288356"/>
            <a:ext cx="9144000" cy="391264"/>
          </a:xfrm>
          <a:prstGeom prst="rect">
            <a:avLst/>
          </a:prstGeom>
          <a:solidFill>
            <a:srgbClr val="017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6746488"/>
            <a:ext cx="9144000" cy="138896"/>
          </a:xfrm>
          <a:prstGeom prst="rect">
            <a:avLst/>
          </a:prstGeom>
          <a:solidFill>
            <a:srgbClr val="017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379280" y="6567025"/>
            <a:ext cx="504056" cy="304159"/>
          </a:xfrm>
          <a:prstGeom prst="rect">
            <a:avLst/>
          </a:prstGeom>
          <a:solidFill>
            <a:srgbClr val="017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fld id="{C2D1088F-7570-48BA-BC40-D11F25FB6C22}" type="slidenum">
              <a:rPr lang="zh-CN" altLang="en-US" sz="1400" b="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zh-CN" altLang="en-US" sz="1400" b="0" dirty="0" smtClean="0">
              <a:solidFill>
                <a:schemeClr val="bg1"/>
              </a:solidFill>
            </a:endParaRPr>
          </a:p>
        </p:txBody>
      </p:sp>
      <p:sp>
        <p:nvSpPr>
          <p:cNvPr id="9" name="同侧圆角矩形 8">
            <a:hlinkClick r:id="rId11" action="ppaction://hlinksldjump"/>
          </p:cNvPr>
          <p:cNvSpPr/>
          <p:nvPr userDrawn="1"/>
        </p:nvSpPr>
        <p:spPr>
          <a:xfrm>
            <a:off x="4986376" y="373440"/>
            <a:ext cx="1250217" cy="306180"/>
          </a:xfrm>
          <a:prstGeom prst="round2SameRect">
            <a:avLst/>
          </a:prstGeom>
          <a:gradFill flip="none" rotWithShape="1">
            <a:gsLst>
              <a:gs pos="0">
                <a:srgbClr val="00B0F0">
                  <a:shade val="30000"/>
                  <a:satMod val="115000"/>
                </a:srgbClr>
              </a:gs>
              <a:gs pos="50000">
                <a:srgbClr val="017DC7"/>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专题概览建构</a:t>
            </a:r>
            <a:endParaRPr lang="zh-CN" altLang="en-US" sz="1200" dirty="0">
              <a:latin typeface="微软雅黑" panose="020B0503020204020204" pitchFamily="34" charset="-122"/>
              <a:ea typeface="微软雅黑" panose="020B0503020204020204" pitchFamily="34" charset="-122"/>
            </a:endParaRPr>
          </a:p>
        </p:txBody>
      </p:sp>
      <p:sp>
        <p:nvSpPr>
          <p:cNvPr id="10" name="同侧圆角矩形 9">
            <a:hlinkClick r:id="rId12" action="ppaction://hlinksldjump"/>
          </p:cNvPr>
          <p:cNvSpPr/>
          <p:nvPr userDrawn="1"/>
        </p:nvSpPr>
        <p:spPr>
          <a:xfrm>
            <a:off x="6309688" y="373440"/>
            <a:ext cx="1250217" cy="306180"/>
          </a:xfrm>
          <a:prstGeom prst="round2SameRect">
            <a:avLst/>
          </a:prstGeom>
          <a:gradFill flip="none" rotWithShape="1">
            <a:gsLst>
              <a:gs pos="0">
                <a:srgbClr val="00B0F0">
                  <a:shade val="30000"/>
                  <a:satMod val="115000"/>
                </a:srgbClr>
              </a:gs>
              <a:gs pos="50000">
                <a:srgbClr val="017DC7"/>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核心整合突破</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17549809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Office_Word___1.docx"/><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Word___2.docx"/><Relationship Id="rId2" Type="http://schemas.openxmlformats.org/officeDocument/2006/relationships/slideLayout" Target="../slideLayouts/slideLayout5.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zh-CN" b="1" dirty="0"/>
              <a:t>专题一</a:t>
            </a:r>
            <a:r>
              <a:rPr lang="zh-CN" altLang="zh-CN" dirty="0"/>
              <a:t>　</a:t>
            </a:r>
            <a:r>
              <a:rPr lang="zh-CN" altLang="zh-CN" b="1" dirty="0"/>
              <a:t>生物和生物圈</a:t>
            </a:r>
            <a:endParaRPr lang="zh-CN" altLang="zh-CN" dirty="0"/>
          </a:p>
        </p:txBody>
      </p:sp>
    </p:spTree>
    <p:extLst>
      <p:ext uri="{BB962C8B-B14F-4D97-AF65-F5344CB8AC3E}">
        <p14:creationId xmlns:p14="http://schemas.microsoft.com/office/powerpoint/2010/main" xmlns="" val="337047856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xmlns="" val="1826255552"/>
              </p:ext>
            </p:extLst>
          </p:nvPr>
        </p:nvGraphicFramePr>
        <p:xfrm>
          <a:off x="508000" y="1376096"/>
          <a:ext cx="8128000" cy="4359807"/>
        </p:xfrm>
        <a:graphic>
          <a:graphicData uri="http://schemas.openxmlformats.org/presentationml/2006/ole">
            <p:oleObj spid="_x0000_s1029" name="文档" r:id="rId3" imgW="3839157" imgH="2059207" progId="Word.Document.12">
              <p:embed/>
            </p:oleObj>
          </a:graphicData>
        </a:graphic>
      </p:graphicFrame>
    </p:spTree>
    <p:extLst>
      <p:ext uri="{BB962C8B-B14F-4D97-AF65-F5344CB8AC3E}">
        <p14:creationId xmlns:p14="http://schemas.microsoft.com/office/powerpoint/2010/main" xmlns="" val="3347767338"/>
      </p:ext>
    </p:extLst>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2318000"/>
            <a:ext cx="8128000" cy="247599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cs typeface="Times New Roman" panose="02020603050405020304" pitchFamily="18" charset="0"/>
              </a:rPr>
              <a:t>生态系统</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本部分内容的考查形式以识图和分析说明为主</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主要以食物网为依托考查生态系统的相关知识。本部分内容与其他知识的联系紧密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因此有时会以综合题的形式出现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如结合植物的三大生理活动及其与生态系统功能的关系考查物质循环的相关内容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有时联系环境问题考查生物与环境的关系。</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2397944191"/>
      </p:ext>
    </p:extLst>
  </p:cSld>
  <p:clrMapOvr>
    <a:masterClrMapping/>
  </p:clrMapOvr>
  <p:transition spd="med">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703087"/>
            <a:ext cx="8128000" cy="370986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49" charset="-122"/>
                <a:cs typeface="Times New Roman" panose="02020603050405020304" pitchFamily="18" charset="0"/>
              </a:rPr>
              <a:t>例题</a:t>
            </a:r>
            <a:r>
              <a:rPr lang="en-US" altLang="zh-CN" sz="2200" dirty="0">
                <a:solidFill>
                  <a:srgbClr val="000000"/>
                </a:solidFill>
                <a:latin typeface="Times New Roman" panose="02020603050405020304" pitchFamily="18" charset="0"/>
                <a:cs typeface="Times New Roman" panose="02020603050405020304" pitchFamily="18" charset="0"/>
              </a:rPr>
              <a:t>(2017·</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云南</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下图为某草原生态系统的部分食物网</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请据图回答下列问题。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请写出该食物网中的一条食物链</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兔进行生命活动所需要的能量最终来自</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兔属于生态系统中的</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生态系统的组成</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除图中所示成分外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还应包括</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和非生物部分。</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(4)</a:t>
            </a:r>
            <a:r>
              <a:rPr lang="zh-CN" altLang="zh-CN" sz="2200" dirty="0">
                <a:solidFill>
                  <a:srgbClr val="000000"/>
                </a:solidFill>
                <a:latin typeface="Times New Roman" panose="02020603050405020304" pitchFamily="18" charset="0"/>
                <a:cs typeface="Times New Roman" panose="02020603050405020304" pitchFamily="18" charset="0"/>
              </a:rPr>
              <a:t>如果该草原生态系统受到生物难以分解、无法排出的某有毒物质污染</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一段时间后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体内有毒物质含量最多的生物是</a:t>
            </a:r>
            <a:r>
              <a:rPr lang="zh-CN" altLang="zh-CN" sz="2200" u="sng"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2955670373"/>
              </p:ext>
            </p:extLst>
          </p:nvPr>
        </p:nvGraphicFramePr>
        <p:xfrm>
          <a:off x="1674476" y="4421690"/>
          <a:ext cx="5795048" cy="2264815"/>
        </p:xfrm>
        <a:graphic>
          <a:graphicData uri="http://schemas.openxmlformats.org/presentationml/2006/ole">
            <p:oleObj spid="_x0000_s2052" name="文档" r:id="rId3" imgW="3839157" imgH="1500748" progId="Word.Document.12">
              <p:embed/>
            </p:oleObj>
          </a:graphicData>
        </a:graphic>
      </p:graphicFrame>
    </p:spTree>
    <p:extLst>
      <p:ext uri="{BB962C8B-B14F-4D97-AF65-F5344CB8AC3E}">
        <p14:creationId xmlns:p14="http://schemas.microsoft.com/office/powerpoint/2010/main" xmlns="" val="3240359964"/>
      </p:ext>
    </p:extLst>
  </p:cSld>
  <p:clrMapOvr>
    <a:masterClrMapping/>
  </p:clrMapOvr>
  <p:transition spd="med">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1289642"/>
            <a:ext cx="8128000" cy="453271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狐或草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鼠</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狐</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太阳能</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消费者</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分解者</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狐</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dirty="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食物网中的食物链为草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狐、草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鼠</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狐。</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兔的能量来自草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草可以进行光合作用制造有机物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有机物中储存着来自阳光的能量。因此兔进行生命活动所需要的能量最终来自太阳能</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兔是动物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属于生态系统中的消费者。</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图中草是生产者</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动物是消费者</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因此</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生态系统的组成</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除图中所示成分外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还应包括分解者和非生物部分。</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有毒物质沿食物链流动逐级积累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营养级越高有毒物质积累越多。图中营养级最高的是狐</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因此</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如果该草原生态系统受到生物难以分解、无法排出的某有毒物质污染</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一段时间后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NEU-BZ-S92"/>
                <a:ea typeface="方正宋黑_GBK" panose="03000509000000000000" pitchFamily="65" charset="-122"/>
                <a:cs typeface="Times New Roman" panose="02020603050405020304" pitchFamily="18" charset="0"/>
              </a:rPr>
              <a:t>体内有毒物质含量最多的生物是狐。</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xmlns="" val="373225303"/>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初中总复习模板">
  <a:themeElements>
    <a:clrScheme name="图钉">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初中总复习模板</Template>
  <TotalTime>252</TotalTime>
  <Words>129</Words>
  <Application>Microsoft Office PowerPoint</Application>
  <PresentationFormat>全屏显示(4:3)</PresentationFormat>
  <Paragraphs>10</Paragraphs>
  <Slides>5</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vt:i4>
      </vt:variant>
    </vt:vector>
  </HeadingPairs>
  <TitlesOfParts>
    <vt:vector size="7" baseType="lpstr">
      <vt:lpstr>初中总复习模板</vt:lpstr>
      <vt:lpstr>文档</vt:lpstr>
      <vt:lpstr>专题一　生物和生物圈</vt:lpstr>
      <vt:lpstr>幻灯片 2</vt:lpstr>
      <vt:lpstr>幻灯片 3</vt:lpstr>
      <vt:lpstr>幻灯片 4</vt:lpstr>
      <vt:lpstr>幻灯片 5</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第5课时　居民与聚落　发展与合作</dc:title>
  <dc:creator>USER</dc:creator>
  <cp:lastModifiedBy>Administrator</cp:lastModifiedBy>
  <cp:revision>60</cp:revision>
  <dcterms:created xsi:type="dcterms:W3CDTF">2014-12-25T05:12:42Z</dcterms:created>
  <dcterms:modified xsi:type="dcterms:W3CDTF">2017-10-17T01:04:06Z</dcterms:modified>
</cp:coreProperties>
</file>